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</p:sldMasterIdLst>
  <p:notesMasterIdLst>
    <p:notesMasterId r:id="rId4"/>
  </p:notesMasterIdLst>
  <p:handoutMasterIdLst>
    <p:handoutMasterId r:id="rId5"/>
  </p:handoutMasterIdLst>
  <p:sldIdLst>
    <p:sldId id="35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77F6E4-96FB-4731-B3D8-42C8609C739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277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67640"/>
            <a:ext cx="5978230" cy="6813882"/>
            <a:chOff x="6245725" y="167640"/>
            <a:chExt cx="5978230" cy="681388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67640"/>
              <a:ext cx="5954547" cy="681388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5954547 w 7176319"/>
                <a:gd name="connsiteY1" fmla="*/ 16764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5954547"/>
                <a:gd name="connsiteY0" fmla="*/ 6813882 h 6813882"/>
                <a:gd name="connsiteX1" fmla="*/ 5954547 w 5954547"/>
                <a:gd name="connsiteY1" fmla="*/ 0 h 6813882"/>
                <a:gd name="connsiteX2" fmla="*/ 5941879 w 5954547"/>
                <a:gd name="connsiteY2" fmla="*/ 1219200 h 6813882"/>
                <a:gd name="connsiteX3" fmla="*/ 1069372 w 5954547"/>
                <a:gd name="connsiteY3" fmla="*/ 6813882 h 6813882"/>
                <a:gd name="connsiteX4" fmla="*/ 0 w 5954547"/>
                <a:gd name="connsiteY4" fmla="*/ 6813882 h 6813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54547" h="6813882">
                  <a:moveTo>
                    <a:pt x="0" y="6813882"/>
                  </a:moveTo>
                  <a:lnTo>
                    <a:pt x="5954547" y="0"/>
                  </a:lnTo>
                  <a:lnTo>
                    <a:pt x="5941879" y="1219200"/>
                  </a:lnTo>
                  <a:lnTo>
                    <a:pt x="1069372" y="6813882"/>
                  </a:lnTo>
                  <a:lnTo>
                    <a:pt x="0" y="681388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64870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64870"/>
                <a:gd name="connsiteY0" fmla="*/ 4645742 h 4645742"/>
                <a:gd name="connsiteX1" fmla="*/ 3953898 w 3964870"/>
                <a:gd name="connsiteY1" fmla="*/ 0 h 4645742"/>
                <a:gd name="connsiteX2" fmla="*/ 3964870 w 3964870"/>
                <a:gd name="connsiteY2" fmla="*/ 2270760 h 4645742"/>
                <a:gd name="connsiteX3" fmla="*/ 1915972 w 3964870"/>
                <a:gd name="connsiteY3" fmla="*/ 4645742 h 4645742"/>
                <a:gd name="connsiteX4" fmla="*/ 0 w 3964870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64870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7555" y="756920"/>
                    <a:pt x="3961213" y="1513840"/>
                    <a:pt x="3964870" y="227076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MM/DD/YY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EA3DC90-69DB-6804-7475-B6D4BAF36A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3182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42D6851E-3A9D-C789-F5DF-C420DC4EAB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667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8EDCF9-DC33-4F87-1DFF-D5DABC41F139}"/>
              </a:ext>
            </a:extLst>
          </p:cNvPr>
          <p:cNvGrpSpPr/>
          <p:nvPr userDrawn="1"/>
        </p:nvGrpSpPr>
        <p:grpSpPr>
          <a:xfrm>
            <a:off x="609600" y="4945819"/>
            <a:ext cx="659378" cy="241533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15AC0B72-007B-715D-34AC-1927F67F21E0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1F06938A-D2FC-1D98-2524-2A1C7F235265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03084DD1-8B9A-B13B-4C95-225A7F8E11A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87EC1-5FEE-DFBE-A62F-900145A59794}"/>
              </a:ext>
            </a:extLst>
          </p:cNvPr>
          <p:cNvGrpSpPr/>
          <p:nvPr userDrawn="1"/>
        </p:nvGrpSpPr>
        <p:grpSpPr>
          <a:xfrm>
            <a:off x="609600" y="5678681"/>
            <a:ext cx="659378" cy="241533"/>
            <a:chOff x="612215" y="3436053"/>
            <a:chExt cx="954475" cy="344047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AE911F1A-E7D3-6426-5E61-AF22746D9AF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D3E1184E-48A5-79DB-647F-A4DE4854BFF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EA47861A-8912-7BD2-5CD1-13D79FD51D46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6915E8-6DC8-6106-8BBF-7A02DE713407}"/>
              </a:ext>
            </a:extLst>
          </p:cNvPr>
          <p:cNvCxnSpPr>
            <a:cxnSpLocks/>
          </p:cNvCxnSpPr>
          <p:nvPr userDrawn="1"/>
        </p:nvCxnSpPr>
        <p:spPr>
          <a:xfrm>
            <a:off x="609600" y="4679978"/>
            <a:ext cx="7619175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04B1D7D6-569E-8687-661F-90047DD220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4106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13E7A76-A8A4-6351-E389-964568F963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4106" y="5633248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863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63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8EDCF9-DC33-4F87-1DFF-D5DABC41F139}"/>
              </a:ext>
            </a:extLst>
          </p:cNvPr>
          <p:cNvGrpSpPr/>
          <p:nvPr userDrawn="1"/>
        </p:nvGrpSpPr>
        <p:grpSpPr>
          <a:xfrm>
            <a:off x="609600" y="4945819"/>
            <a:ext cx="659378" cy="241533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15AC0B72-007B-715D-34AC-1927F67F21E0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1F06938A-D2FC-1D98-2524-2A1C7F235265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03084DD1-8B9A-B13B-4C95-225A7F8E11A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87EC1-5FEE-DFBE-A62F-900145A59794}"/>
              </a:ext>
            </a:extLst>
          </p:cNvPr>
          <p:cNvGrpSpPr/>
          <p:nvPr userDrawn="1"/>
        </p:nvGrpSpPr>
        <p:grpSpPr>
          <a:xfrm>
            <a:off x="609600" y="5678681"/>
            <a:ext cx="659378" cy="241533"/>
            <a:chOff x="612215" y="3436053"/>
            <a:chExt cx="954475" cy="344047"/>
          </a:xfrm>
        </p:grpSpPr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AE911F1A-E7D3-6426-5E61-AF22746D9AF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D3E1184E-48A5-79DB-647F-A4DE4854BFF8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9" name="Parallelogram 18">
              <a:extLst>
                <a:ext uri="{FF2B5EF4-FFF2-40B4-BE49-F238E27FC236}">
                  <a16:creationId xmlns:a16="http://schemas.microsoft.com/office/drawing/2014/main" id="{EA47861A-8912-7BD2-5CD1-13D79FD51D46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F6915E8-6DC8-6106-8BBF-7A02DE713407}"/>
              </a:ext>
            </a:extLst>
          </p:cNvPr>
          <p:cNvCxnSpPr>
            <a:cxnSpLocks/>
          </p:cNvCxnSpPr>
          <p:nvPr userDrawn="1"/>
        </p:nvCxnSpPr>
        <p:spPr>
          <a:xfrm>
            <a:off x="609600" y="4679978"/>
            <a:ext cx="7619175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28">
            <a:extLst>
              <a:ext uri="{FF2B5EF4-FFF2-40B4-BE49-F238E27FC236}">
                <a16:creationId xmlns:a16="http://schemas.microsoft.com/office/drawing/2014/main" id="{04B1D7D6-569E-8687-661F-90047DD2205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54106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8" name="Text Placeholder 28">
            <a:extLst>
              <a:ext uri="{FF2B5EF4-FFF2-40B4-BE49-F238E27FC236}">
                <a16:creationId xmlns:a16="http://schemas.microsoft.com/office/drawing/2014/main" id="{913E7A76-A8A4-6351-E389-964568F9637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54106" y="5633248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accent3">
                    <a:lumMod val="75000"/>
                  </a:schemeClr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21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14C098C-0120-6518-0991-01E295B1B066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2" y="3304155"/>
            <a:ext cx="3642789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bg2">
                    <a:alpha val="0"/>
                  </a:schemeClr>
                </a:gs>
                <a:gs pos="28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58838E4-B798-1185-AD46-47B775EFA180}"/>
              </a:ext>
            </a:extLst>
          </p:cNvPr>
          <p:cNvGrpSpPr/>
          <p:nvPr userDrawn="1"/>
        </p:nvGrpSpPr>
        <p:grpSpPr>
          <a:xfrm flipH="1">
            <a:off x="5968244" y="152400"/>
            <a:ext cx="6241569" cy="6718300"/>
            <a:chOff x="1294980" y="921747"/>
            <a:chExt cx="6322624" cy="6839306"/>
          </a:xfrm>
        </p:grpSpPr>
        <p:sp>
          <p:nvSpPr>
            <p:cNvPr id="22" name="Parallelogram 29">
              <a:extLst>
                <a:ext uri="{FF2B5EF4-FFF2-40B4-BE49-F238E27FC236}">
                  <a16:creationId xmlns:a16="http://schemas.microsoft.com/office/drawing/2014/main" id="{67E707A7-59BB-1BCD-C47C-0969B1EB6CD8}"/>
                </a:ext>
              </a:extLst>
            </p:cNvPr>
            <p:cNvSpPr/>
            <p:nvPr/>
          </p:nvSpPr>
          <p:spPr>
            <a:xfrm>
              <a:off x="1294980" y="921747"/>
              <a:ext cx="4519222" cy="519571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1391562 w 5998898"/>
                <a:gd name="connsiteY0" fmla="*/ 4022203 h 6858000"/>
                <a:gd name="connsiteX1" fmla="*/ 4913477 w 5998898"/>
                <a:gd name="connsiteY1" fmla="*/ 0 h 6858000"/>
                <a:gd name="connsiteX2" fmla="*/ 5998898 w 5998898"/>
                <a:gd name="connsiteY2" fmla="*/ 0 h 6858000"/>
                <a:gd name="connsiteX3" fmla="*/ 0 w 5998898"/>
                <a:gd name="connsiteY3" fmla="*/ 6858000 h 6858000"/>
                <a:gd name="connsiteX4" fmla="*/ 1391562 w 5998898"/>
                <a:gd name="connsiteY4" fmla="*/ 4022203 h 6858000"/>
                <a:gd name="connsiteX0" fmla="*/ 14175 w 4621511"/>
                <a:gd name="connsiteY0" fmla="*/ 402220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4175 w 4621511"/>
                <a:gd name="connsiteY4" fmla="*/ 4022203 h 5306992"/>
                <a:gd name="connsiteX0" fmla="*/ 160225 w 4621511"/>
                <a:gd name="connsiteY0" fmla="*/ 3850753 h 5306992"/>
                <a:gd name="connsiteX1" fmla="*/ 3536090 w 4621511"/>
                <a:gd name="connsiteY1" fmla="*/ 0 h 5306992"/>
                <a:gd name="connsiteX2" fmla="*/ 4621511 w 4621511"/>
                <a:gd name="connsiteY2" fmla="*/ 0 h 5306992"/>
                <a:gd name="connsiteX3" fmla="*/ 0 w 4621511"/>
                <a:gd name="connsiteY3" fmla="*/ 5306992 h 5306992"/>
                <a:gd name="connsiteX4" fmla="*/ 160225 w 4621511"/>
                <a:gd name="connsiteY4" fmla="*/ 3850753 h 5306992"/>
                <a:gd name="connsiteX0" fmla="*/ 0 w 4461286"/>
                <a:gd name="connsiteY0" fmla="*/ 3850753 h 5103792"/>
                <a:gd name="connsiteX1" fmla="*/ 3375865 w 4461286"/>
                <a:gd name="connsiteY1" fmla="*/ 0 h 5103792"/>
                <a:gd name="connsiteX2" fmla="*/ 4461286 w 4461286"/>
                <a:gd name="connsiteY2" fmla="*/ 0 h 5103792"/>
                <a:gd name="connsiteX3" fmla="*/ 11225 w 4461286"/>
                <a:gd name="connsiteY3" fmla="*/ 5103792 h 5103792"/>
                <a:gd name="connsiteX4" fmla="*/ 0 w 4461286"/>
                <a:gd name="connsiteY4" fmla="*/ 3850753 h 5103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61286" h="5103792">
                  <a:moveTo>
                    <a:pt x="0" y="3850753"/>
                  </a:moveTo>
                  <a:lnTo>
                    <a:pt x="3375865" y="0"/>
                  </a:lnTo>
                  <a:lnTo>
                    <a:pt x="4461286" y="0"/>
                  </a:lnTo>
                  <a:lnTo>
                    <a:pt x="11225" y="5103792"/>
                  </a:lnTo>
                  <a:lnTo>
                    <a:pt x="0" y="3850753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Parallelogram 30">
              <a:extLst>
                <a:ext uri="{FF2B5EF4-FFF2-40B4-BE49-F238E27FC236}">
                  <a16:creationId xmlns:a16="http://schemas.microsoft.com/office/drawing/2014/main" id="{3AB9A6DD-3483-7E00-497C-44DDF1F7BE6A}"/>
                </a:ext>
              </a:extLst>
            </p:cNvPr>
            <p:cNvSpPr/>
            <p:nvPr/>
          </p:nvSpPr>
          <p:spPr>
            <a:xfrm>
              <a:off x="1301443" y="921747"/>
              <a:ext cx="6316161" cy="6839306"/>
            </a:xfrm>
            <a:custGeom>
              <a:avLst/>
              <a:gdLst>
                <a:gd name="connsiteX0" fmla="*/ 0 w 7084320"/>
                <a:gd name="connsiteY0" fmla="*/ 6858000 h 6858000"/>
                <a:gd name="connsiteX1" fmla="*/ 5998898 w 7084320"/>
                <a:gd name="connsiteY1" fmla="*/ 0 h 6858000"/>
                <a:gd name="connsiteX2" fmla="*/ 7084320 w 7084320"/>
                <a:gd name="connsiteY2" fmla="*/ 0 h 6858000"/>
                <a:gd name="connsiteX3" fmla="*/ 1085422 w 7084320"/>
                <a:gd name="connsiteY3" fmla="*/ 6858000 h 6858000"/>
                <a:gd name="connsiteX4" fmla="*/ 0 w 7084320"/>
                <a:gd name="connsiteY4" fmla="*/ 6858000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0 w 6412989"/>
                <a:gd name="connsiteY4" fmla="*/ 6105646 h 6858000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249036 w 6412989"/>
                <a:gd name="connsiteY4" fmla="*/ 6562846 h 6858000"/>
                <a:gd name="connsiteX5" fmla="*/ 0 w 6412989"/>
                <a:gd name="connsiteY5" fmla="*/ 6105646 h 6858000"/>
                <a:gd name="connsiteX0" fmla="*/ 0 w 6412989"/>
                <a:gd name="connsiteY0" fmla="*/ 6105646 h 6886937"/>
                <a:gd name="connsiteX1" fmla="*/ 5327567 w 6412989"/>
                <a:gd name="connsiteY1" fmla="*/ 0 h 6886937"/>
                <a:gd name="connsiteX2" fmla="*/ 6412989 w 6412989"/>
                <a:gd name="connsiteY2" fmla="*/ 0 h 6886937"/>
                <a:gd name="connsiteX3" fmla="*/ 414091 w 6412989"/>
                <a:gd name="connsiteY3" fmla="*/ 6858000 h 6886937"/>
                <a:gd name="connsiteX4" fmla="*/ 40692 w 6412989"/>
                <a:gd name="connsiteY4" fmla="*/ 6886937 h 6886937"/>
                <a:gd name="connsiteX5" fmla="*/ 0 w 6412989"/>
                <a:gd name="connsiteY5" fmla="*/ 6105646 h 6886937"/>
                <a:gd name="connsiteX0" fmla="*/ 0 w 6412989"/>
                <a:gd name="connsiteY0" fmla="*/ 6105646 h 6858000"/>
                <a:gd name="connsiteX1" fmla="*/ 5327567 w 6412989"/>
                <a:gd name="connsiteY1" fmla="*/ 0 h 6858000"/>
                <a:gd name="connsiteX2" fmla="*/ 6412989 w 6412989"/>
                <a:gd name="connsiteY2" fmla="*/ 0 h 6858000"/>
                <a:gd name="connsiteX3" fmla="*/ 414091 w 6412989"/>
                <a:gd name="connsiteY3" fmla="*/ 6858000 h 6858000"/>
                <a:gd name="connsiteX4" fmla="*/ 180392 w 6412989"/>
                <a:gd name="connsiteY4" fmla="*/ 6702787 h 6858000"/>
                <a:gd name="connsiteX5" fmla="*/ 0 w 6412989"/>
                <a:gd name="connsiteY5" fmla="*/ 6105646 h 6858000"/>
                <a:gd name="connsiteX0" fmla="*/ 0 w 6235189"/>
                <a:gd name="connsiteY0" fmla="*/ 5902446 h 6858000"/>
                <a:gd name="connsiteX1" fmla="*/ 5149767 w 6235189"/>
                <a:gd name="connsiteY1" fmla="*/ 0 h 6858000"/>
                <a:gd name="connsiteX2" fmla="*/ 6235189 w 6235189"/>
                <a:gd name="connsiteY2" fmla="*/ 0 h 6858000"/>
                <a:gd name="connsiteX3" fmla="*/ 236291 w 6235189"/>
                <a:gd name="connsiteY3" fmla="*/ 6858000 h 6858000"/>
                <a:gd name="connsiteX4" fmla="*/ 2592 w 6235189"/>
                <a:gd name="connsiteY4" fmla="*/ 6702787 h 6858000"/>
                <a:gd name="connsiteX5" fmla="*/ 0 w 6235189"/>
                <a:gd name="connsiteY5" fmla="*/ 5902446 h 6858000"/>
                <a:gd name="connsiteX0" fmla="*/ 0 w 6235189"/>
                <a:gd name="connsiteY0" fmla="*/ 5902446 h 6718300"/>
                <a:gd name="connsiteX1" fmla="*/ 5149767 w 6235189"/>
                <a:gd name="connsiteY1" fmla="*/ 0 h 6718300"/>
                <a:gd name="connsiteX2" fmla="*/ 6235189 w 6235189"/>
                <a:gd name="connsiteY2" fmla="*/ 0 h 6718300"/>
                <a:gd name="connsiteX3" fmla="*/ 363291 w 6235189"/>
                <a:gd name="connsiteY3" fmla="*/ 6718300 h 6718300"/>
                <a:gd name="connsiteX4" fmla="*/ 2592 w 6235189"/>
                <a:gd name="connsiteY4" fmla="*/ 6702787 h 6718300"/>
                <a:gd name="connsiteX5" fmla="*/ 0 w 6235189"/>
                <a:gd name="connsiteY5" fmla="*/ 5902446 h 6718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235189" h="6718300">
                  <a:moveTo>
                    <a:pt x="0" y="5902446"/>
                  </a:moveTo>
                  <a:lnTo>
                    <a:pt x="5149767" y="0"/>
                  </a:lnTo>
                  <a:lnTo>
                    <a:pt x="6235189" y="0"/>
                  </a:lnTo>
                  <a:lnTo>
                    <a:pt x="363291" y="6718300"/>
                  </a:lnTo>
                  <a:lnTo>
                    <a:pt x="2592" y="6702787"/>
                  </a:lnTo>
                  <a:lnTo>
                    <a:pt x="0" y="5902446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B7D09A76-080F-DB69-3189-458410A2686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2" y="3410466"/>
            <a:ext cx="6912322" cy="53665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solidFill>
                  <a:schemeClr val="bg2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3DD71C65-3E96-D9B7-7C07-5BB66D7EC99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602" y="2198214"/>
            <a:ext cx="1524000" cy="86836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61D3B4C-4A24-2464-F7C4-369C0BC456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7868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F299357-498E-CB15-EF10-ABE839804AA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1754192"/>
            <a:ext cx="3695700" cy="1152245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000"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89D483-178F-D889-D5AB-FE8F1099ED8C}"/>
              </a:ext>
            </a:extLst>
          </p:cNvPr>
          <p:cNvCxnSpPr>
            <a:cxnSpLocks/>
          </p:cNvCxnSpPr>
          <p:nvPr userDrawn="1"/>
        </p:nvCxnSpPr>
        <p:spPr>
          <a:xfrm rot="5400000" flipV="1">
            <a:off x="2399491" y="-148139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bg2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91E4ECA-CD65-C370-FD22-BF00FA434C57}"/>
              </a:ext>
            </a:extLst>
          </p:cNvPr>
          <p:cNvGrpSpPr/>
          <p:nvPr userDrawn="1"/>
        </p:nvGrpSpPr>
        <p:grpSpPr>
          <a:xfrm>
            <a:off x="1248135" y="0"/>
            <a:ext cx="8864600" cy="6858000"/>
            <a:chOff x="-942475" y="0"/>
            <a:chExt cx="8979719" cy="6981522"/>
          </a:xfrm>
        </p:grpSpPr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D60CD774-FF34-08F6-6A87-1DD58E696AA9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CF97F8D3-7EF4-1819-8658-84927226A3DE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79BE793-CB94-F803-AD03-4CF1E08BA2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08269" y="0"/>
            <a:ext cx="8083731" cy="6872514"/>
          </a:xfrm>
          <a:custGeom>
            <a:avLst/>
            <a:gdLst>
              <a:gd name="connsiteX0" fmla="*/ 0 w 8214359"/>
              <a:gd name="connsiteY0" fmla="*/ 0 h 6858000"/>
              <a:gd name="connsiteX1" fmla="*/ 8214359 w 8214359"/>
              <a:gd name="connsiteY1" fmla="*/ 0 h 6858000"/>
              <a:gd name="connsiteX2" fmla="*/ 8214359 w 8214359"/>
              <a:gd name="connsiteY2" fmla="*/ 6858000 h 6858000"/>
              <a:gd name="connsiteX3" fmla="*/ 0 w 8214359"/>
              <a:gd name="connsiteY3" fmla="*/ 6858000 h 6858000"/>
              <a:gd name="connsiteX4" fmla="*/ 0 w 8214359"/>
              <a:gd name="connsiteY4" fmla="*/ 0 h 6858000"/>
              <a:gd name="connsiteX0" fmla="*/ 6183086 w 8214359"/>
              <a:gd name="connsiteY0" fmla="*/ 0 h 6887029"/>
              <a:gd name="connsiteX1" fmla="*/ 8214359 w 8214359"/>
              <a:gd name="connsiteY1" fmla="*/ 29029 h 6887029"/>
              <a:gd name="connsiteX2" fmla="*/ 8214359 w 8214359"/>
              <a:gd name="connsiteY2" fmla="*/ 6887029 h 6887029"/>
              <a:gd name="connsiteX3" fmla="*/ 0 w 8214359"/>
              <a:gd name="connsiteY3" fmla="*/ 6887029 h 6887029"/>
              <a:gd name="connsiteX4" fmla="*/ 6183086 w 8214359"/>
              <a:gd name="connsiteY4" fmla="*/ 0 h 6887029"/>
              <a:gd name="connsiteX0" fmla="*/ 6052458 w 8083731"/>
              <a:gd name="connsiteY0" fmla="*/ 0 h 6901543"/>
              <a:gd name="connsiteX1" fmla="*/ 8083731 w 8083731"/>
              <a:gd name="connsiteY1" fmla="*/ 29029 h 6901543"/>
              <a:gd name="connsiteX2" fmla="*/ 8083731 w 8083731"/>
              <a:gd name="connsiteY2" fmla="*/ 6887029 h 6901543"/>
              <a:gd name="connsiteX3" fmla="*/ 0 w 8083731"/>
              <a:gd name="connsiteY3" fmla="*/ 6901543 h 6901543"/>
              <a:gd name="connsiteX4" fmla="*/ 6052458 w 8083731"/>
              <a:gd name="connsiteY4" fmla="*/ 0 h 6901543"/>
              <a:gd name="connsiteX0" fmla="*/ 6032793 w 8083731"/>
              <a:gd name="connsiteY0" fmla="*/ 467 h 6872514"/>
              <a:gd name="connsiteX1" fmla="*/ 8083731 w 8083731"/>
              <a:gd name="connsiteY1" fmla="*/ 0 h 6872514"/>
              <a:gd name="connsiteX2" fmla="*/ 8083731 w 8083731"/>
              <a:gd name="connsiteY2" fmla="*/ 6858000 h 6872514"/>
              <a:gd name="connsiteX3" fmla="*/ 0 w 8083731"/>
              <a:gd name="connsiteY3" fmla="*/ 6872514 h 6872514"/>
              <a:gd name="connsiteX4" fmla="*/ 6032793 w 8083731"/>
              <a:gd name="connsiteY4" fmla="*/ 467 h 68725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83731" h="6872514">
                <a:moveTo>
                  <a:pt x="6032793" y="467"/>
                </a:moveTo>
                <a:lnTo>
                  <a:pt x="8083731" y="0"/>
                </a:lnTo>
                <a:lnTo>
                  <a:pt x="8083731" y="6858000"/>
                </a:lnTo>
                <a:lnTo>
                  <a:pt x="0" y="6872514"/>
                </a:lnTo>
                <a:lnTo>
                  <a:pt x="6032793" y="467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F8A4AC93-CA49-CC0A-7B9B-41416047F4F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2565" y="572050"/>
            <a:ext cx="1524000" cy="868363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8C12572-312D-E726-23E1-62BB43704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6526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C521352-ADB8-18AE-6F68-4F6D6A06DAE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861F089-7633-1ADF-6BED-273395398DC1}"/>
              </a:ext>
            </a:extLst>
          </p:cNvPr>
          <p:cNvCxnSpPr>
            <a:cxnSpLocks/>
          </p:cNvCxnSpPr>
          <p:nvPr userDrawn="1"/>
        </p:nvCxnSpPr>
        <p:spPr>
          <a:xfrm rot="5400000" flipV="1">
            <a:off x="6006744" y="2127918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1">
                    <a:lumMod val="40000"/>
                    <a:lumOff val="60000"/>
                    <a:alpha val="0"/>
                  </a:schemeClr>
                </a:gs>
                <a:gs pos="10000">
                  <a:schemeClr val="accent5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4EC2B5BD-971A-0E8B-3B25-9241CBAB6EF0}"/>
              </a:ext>
            </a:extLst>
          </p:cNvPr>
          <p:cNvGrpSpPr/>
          <p:nvPr userDrawn="1"/>
        </p:nvGrpSpPr>
        <p:grpSpPr>
          <a:xfrm>
            <a:off x="-46299" y="0"/>
            <a:ext cx="6349036" cy="6910086"/>
            <a:chOff x="1605756" y="0"/>
            <a:chExt cx="6431488" cy="7034546"/>
          </a:xfrm>
        </p:grpSpPr>
        <p:sp>
          <p:nvSpPr>
            <p:cNvPr id="11" name="Parallelogram 14">
              <a:extLst>
                <a:ext uri="{FF2B5EF4-FFF2-40B4-BE49-F238E27FC236}">
                  <a16:creationId xmlns:a16="http://schemas.microsoft.com/office/drawing/2014/main" id="{45DC0975-B482-F770-14E5-1F5B323376C0}"/>
                </a:ext>
              </a:extLst>
            </p:cNvPr>
            <p:cNvSpPr/>
            <p:nvPr/>
          </p:nvSpPr>
          <p:spPr>
            <a:xfrm>
              <a:off x="1622668" y="0"/>
              <a:ext cx="4611177" cy="5296530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2532257 w 7084319"/>
                <a:gd name="connsiteY3" fmla="*/ 5202820 h 6858000"/>
                <a:gd name="connsiteX4" fmla="*/ 0 w 7084319"/>
                <a:gd name="connsiteY4" fmla="*/ 6858000 h 6858000"/>
                <a:gd name="connsiteX0" fmla="*/ 2599 w 4552062"/>
                <a:gd name="connsiteY0" fmla="*/ 3918030 h 5202820"/>
                <a:gd name="connsiteX1" fmla="*/ 3466641 w 4552062"/>
                <a:gd name="connsiteY1" fmla="*/ 0 h 5202820"/>
                <a:gd name="connsiteX2" fmla="*/ 4552062 w 4552062"/>
                <a:gd name="connsiteY2" fmla="*/ 0 h 5202820"/>
                <a:gd name="connsiteX3" fmla="*/ 0 w 4552062"/>
                <a:gd name="connsiteY3" fmla="*/ 5202820 h 5202820"/>
                <a:gd name="connsiteX4" fmla="*/ 2599 w 4552062"/>
                <a:gd name="connsiteY4" fmla="*/ 3918030 h 5202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2062" h="5202820">
                  <a:moveTo>
                    <a:pt x="2599" y="3918030"/>
                  </a:moveTo>
                  <a:lnTo>
                    <a:pt x="3466641" y="0"/>
                  </a:lnTo>
                  <a:lnTo>
                    <a:pt x="4552062" y="0"/>
                  </a:lnTo>
                  <a:lnTo>
                    <a:pt x="0" y="5202820"/>
                  </a:lnTo>
                  <a:cubicBezTo>
                    <a:pt x="866" y="4774557"/>
                    <a:pt x="1733" y="4346293"/>
                    <a:pt x="2599" y="3918030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5">
              <a:extLst>
                <a:ext uri="{FF2B5EF4-FFF2-40B4-BE49-F238E27FC236}">
                  <a16:creationId xmlns:a16="http://schemas.microsoft.com/office/drawing/2014/main" id="{13B310FB-F2B3-9F7A-9CBF-EE412B021663}"/>
                </a:ext>
              </a:extLst>
            </p:cNvPr>
            <p:cNvSpPr/>
            <p:nvPr/>
          </p:nvSpPr>
          <p:spPr>
            <a:xfrm>
              <a:off x="1605756" y="0"/>
              <a:ext cx="6431488" cy="7034546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6331964"/>
                <a:gd name="connsiteY0" fmla="*/ 5989899 h 6858000"/>
                <a:gd name="connsiteX1" fmla="*/ 5246543 w 6331964"/>
                <a:gd name="connsiteY1" fmla="*/ 0 h 6858000"/>
                <a:gd name="connsiteX2" fmla="*/ 6331964 w 6331964"/>
                <a:gd name="connsiteY2" fmla="*/ 0 h 6858000"/>
                <a:gd name="connsiteX3" fmla="*/ 333066 w 6331964"/>
                <a:gd name="connsiteY3" fmla="*/ 6858000 h 6858000"/>
                <a:gd name="connsiteX4" fmla="*/ 0 w 6331964"/>
                <a:gd name="connsiteY4" fmla="*/ 5989899 h 6858000"/>
                <a:gd name="connsiteX0" fmla="*/ 0 w 6331964"/>
                <a:gd name="connsiteY0" fmla="*/ 5989899 h 6858000"/>
                <a:gd name="connsiteX1" fmla="*/ 5246543 w 6331964"/>
                <a:gd name="connsiteY1" fmla="*/ 0 h 6858000"/>
                <a:gd name="connsiteX2" fmla="*/ 6331964 w 6331964"/>
                <a:gd name="connsiteY2" fmla="*/ 0 h 6858000"/>
                <a:gd name="connsiteX3" fmla="*/ 333066 w 6331964"/>
                <a:gd name="connsiteY3" fmla="*/ 6858000 h 6858000"/>
                <a:gd name="connsiteX4" fmla="*/ 133399 w 6331964"/>
                <a:gd name="connsiteY4" fmla="*/ 6435524 h 6858000"/>
                <a:gd name="connsiteX5" fmla="*/ 0 w 6331964"/>
                <a:gd name="connsiteY5" fmla="*/ 5989899 h 6858000"/>
                <a:gd name="connsiteX0" fmla="*/ 17072 w 6349036"/>
                <a:gd name="connsiteY0" fmla="*/ 5989899 h 6910086"/>
                <a:gd name="connsiteX1" fmla="*/ 5263615 w 6349036"/>
                <a:gd name="connsiteY1" fmla="*/ 0 h 6910086"/>
                <a:gd name="connsiteX2" fmla="*/ 6349036 w 6349036"/>
                <a:gd name="connsiteY2" fmla="*/ 0 h 6910086"/>
                <a:gd name="connsiteX3" fmla="*/ 350138 w 6349036"/>
                <a:gd name="connsiteY3" fmla="*/ 6858000 h 6910086"/>
                <a:gd name="connsiteX4" fmla="*/ 0 w 6349036"/>
                <a:gd name="connsiteY4" fmla="*/ 6910086 h 6910086"/>
                <a:gd name="connsiteX5" fmla="*/ 17072 w 6349036"/>
                <a:gd name="connsiteY5" fmla="*/ 5989899 h 6910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49036" h="6910086">
                  <a:moveTo>
                    <a:pt x="17072" y="5989899"/>
                  </a:moveTo>
                  <a:lnTo>
                    <a:pt x="5263615" y="0"/>
                  </a:lnTo>
                  <a:lnTo>
                    <a:pt x="6349036" y="0"/>
                  </a:lnTo>
                  <a:lnTo>
                    <a:pt x="350138" y="6858000"/>
                  </a:lnTo>
                  <a:lnTo>
                    <a:pt x="0" y="6910086"/>
                  </a:lnTo>
                  <a:lnTo>
                    <a:pt x="17072" y="598989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A36B2742-BE75-40E5-1635-8F0BD42F2D0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6852" y="3981311"/>
            <a:ext cx="5866948" cy="615696"/>
          </a:xfrm>
        </p:spPr>
        <p:txBody>
          <a:bodyPr>
            <a:noAutofit/>
          </a:bodyPr>
          <a:lstStyle>
            <a:lvl1pPr marL="0" indent="0">
              <a:buNone/>
              <a:defRPr sz="40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5" name="Text Placeholder 19">
            <a:extLst>
              <a:ext uri="{FF2B5EF4-FFF2-40B4-BE49-F238E27FC236}">
                <a16:creationId xmlns:a16="http://schemas.microsoft.com/office/drawing/2014/main" id="{4B071DA1-73A3-3EE0-4058-16D0CAC26FF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36350" y="2886829"/>
            <a:ext cx="1524000" cy="868363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6" name="Text Placeholder 19">
            <a:extLst>
              <a:ext uri="{FF2B5EF4-FFF2-40B4-BE49-F238E27FC236}">
                <a16:creationId xmlns:a16="http://schemas.microsoft.com/office/drawing/2014/main" id="{2741AC14-D1BE-0B9B-266C-62799B37AD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6852" y="4837425"/>
            <a:ext cx="681498" cy="492443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7" name="Text Placeholder 19">
            <a:extLst>
              <a:ext uri="{FF2B5EF4-FFF2-40B4-BE49-F238E27FC236}">
                <a16:creationId xmlns:a16="http://schemas.microsoft.com/office/drawing/2014/main" id="{2E2A0374-2BEB-2F46-DDA1-A6E02180D8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16852" y="5570287"/>
            <a:ext cx="681498" cy="492443"/>
          </a:xfrm>
        </p:spPr>
        <p:txBody>
          <a:bodyPr anchor="ctr">
            <a:noAutofit/>
          </a:bodyPr>
          <a:lstStyle>
            <a:lvl1pPr marL="0" indent="0">
              <a:buNone/>
              <a:defRPr sz="2800">
                <a:solidFill>
                  <a:schemeClr val="accent4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5E40D83-3469-D847-8342-DB49741E5D6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98350" y="4917447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bg2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30" name="Text Placeholder 28">
            <a:extLst>
              <a:ext uri="{FF2B5EF4-FFF2-40B4-BE49-F238E27FC236}">
                <a16:creationId xmlns:a16="http://schemas.microsoft.com/office/drawing/2014/main" id="{F3F76237-319F-7B65-CC2C-DDD6432E334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898350" y="5650309"/>
            <a:ext cx="6684050" cy="332399"/>
          </a:xfrm>
        </p:spPr>
        <p:txBody>
          <a:bodyPr wrap="square" lIns="0" tIns="0" bIns="0">
            <a:spAutoFit/>
          </a:bodyPr>
          <a:lstStyle>
            <a:lvl1pPr marL="0" indent="0">
              <a:buNone/>
              <a:defRPr sz="2400">
                <a:solidFill>
                  <a:schemeClr val="bg2"/>
                </a:solidFill>
                <a:latin typeface="Montserrat SemiBold" pitchFamily="2" charset="0"/>
              </a:defRPr>
            </a:lvl1pPr>
            <a:lvl2pPr marL="457200" indent="0">
              <a:buNone/>
              <a:defRPr>
                <a:latin typeface="Montserrat SemiBold" pitchFamily="2" charset="0"/>
              </a:defRPr>
            </a:lvl2pPr>
            <a:lvl3pPr marL="914400" indent="0">
              <a:buNone/>
              <a:defRPr>
                <a:latin typeface="Montserrat SemiBold" pitchFamily="2" charset="0"/>
              </a:defRPr>
            </a:lvl3pPr>
            <a:lvl4pPr marL="1371600" indent="0">
              <a:buNone/>
              <a:defRPr>
                <a:latin typeface="Montserrat SemiBold" pitchFamily="2" charset="0"/>
              </a:defRPr>
            </a:lvl4pPr>
            <a:lvl5pPr marL="1828800" indent="0">
              <a:buNone/>
              <a:defRPr>
                <a:latin typeface="Montserrat SemiBold" pitchFamily="2" charset="0"/>
              </a:defRPr>
            </a:lvl5pPr>
          </a:lstStyle>
          <a:p>
            <a:pPr lvl="0"/>
            <a:r>
              <a:rPr lang="en-US" dirty="0"/>
              <a:t>Insert section subtitle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3011C49-ABA7-A9ED-2C0F-452172EE8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321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684865-B384-1D5D-0C7C-DEA3B30EA4EB}"/>
              </a:ext>
            </a:extLst>
          </p:cNvPr>
          <p:cNvGrpSpPr/>
          <p:nvPr userDrawn="1"/>
        </p:nvGrpSpPr>
        <p:grpSpPr>
          <a:xfrm>
            <a:off x="4052253" y="0"/>
            <a:ext cx="8139747" cy="6981522"/>
            <a:chOff x="-942475" y="0"/>
            <a:chExt cx="8139747" cy="6981522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2FBC968-2E0F-260A-3B30-30996564526E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2302EFB-A978-C642-A910-BB035B5AF58C}"/>
                </a:ext>
              </a:extLst>
            </p:cNvPr>
            <p:cNvSpPr/>
            <p:nvPr/>
          </p:nvSpPr>
          <p:spPr>
            <a:xfrm>
              <a:off x="860925" y="0"/>
              <a:ext cx="6336347" cy="6981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319976"/>
                <a:gd name="connsiteY0" fmla="*/ 6981522 h 6981522"/>
                <a:gd name="connsiteX1" fmla="*/ 6106947 w 6319976"/>
                <a:gd name="connsiteY1" fmla="*/ 0 h 6981522"/>
                <a:gd name="connsiteX2" fmla="*/ 6319976 w 6319976"/>
                <a:gd name="connsiteY2" fmla="*/ 972457 h 6981522"/>
                <a:gd name="connsiteX3" fmla="*/ 1069372 w 6319976"/>
                <a:gd name="connsiteY3" fmla="*/ 6981522 h 6981522"/>
                <a:gd name="connsiteX4" fmla="*/ 0 w 6319976"/>
                <a:gd name="connsiteY4" fmla="*/ 6981522 h 6981522"/>
                <a:gd name="connsiteX0" fmla="*/ 0 w 6319976"/>
                <a:gd name="connsiteY0" fmla="*/ 6981522 h 6981522"/>
                <a:gd name="connsiteX1" fmla="*/ 6106947 w 6319976"/>
                <a:gd name="connsiteY1" fmla="*/ 0 h 6981522"/>
                <a:gd name="connsiteX2" fmla="*/ 6202997 w 6319976"/>
                <a:gd name="connsiteY2" fmla="*/ 390525 h 6981522"/>
                <a:gd name="connsiteX3" fmla="*/ 6319976 w 6319976"/>
                <a:gd name="connsiteY3" fmla="*/ 972457 h 6981522"/>
                <a:gd name="connsiteX4" fmla="*/ 1069372 w 6319976"/>
                <a:gd name="connsiteY4" fmla="*/ 6981522 h 6981522"/>
                <a:gd name="connsiteX5" fmla="*/ 0 w 6319976"/>
                <a:gd name="connsiteY5" fmla="*/ 6981522 h 6981522"/>
                <a:gd name="connsiteX0" fmla="*/ 0 w 6336347"/>
                <a:gd name="connsiteY0" fmla="*/ 6981522 h 6981522"/>
                <a:gd name="connsiteX1" fmla="*/ 6106947 w 6336347"/>
                <a:gd name="connsiteY1" fmla="*/ 0 h 6981522"/>
                <a:gd name="connsiteX2" fmla="*/ 6336347 w 6336347"/>
                <a:gd name="connsiteY2" fmla="*/ 0 h 6981522"/>
                <a:gd name="connsiteX3" fmla="*/ 6319976 w 6336347"/>
                <a:gd name="connsiteY3" fmla="*/ 972457 h 6981522"/>
                <a:gd name="connsiteX4" fmla="*/ 1069372 w 6336347"/>
                <a:gd name="connsiteY4" fmla="*/ 6981522 h 6981522"/>
                <a:gd name="connsiteX5" fmla="*/ 0 w 6336347"/>
                <a:gd name="connsiteY5" fmla="*/ 6981522 h 6981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36347" h="6981522">
                  <a:moveTo>
                    <a:pt x="0" y="6981522"/>
                  </a:moveTo>
                  <a:lnTo>
                    <a:pt x="6106947" y="0"/>
                  </a:lnTo>
                  <a:lnTo>
                    <a:pt x="6336347" y="0"/>
                  </a:lnTo>
                  <a:lnTo>
                    <a:pt x="6319976" y="972457"/>
                  </a:lnTo>
                  <a:lnTo>
                    <a:pt x="1069372" y="6981522"/>
                  </a:lnTo>
                  <a:lnTo>
                    <a:pt x="0" y="698152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5596BCE2-AC24-4F9C-DAE5-CCE9344C49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7969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8684865-B384-1D5D-0C7C-DEA3B30EA4EB}"/>
              </a:ext>
            </a:extLst>
          </p:cNvPr>
          <p:cNvGrpSpPr/>
          <p:nvPr userDrawn="1"/>
        </p:nvGrpSpPr>
        <p:grpSpPr>
          <a:xfrm>
            <a:off x="5368461" y="-34724"/>
            <a:ext cx="6889129" cy="7016246"/>
            <a:chOff x="-942475" y="-34724"/>
            <a:chExt cx="6889129" cy="7016246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2FBC968-2E0F-260A-3B30-30996564526E}"/>
                </a:ext>
              </a:extLst>
            </p:cNvPr>
            <p:cNvSpPr/>
            <p:nvPr/>
          </p:nvSpPr>
          <p:spPr>
            <a:xfrm>
              <a:off x="-942475" y="-34724"/>
              <a:ext cx="6889129" cy="701624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794354"/>
                <a:gd name="connsiteY0" fmla="*/ 6981522 h 6981522"/>
                <a:gd name="connsiteX1" fmla="*/ 6106947 w 6794354"/>
                <a:gd name="connsiteY1" fmla="*/ 0 h 6981522"/>
                <a:gd name="connsiteX2" fmla="*/ 6794354 w 6794354"/>
                <a:gd name="connsiteY2" fmla="*/ 439838 h 6981522"/>
                <a:gd name="connsiteX3" fmla="*/ 1069372 w 6794354"/>
                <a:gd name="connsiteY3" fmla="*/ 6981522 h 6981522"/>
                <a:gd name="connsiteX4" fmla="*/ 0 w 6794354"/>
                <a:gd name="connsiteY4" fmla="*/ 6981522 h 6981522"/>
                <a:gd name="connsiteX0" fmla="*/ 0 w 6794354"/>
                <a:gd name="connsiteY0" fmla="*/ 6981522 h 6981522"/>
                <a:gd name="connsiteX1" fmla="*/ 6106947 w 6794354"/>
                <a:gd name="connsiteY1" fmla="*/ 0 h 6981522"/>
                <a:gd name="connsiteX2" fmla="*/ 6449291 w 6794354"/>
                <a:gd name="connsiteY2" fmla="*/ 231494 h 6981522"/>
                <a:gd name="connsiteX3" fmla="*/ 6794354 w 6794354"/>
                <a:gd name="connsiteY3" fmla="*/ 439838 h 6981522"/>
                <a:gd name="connsiteX4" fmla="*/ 1069372 w 6794354"/>
                <a:gd name="connsiteY4" fmla="*/ 6981522 h 6981522"/>
                <a:gd name="connsiteX5" fmla="*/ 0 w 6794354"/>
                <a:gd name="connsiteY5" fmla="*/ 6981522 h 6981522"/>
                <a:gd name="connsiteX0" fmla="*/ 0 w 6889129"/>
                <a:gd name="connsiteY0" fmla="*/ 7016246 h 7016246"/>
                <a:gd name="connsiteX1" fmla="*/ 6106947 w 6889129"/>
                <a:gd name="connsiteY1" fmla="*/ 34724 h 7016246"/>
                <a:gd name="connsiteX2" fmla="*/ 6889129 w 6889129"/>
                <a:gd name="connsiteY2" fmla="*/ 0 h 7016246"/>
                <a:gd name="connsiteX3" fmla="*/ 6794354 w 6889129"/>
                <a:gd name="connsiteY3" fmla="*/ 474562 h 7016246"/>
                <a:gd name="connsiteX4" fmla="*/ 1069372 w 6889129"/>
                <a:gd name="connsiteY4" fmla="*/ 7016246 h 7016246"/>
                <a:gd name="connsiteX5" fmla="*/ 0 w 6889129"/>
                <a:gd name="connsiteY5" fmla="*/ 7016246 h 70162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89129" h="7016246">
                  <a:moveTo>
                    <a:pt x="0" y="7016246"/>
                  </a:moveTo>
                  <a:lnTo>
                    <a:pt x="6106947" y="34724"/>
                  </a:lnTo>
                  <a:lnTo>
                    <a:pt x="6889129" y="0"/>
                  </a:lnTo>
                  <a:lnTo>
                    <a:pt x="6794354" y="474562"/>
                  </a:lnTo>
                  <a:lnTo>
                    <a:pt x="1069372" y="7016246"/>
                  </a:lnTo>
                  <a:lnTo>
                    <a:pt x="0" y="7016246"/>
                  </a:lnTo>
                  <a:close/>
                </a:path>
              </a:pathLst>
            </a:cu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12302EFB-A978-C642-A910-BB035B5AF58C}"/>
                </a:ext>
              </a:extLst>
            </p:cNvPr>
            <p:cNvSpPr/>
            <p:nvPr/>
          </p:nvSpPr>
          <p:spPr>
            <a:xfrm>
              <a:off x="860925" y="1296304"/>
              <a:ext cx="5035002" cy="5685217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80896"/>
                <a:gd name="connsiteY0" fmla="*/ 6981522 h 6981522"/>
                <a:gd name="connsiteX1" fmla="*/ 6106947 w 6180896"/>
                <a:gd name="connsiteY1" fmla="*/ 0 h 6981522"/>
                <a:gd name="connsiteX2" fmla="*/ 6180896 w 6180896"/>
                <a:gd name="connsiteY2" fmla="*/ 1099595 h 6981522"/>
                <a:gd name="connsiteX3" fmla="*/ 1069372 w 6180896"/>
                <a:gd name="connsiteY3" fmla="*/ 6981522 h 6981522"/>
                <a:gd name="connsiteX4" fmla="*/ 0 w 6180896"/>
                <a:gd name="connsiteY4" fmla="*/ 6981522 h 6981522"/>
                <a:gd name="connsiteX0" fmla="*/ 0 w 6180896"/>
                <a:gd name="connsiteY0" fmla="*/ 7004671 h 7004671"/>
                <a:gd name="connsiteX1" fmla="*/ 6176395 w 6180896"/>
                <a:gd name="connsiteY1" fmla="*/ 0 h 7004671"/>
                <a:gd name="connsiteX2" fmla="*/ 6180896 w 6180896"/>
                <a:gd name="connsiteY2" fmla="*/ 1122744 h 7004671"/>
                <a:gd name="connsiteX3" fmla="*/ 1069372 w 6180896"/>
                <a:gd name="connsiteY3" fmla="*/ 7004671 h 7004671"/>
                <a:gd name="connsiteX4" fmla="*/ 0 w 6180896"/>
                <a:gd name="connsiteY4" fmla="*/ 7004671 h 7004671"/>
                <a:gd name="connsiteX0" fmla="*/ 0 w 6180896"/>
                <a:gd name="connsiteY0" fmla="*/ 5971361 h 5971361"/>
                <a:gd name="connsiteX1" fmla="*/ 5030501 w 6180896"/>
                <a:gd name="connsiteY1" fmla="*/ 286204 h 5971361"/>
                <a:gd name="connsiteX2" fmla="*/ 6180896 w 6180896"/>
                <a:gd name="connsiteY2" fmla="*/ 89434 h 5971361"/>
                <a:gd name="connsiteX3" fmla="*/ 1069372 w 6180896"/>
                <a:gd name="connsiteY3" fmla="*/ 5971361 h 5971361"/>
                <a:gd name="connsiteX4" fmla="*/ 0 w 6180896"/>
                <a:gd name="connsiteY4" fmla="*/ 5971361 h 5971361"/>
                <a:gd name="connsiteX0" fmla="*/ 0 w 6180896"/>
                <a:gd name="connsiteY0" fmla="*/ 6010154 h 6010154"/>
                <a:gd name="connsiteX1" fmla="*/ 5030501 w 6180896"/>
                <a:gd name="connsiteY1" fmla="*/ 324997 h 6010154"/>
                <a:gd name="connsiteX2" fmla="*/ 6180896 w 6180896"/>
                <a:gd name="connsiteY2" fmla="*/ 128227 h 6010154"/>
                <a:gd name="connsiteX3" fmla="*/ 1069372 w 6180896"/>
                <a:gd name="connsiteY3" fmla="*/ 6010154 h 6010154"/>
                <a:gd name="connsiteX4" fmla="*/ 0 w 6180896"/>
                <a:gd name="connsiteY4" fmla="*/ 6010154 h 6010154"/>
                <a:gd name="connsiteX0" fmla="*/ 0 w 5035002"/>
                <a:gd name="connsiteY0" fmla="*/ 5685217 h 5685217"/>
                <a:gd name="connsiteX1" fmla="*/ 5030501 w 5035002"/>
                <a:gd name="connsiteY1" fmla="*/ 60 h 5685217"/>
                <a:gd name="connsiteX2" fmla="*/ 5035002 w 5035002"/>
                <a:gd name="connsiteY2" fmla="*/ 1111229 h 5685217"/>
                <a:gd name="connsiteX3" fmla="*/ 1069372 w 5035002"/>
                <a:gd name="connsiteY3" fmla="*/ 5685217 h 5685217"/>
                <a:gd name="connsiteX4" fmla="*/ 0 w 5035002"/>
                <a:gd name="connsiteY4" fmla="*/ 5685217 h 5685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35002" h="5685217">
                  <a:moveTo>
                    <a:pt x="0" y="5685217"/>
                  </a:moveTo>
                  <a:lnTo>
                    <a:pt x="5030501" y="60"/>
                  </a:lnTo>
                  <a:cubicBezTo>
                    <a:pt x="5020426" y="-7656"/>
                    <a:pt x="5033502" y="736981"/>
                    <a:pt x="5035002" y="1111229"/>
                  </a:cubicBezTo>
                  <a:lnTo>
                    <a:pt x="1069372" y="5685217"/>
                  </a:lnTo>
                  <a:lnTo>
                    <a:pt x="0" y="5685217"/>
                  </a:lnTo>
                  <a:close/>
                </a:path>
              </a:pathLst>
            </a:cu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BCF9D43B-82B6-6327-4CAC-F2882FA912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5634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A52E8B5-00DB-8C72-4A78-9A691603D65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23AD586F-A4A3-BD48-7844-5F06086490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9" name="Text Placeholder 30">
            <a:extLst>
              <a:ext uri="{FF2B5EF4-FFF2-40B4-BE49-F238E27FC236}">
                <a16:creationId xmlns:a16="http://schemas.microsoft.com/office/drawing/2014/main" id="{0BD8764D-6A2D-E773-A44B-F6EAF91DC1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1F8B8C3C-3B0F-5992-BBB4-B61FD54454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456E2BB-F1F8-58E3-88DF-977784C7181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591E90F2-3B2A-9DCA-FBDE-DC37244D7E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498024B8-3063-BEEA-41C0-53AB064455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986281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B8FBD9B-45CC-2D17-6443-DE2EA224188C}"/>
              </a:ext>
            </a:extLst>
          </p:cNvPr>
          <p:cNvGrpSpPr>
            <a:grpSpLocks/>
          </p:cNvGrpSpPr>
          <p:nvPr userDrawn="1"/>
        </p:nvGrpSpPr>
        <p:grpSpPr>
          <a:xfrm>
            <a:off x="2265770" y="0"/>
            <a:ext cx="8864600" cy="6858000"/>
            <a:chOff x="-942475" y="0"/>
            <a:chExt cx="8979719" cy="6981522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2FFEC457-3845-97D4-B071-65A89A06A0FC}"/>
                </a:ext>
              </a:extLst>
            </p:cNvPr>
            <p:cNvSpPr>
              <a:spLocks/>
            </p:cNvSpPr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C5C316D2-2D6B-E3C7-12E4-62C70630AACB}"/>
                </a:ext>
              </a:extLst>
            </p:cNvPr>
            <p:cNvSpPr>
              <a:spLocks/>
            </p:cNvSpPr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4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7F603A3-8C63-5850-93C3-C065C38A45CF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7">
            <a:extLst>
              <a:ext uri="{FF2B5EF4-FFF2-40B4-BE49-F238E27FC236}">
                <a16:creationId xmlns:a16="http://schemas.microsoft.com/office/drawing/2014/main" id="{F751DB74-C326-636A-C3FC-FDCE7C1F49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5" name="Text Placeholder 27">
            <a:extLst>
              <a:ext uri="{FF2B5EF4-FFF2-40B4-BE49-F238E27FC236}">
                <a16:creationId xmlns:a16="http://schemas.microsoft.com/office/drawing/2014/main" id="{41AA25FB-40ED-910A-D48C-A7DEAFA7AC4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chemeClr val="tx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D4F3D6-5380-D6D7-5AF3-ECE7B9FEBD2A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6">
            <a:extLst>
              <a:ext uri="{FF2B5EF4-FFF2-40B4-BE49-F238E27FC236}">
                <a16:creationId xmlns:a16="http://schemas.microsoft.com/office/drawing/2014/main" id="{CC059FAF-0DA0-7DD4-8BFA-C1472962A0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BC760167-291A-E37C-FE4C-5D52ED50AE8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82A3EEE-A602-1976-B697-20CC7E2B6F0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2636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245725" y="121920"/>
            <a:ext cx="6000267" cy="6859602"/>
            <a:chOff x="6245725" y="121920"/>
            <a:chExt cx="6000267" cy="6859602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245725" y="121920"/>
              <a:ext cx="6000267" cy="685960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2359 w 6106947"/>
                <a:gd name="connsiteY2" fmla="*/ 13716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000267"/>
                <a:gd name="connsiteY0" fmla="*/ 6859602 h 6859602"/>
                <a:gd name="connsiteX1" fmla="*/ 6000267 w 6000267"/>
                <a:gd name="connsiteY1" fmla="*/ 0 h 6859602"/>
                <a:gd name="connsiteX2" fmla="*/ 5972359 w 6000267"/>
                <a:gd name="connsiteY2" fmla="*/ 1249680 h 6859602"/>
                <a:gd name="connsiteX3" fmla="*/ 1069372 w 6000267"/>
                <a:gd name="connsiteY3" fmla="*/ 6859602 h 6859602"/>
                <a:gd name="connsiteX4" fmla="*/ 0 w 6000267"/>
                <a:gd name="connsiteY4" fmla="*/ 6859602 h 6859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267" h="6859602">
                  <a:moveTo>
                    <a:pt x="0" y="6859602"/>
                  </a:moveTo>
                  <a:lnTo>
                    <a:pt x="6000267" y="0"/>
                  </a:lnTo>
                  <a:lnTo>
                    <a:pt x="5972359" y="1249680"/>
                  </a:lnTo>
                  <a:lnTo>
                    <a:pt x="1069372" y="6859602"/>
                  </a:lnTo>
                  <a:lnTo>
                    <a:pt x="0" y="685960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49630 w 3953898"/>
                <a:gd name="connsiteY2" fmla="*/ 224028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2475" y="746760"/>
                    <a:pt x="3951053" y="1493520"/>
                    <a:pt x="3949630" y="224028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CE22F54F-F0BD-28D6-1CED-F62410FA11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5697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245725" y="121920"/>
            <a:ext cx="6000267" cy="6859602"/>
            <a:chOff x="6245725" y="121920"/>
            <a:chExt cx="6000267" cy="6859602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245725" y="121920"/>
              <a:ext cx="6000267" cy="685960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2359 w 6106947"/>
                <a:gd name="connsiteY2" fmla="*/ 13716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000267"/>
                <a:gd name="connsiteY0" fmla="*/ 6859602 h 6859602"/>
                <a:gd name="connsiteX1" fmla="*/ 6000267 w 6000267"/>
                <a:gd name="connsiteY1" fmla="*/ 0 h 6859602"/>
                <a:gd name="connsiteX2" fmla="*/ 5972359 w 6000267"/>
                <a:gd name="connsiteY2" fmla="*/ 1249680 h 6859602"/>
                <a:gd name="connsiteX3" fmla="*/ 1069372 w 6000267"/>
                <a:gd name="connsiteY3" fmla="*/ 6859602 h 6859602"/>
                <a:gd name="connsiteX4" fmla="*/ 0 w 6000267"/>
                <a:gd name="connsiteY4" fmla="*/ 6859602 h 6859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267" h="6859602">
                  <a:moveTo>
                    <a:pt x="0" y="6859602"/>
                  </a:moveTo>
                  <a:lnTo>
                    <a:pt x="6000267" y="0"/>
                  </a:lnTo>
                  <a:lnTo>
                    <a:pt x="5972359" y="1249680"/>
                  </a:lnTo>
                  <a:lnTo>
                    <a:pt x="1069372" y="6859602"/>
                  </a:lnTo>
                  <a:lnTo>
                    <a:pt x="0" y="685960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49630 w 3953898"/>
                <a:gd name="connsiteY2" fmla="*/ 224028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52475" y="746760"/>
                    <a:pt x="3951053" y="1493520"/>
                    <a:pt x="3949630" y="224028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631B3AA6-EA61-E0C4-E2F7-30D8AFDBA058}"/>
              </a:ext>
            </a:extLst>
          </p:cNvPr>
          <p:cNvGrpSpPr/>
          <p:nvPr userDrawn="1"/>
        </p:nvGrpSpPr>
        <p:grpSpPr>
          <a:xfrm>
            <a:off x="609599" y="3573303"/>
            <a:ext cx="1583809" cy="580157"/>
            <a:chOff x="612215" y="3436053"/>
            <a:chExt cx="954475" cy="344047"/>
          </a:xfrm>
        </p:grpSpPr>
        <p:sp>
          <p:nvSpPr>
            <p:cNvPr id="3" name="Parallelogram 2">
              <a:extLst>
                <a:ext uri="{FF2B5EF4-FFF2-40B4-BE49-F238E27FC236}">
                  <a16:creationId xmlns:a16="http://schemas.microsoft.com/office/drawing/2014/main" id="{30C05D7D-0E0D-27B7-4C05-DD5E4DA7EC7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Parallelogram 3">
              <a:extLst>
                <a:ext uri="{FF2B5EF4-FFF2-40B4-BE49-F238E27FC236}">
                  <a16:creationId xmlns:a16="http://schemas.microsoft.com/office/drawing/2014/main" id="{5CC5F2C4-805C-4E89-1893-4758B816F294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A08D6BAE-12AA-7584-EC82-C5D6BADB1973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E879940-428F-C43C-9B8A-2DF27EFA2269}"/>
              </a:ext>
            </a:extLst>
          </p:cNvPr>
          <p:cNvCxnSpPr>
            <a:cxnSpLocks/>
          </p:cNvCxnSpPr>
          <p:nvPr userDrawn="1"/>
        </p:nvCxnSpPr>
        <p:spPr>
          <a:xfrm>
            <a:off x="2420613" y="3428999"/>
            <a:ext cx="4578007" cy="1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>
                    <a:lumMod val="20000"/>
                    <a:lumOff val="80000"/>
                    <a:alpha val="28000"/>
                  </a:schemeClr>
                </a:gs>
                <a:gs pos="33000">
                  <a:schemeClr val="accent4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DD8810DD-5D74-8EE6-C5B7-708E45B0CC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20613" y="3429001"/>
            <a:ext cx="4869815" cy="899160"/>
          </a:xfrm>
        </p:spPr>
        <p:txBody>
          <a:bodyPr>
            <a:noAutofit/>
          </a:bodyPr>
          <a:lstStyle>
            <a:lvl1pPr marL="0" indent="0" algn="l">
              <a:buNone/>
              <a:defRPr sz="6000">
                <a:solidFill>
                  <a:schemeClr val="bg2"/>
                </a:solidFill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1132323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5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27">
            <a:extLst>
              <a:ext uri="{FF2B5EF4-FFF2-40B4-BE49-F238E27FC236}">
                <a16:creationId xmlns:a16="http://schemas.microsoft.com/office/drawing/2014/main" id="{EB4BB159-268C-E313-9BA4-D274905213E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62326" y="6263285"/>
            <a:ext cx="2641600" cy="166199"/>
          </a:xfrm>
        </p:spPr>
        <p:txBody>
          <a:bodyPr lIns="0" tIns="0" rIns="0" bIns="0" anchor="ctr">
            <a:sp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74841" y="6266883"/>
            <a:ext cx="4202541" cy="166199"/>
          </a:xfrm>
        </p:spPr>
        <p:txBody>
          <a:bodyPr lIns="0" tIns="0" rIns="0" bIns="0" anchor="ctr">
            <a:spAutoFit/>
          </a:bodyPr>
          <a:lstStyle>
            <a:lvl1pPr marL="0" indent="0" algn="ctr">
              <a:buNone/>
              <a:defRPr sz="1200"/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tx1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D6583F-79A5-3573-DA25-E88EE214B01C}"/>
              </a:ext>
            </a:extLst>
          </p:cNvPr>
          <p:cNvCxnSpPr>
            <a:cxnSpLocks/>
          </p:cNvCxnSpPr>
          <p:nvPr userDrawn="1"/>
        </p:nvCxnSpPr>
        <p:spPr>
          <a:xfrm>
            <a:off x="926692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6FA8B364-37F2-9125-39F6-3EFFA77C98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1AE2A962-F6F5-FDAE-99E6-C03D92617F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053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oolsToo_Slide" descr="ToolsToo_Slide">
            <a:extLst>
              <a:ext uri="{FF2B5EF4-FFF2-40B4-BE49-F238E27FC236}">
                <a16:creationId xmlns:a16="http://schemas.microsoft.com/office/drawing/2014/main" id="{EF34472A-2DF2-EEB4-A900-1D74D106F7B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F9DA6B9A-1FB0-AB14-9EDB-A681075077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641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7" r:id="rId1"/>
    <p:sldLayoutId id="2147483682" r:id="rId2"/>
    <p:sldLayoutId id="2147483683" r:id="rId3"/>
    <p:sldLayoutId id="2147483710" r:id="rId4"/>
    <p:sldLayoutId id="2147483706" r:id="rId5"/>
    <p:sldLayoutId id="2147483711" r:id="rId6"/>
    <p:sldLayoutId id="2147483696" r:id="rId7"/>
    <p:sldLayoutId id="2147483697" r:id="rId8"/>
    <p:sldLayoutId id="2147483695" r:id="rId9"/>
    <p:sldLayoutId id="2147483699" r:id="rId10"/>
    <p:sldLayoutId id="2147483684" r:id="rId11"/>
    <p:sldLayoutId id="2147483685" r:id="rId12"/>
    <p:sldLayoutId id="2147483686" r:id="rId13"/>
    <p:sldLayoutId id="2147483698" r:id="rId14"/>
    <p:sldLayoutId id="2147483703" r:id="rId1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pos="7296" userDrawn="1">
          <p15:clr>
            <a:srgbClr val="F26B43"/>
          </p15:clr>
        </p15:guide>
        <p15:guide id="5" orient="horz" pos="240" userDrawn="1">
          <p15:clr>
            <a:srgbClr val="F26B43"/>
          </p15:clr>
        </p15:guide>
        <p15:guide id="6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.png"/><Relationship Id="rId11" Type="http://schemas.openxmlformats.org/officeDocument/2006/relationships/image" Target="../media/image9.sv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9F735E-E010-04DB-DBCD-B712606FB00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197860" y="6279450"/>
            <a:ext cx="5796280" cy="166199"/>
          </a:xfrm>
        </p:spPr>
        <p:txBody>
          <a:bodyPr>
            <a:normAutofit/>
          </a:bodyPr>
          <a:lstStyle/>
          <a:p>
            <a:r>
              <a:rPr lang="en-US" dirty="0"/>
              <a:t>Digital Transformation in Action: Key Business Focus Areas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F9FB49-D3C9-103C-3964-DDCEADE07F9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09599" y="6251750"/>
            <a:ext cx="286613" cy="221599"/>
          </a:xfrm>
        </p:spPr>
        <p:txBody>
          <a:bodyPr>
            <a:normAutofit/>
          </a:bodyPr>
          <a:lstStyle/>
          <a:p>
            <a:r>
              <a:rPr lang="en-US" dirty="0"/>
              <a:t>01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E14197-D501-7203-2C62-D3056E0665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46152" y="6279450"/>
            <a:ext cx="2203446" cy="166199"/>
          </a:xfrm>
        </p:spPr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03A552-92D3-8B25-3592-18A38131B2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fld id="{E494F7E3-3625-40F1-897C-DFFB67D5009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38080D-2B77-CBC9-AE0A-4E7D6980BE2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09600" y="393700"/>
            <a:ext cx="10972800" cy="757238"/>
          </a:xfrm>
        </p:spPr>
        <p:txBody>
          <a:bodyPr>
            <a:noAutofit/>
          </a:bodyPr>
          <a:lstStyle/>
          <a:p>
            <a:r>
              <a:rPr lang="en-US" dirty="0"/>
              <a:t>Digital Transformation in Action: Key Business Focus Areas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16871ED-2C7B-CBF7-AFE0-1F3BDF3EFA16}"/>
              </a:ext>
            </a:extLst>
          </p:cNvPr>
          <p:cNvSpPr txBox="1">
            <a:spLocks/>
          </p:cNvSpPr>
          <p:nvPr/>
        </p:nvSpPr>
        <p:spPr>
          <a:xfrm>
            <a:off x="7804675" y="4866196"/>
            <a:ext cx="3777722" cy="24622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ExtraBold" pitchFamily="2" charset="0"/>
              </a:rPr>
              <a:t>Enhanced Customer Experiences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0E42489-CD5A-EB93-D821-161F096C4C39}"/>
              </a:ext>
            </a:extLst>
          </p:cNvPr>
          <p:cNvSpPr txBox="1">
            <a:spLocks/>
          </p:cNvSpPr>
          <p:nvPr/>
        </p:nvSpPr>
        <p:spPr>
          <a:xfrm>
            <a:off x="7804675" y="5160921"/>
            <a:ext cx="3777722" cy="47416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Seamless, mobile-first services that meet evolving customer expectations.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052AE62-9CB7-B235-DEFE-920177BAE4A8}"/>
              </a:ext>
            </a:extLst>
          </p:cNvPr>
          <p:cNvSpPr txBox="1">
            <a:spLocks/>
          </p:cNvSpPr>
          <p:nvPr/>
        </p:nvSpPr>
        <p:spPr>
          <a:xfrm>
            <a:off x="7804676" y="2398368"/>
            <a:ext cx="3777724" cy="24622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ExtraBold" pitchFamily="2" charset="0"/>
              </a:rPr>
              <a:t>Data-Driven Insights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1D9F603-9D31-C4A8-F6BC-A7DA9514A01B}"/>
              </a:ext>
            </a:extLst>
          </p:cNvPr>
          <p:cNvSpPr txBox="1">
            <a:spLocks/>
          </p:cNvSpPr>
          <p:nvPr/>
        </p:nvSpPr>
        <p:spPr>
          <a:xfrm>
            <a:off x="7804676" y="2676992"/>
            <a:ext cx="3777723" cy="47416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Real-time dashboards enabling smarter, faster business decisions.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22E7223-476F-FF03-5F86-8F944875DD7E}"/>
              </a:ext>
            </a:extLst>
          </p:cNvPr>
          <p:cNvSpPr txBox="1">
            <a:spLocks/>
          </p:cNvSpPr>
          <p:nvPr/>
        </p:nvSpPr>
        <p:spPr>
          <a:xfrm>
            <a:off x="7804676" y="3605317"/>
            <a:ext cx="3777724" cy="24622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ExtraBold" pitchFamily="2" charset="0"/>
              </a:rPr>
              <a:t>Leadership in Action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7126381-1CE0-11B9-BFEF-F331C0B73B7D}"/>
              </a:ext>
            </a:extLst>
          </p:cNvPr>
          <p:cNvSpPr txBox="1">
            <a:spLocks/>
          </p:cNvSpPr>
          <p:nvPr/>
        </p:nvSpPr>
        <p:spPr>
          <a:xfrm>
            <a:off x="7804676" y="3877776"/>
            <a:ext cx="3777722" cy="47416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rPr>
              <a:t>Executive teams driving strategy through digital transformation roadmaps.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F7A1EB7-5A0B-FFB3-E7C5-A4CC0BAC9CB3}"/>
              </a:ext>
            </a:extLst>
          </p:cNvPr>
          <p:cNvSpPr>
            <a:spLocks/>
          </p:cNvSpPr>
          <p:nvPr/>
        </p:nvSpPr>
        <p:spPr>
          <a:xfrm>
            <a:off x="5339458" y="4460439"/>
            <a:ext cx="2263415" cy="1128061"/>
          </a:xfrm>
          <a:prstGeom prst="roundRect">
            <a:avLst>
              <a:gd name="adj" fmla="val 4469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2306" b="-1230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B914549-32A8-1014-C7CC-7E061E356A0E}"/>
              </a:ext>
            </a:extLst>
          </p:cNvPr>
          <p:cNvSpPr/>
          <p:nvPr/>
        </p:nvSpPr>
        <p:spPr>
          <a:xfrm>
            <a:off x="5339458" y="2028697"/>
            <a:ext cx="2263415" cy="1128061"/>
          </a:xfrm>
          <a:prstGeom prst="roundRect">
            <a:avLst>
              <a:gd name="adj" fmla="val 4469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4743" r="-4743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B4074E4-CAE1-5F48-54C3-2802858D2AA4}"/>
              </a:ext>
            </a:extLst>
          </p:cNvPr>
          <p:cNvSpPr>
            <a:spLocks/>
          </p:cNvSpPr>
          <p:nvPr/>
        </p:nvSpPr>
        <p:spPr>
          <a:xfrm>
            <a:off x="5339458" y="3244568"/>
            <a:ext cx="2263415" cy="1128061"/>
          </a:xfrm>
          <a:prstGeom prst="roundRect">
            <a:avLst>
              <a:gd name="adj" fmla="val 4469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388" b="-1388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5BFE9D-991D-90CE-C44A-273F1DA6F123}"/>
              </a:ext>
            </a:extLst>
          </p:cNvPr>
          <p:cNvSpPr txBox="1"/>
          <p:nvPr/>
        </p:nvSpPr>
        <p:spPr>
          <a:xfrm>
            <a:off x="609598" y="2484193"/>
            <a:ext cx="4402239" cy="317554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400" dirty="0"/>
              <a:t>This carefully selected image grid illustrates the dynamic and multifaceted nature of our digital transformation journey. From agile collaboration spaces where cross-functional teams ideate and innovate, to automated smart factories optimizing production, to real-time analytics dashboards guiding decision-making, these images capture the tangible shifts in our organization. </a:t>
            </a:r>
          </a:p>
          <a:p>
            <a:pPr>
              <a:lnSpc>
                <a:spcPct val="114000"/>
              </a:lnSpc>
            </a:pPr>
            <a:endParaRPr lang="en-US" sz="1400" dirty="0"/>
          </a:p>
          <a:p>
            <a:pPr>
              <a:lnSpc>
                <a:spcPct val="114000"/>
              </a:lnSpc>
            </a:pPr>
            <a:r>
              <a:rPr lang="en-US" sz="1400" dirty="0"/>
              <a:t>They highlight not just technology upgrades, but the cultural and operational evolution driving meaningful business outcomes. </a:t>
            </a:r>
          </a:p>
        </p:txBody>
      </p:sp>
      <p:sp>
        <p:nvSpPr>
          <p:cNvPr id="39" name="Text Placeholder 44">
            <a:extLst>
              <a:ext uri="{FF2B5EF4-FFF2-40B4-BE49-F238E27FC236}">
                <a16:creationId xmlns:a16="http://schemas.microsoft.com/office/drawing/2014/main" id="{B20EC3EC-12C4-5ABD-5E24-5C29282A0801}"/>
              </a:ext>
            </a:extLst>
          </p:cNvPr>
          <p:cNvSpPr txBox="1">
            <a:spLocks/>
          </p:cNvSpPr>
          <p:nvPr/>
        </p:nvSpPr>
        <p:spPr>
          <a:xfrm>
            <a:off x="609600" y="2089071"/>
            <a:ext cx="4645306" cy="22159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8E8E8"/>
                </a:solidFill>
                <a:effectLst/>
                <a:uLnTx/>
                <a:uFillTx/>
                <a:latin typeface="Montserrat SemiBold" pitchFamily="2" charset="0"/>
                <a:ea typeface="+mn-ea"/>
                <a:cs typeface="+mn-cs"/>
              </a:rPr>
              <a:t>Visualizing Our Digital Transformation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D00FD2F5-1C26-D9F9-1B2A-CE234898C625}"/>
              </a:ext>
            </a:extLst>
          </p:cNvPr>
          <p:cNvCxnSpPr>
            <a:cxnSpLocks/>
          </p:cNvCxnSpPr>
          <p:nvPr/>
        </p:nvCxnSpPr>
        <p:spPr>
          <a:xfrm>
            <a:off x="609599" y="2395807"/>
            <a:ext cx="4402239" cy="0"/>
          </a:xfrm>
          <a:prstGeom prst="line">
            <a:avLst/>
          </a:prstGeom>
          <a:ln w="22225">
            <a:solidFill>
              <a:schemeClr val="accent4">
                <a:alpha val="59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7" name="Graphic 46">
            <a:extLst>
              <a:ext uri="{FF2B5EF4-FFF2-40B4-BE49-F238E27FC236}">
                <a16:creationId xmlns:a16="http://schemas.microsoft.com/office/drawing/2014/main" id="{21835949-05D2-157D-7FEB-E875E6E3C8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804675" y="2159171"/>
            <a:ext cx="218084" cy="218084"/>
          </a:xfrm>
          <a:prstGeom prst="rect">
            <a:avLst/>
          </a:prstGeom>
        </p:spPr>
      </p:pic>
      <p:pic>
        <p:nvPicPr>
          <p:cNvPr id="48" name="Graphic 47">
            <a:extLst>
              <a:ext uri="{FF2B5EF4-FFF2-40B4-BE49-F238E27FC236}">
                <a16:creationId xmlns:a16="http://schemas.microsoft.com/office/drawing/2014/main" id="{7314463A-E5BD-99EF-489E-9CF90D3CF1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804676" y="4576823"/>
            <a:ext cx="215871" cy="215871"/>
          </a:xfrm>
          <a:prstGeom prst="rect">
            <a:avLst/>
          </a:prstGeom>
        </p:spPr>
      </p:pic>
      <p:pic>
        <p:nvPicPr>
          <p:cNvPr id="49" name="Graphic 48">
            <a:extLst>
              <a:ext uri="{FF2B5EF4-FFF2-40B4-BE49-F238E27FC236}">
                <a16:creationId xmlns:a16="http://schemas.microsoft.com/office/drawing/2014/main" id="{C01AAC65-7239-79C4-3ABF-CA0D1E59C53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04675" y="3347763"/>
            <a:ext cx="218084" cy="218084"/>
          </a:xfrm>
          <a:prstGeom prst="rect">
            <a:avLst/>
          </a:prstGeom>
        </p:spPr>
      </p:pic>
      <p:sp>
        <p:nvSpPr>
          <p:cNvPr id="23" name="Text Placeholder 44">
            <a:extLst>
              <a:ext uri="{FF2B5EF4-FFF2-40B4-BE49-F238E27FC236}">
                <a16:creationId xmlns:a16="http://schemas.microsoft.com/office/drawing/2014/main" id="{2D04486B-7819-38DB-98D9-EF313B22796C}"/>
              </a:ext>
            </a:extLst>
          </p:cNvPr>
          <p:cNvSpPr txBox="1">
            <a:spLocks/>
          </p:cNvSpPr>
          <p:nvPr/>
        </p:nvSpPr>
        <p:spPr>
          <a:xfrm>
            <a:off x="1283479" y="1541977"/>
            <a:ext cx="10104814" cy="249299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14000"/>
              </a:lnSpc>
              <a:buNone/>
              <a:defRPr/>
            </a:pPr>
            <a:r>
              <a:rPr lang="en-US" sz="1800" dirty="0">
                <a:latin typeface="Montserrat SemiBold" pitchFamily="2" charset="0"/>
              </a:rPr>
              <a:t>Real-World Digital Transformation in Action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49D4AA4-A0C5-E4B8-C306-6A6B15283E3D}"/>
              </a:ext>
            </a:extLst>
          </p:cNvPr>
          <p:cNvGrpSpPr/>
          <p:nvPr/>
        </p:nvGrpSpPr>
        <p:grpSpPr>
          <a:xfrm>
            <a:off x="609601" y="1561908"/>
            <a:ext cx="571759" cy="209438"/>
            <a:chOff x="612215" y="3436053"/>
            <a:chExt cx="954475" cy="344047"/>
          </a:xfrm>
        </p:grpSpPr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17A12AB4-1E6C-9050-9B99-E9C58AB5C79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9" name="Parallelogram 28">
              <a:extLst>
                <a:ext uri="{FF2B5EF4-FFF2-40B4-BE49-F238E27FC236}">
                  <a16:creationId xmlns:a16="http://schemas.microsoft.com/office/drawing/2014/main" id="{F5F7C425-63C5-38FF-38DC-6B35771BB814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30" name="Parallelogram 29">
              <a:extLst>
                <a:ext uri="{FF2B5EF4-FFF2-40B4-BE49-F238E27FC236}">
                  <a16:creationId xmlns:a16="http://schemas.microsoft.com/office/drawing/2014/main" id="{94362D48-2E90-375A-1CFB-5C62E2A3A994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765804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8741</TotalTime>
  <Words>137</Words>
  <Application>Microsoft Office PowerPoint</Application>
  <PresentationFormat>Widescreen</PresentationFormat>
  <Paragraphs>17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2_Office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59</cp:revision>
  <dcterms:created xsi:type="dcterms:W3CDTF">2025-04-10T11:11:23Z</dcterms:created>
  <dcterms:modified xsi:type="dcterms:W3CDTF">2025-10-16T08:26:12Z</dcterms:modified>
  <cp:category/>
</cp:coreProperties>
</file>