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724" r:id="rId4"/>
    <p:sldMasterId id="2147483725" r:id="rId5"/>
    <p:sldMasterId id="214748372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7D53269-B81D-463D-972C-46C4466707C4}">
  <a:tblStyle styleId="{37D53269-B81D-463D-972C-46C4466707C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CCA09966-48A0-47FB-B7AF-C42463A9DF46}"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slide" Target="slides/slide100.xml"/><Relationship Id="rId106" Type="http://schemas.openxmlformats.org/officeDocument/2006/relationships/slide" Target="slides/slide99.xml"/><Relationship Id="rId105" Type="http://schemas.openxmlformats.org/officeDocument/2006/relationships/slide" Target="slides/slide98.xml"/><Relationship Id="rId104" Type="http://schemas.openxmlformats.org/officeDocument/2006/relationships/slide" Target="slides/slide97.xml"/><Relationship Id="rId109" Type="http://schemas.openxmlformats.org/officeDocument/2006/relationships/slide" Target="slides/slide102.xml"/><Relationship Id="rId108" Type="http://schemas.openxmlformats.org/officeDocument/2006/relationships/slide" Target="slides/slide101.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slide" Target="slides/slide96.xml"/><Relationship Id="rId102" Type="http://schemas.openxmlformats.org/officeDocument/2006/relationships/slide" Target="slides/slide95.xml"/><Relationship Id="rId101" Type="http://schemas.openxmlformats.org/officeDocument/2006/relationships/slide" Target="slides/slide94.xml"/><Relationship Id="rId100" Type="http://schemas.openxmlformats.org/officeDocument/2006/relationships/slide" Target="slides/slide93.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29" Type="http://schemas.openxmlformats.org/officeDocument/2006/relationships/slide" Target="slides/slide122.xml"/><Relationship Id="rId128" Type="http://schemas.openxmlformats.org/officeDocument/2006/relationships/slide" Target="slides/slide121.xml"/><Relationship Id="rId127" Type="http://schemas.openxmlformats.org/officeDocument/2006/relationships/slide" Target="slides/slide120.xml"/><Relationship Id="rId126" Type="http://schemas.openxmlformats.org/officeDocument/2006/relationships/slide" Target="slides/slide119.xml"/><Relationship Id="rId26" Type="http://schemas.openxmlformats.org/officeDocument/2006/relationships/slide" Target="slides/slide19.xml"/><Relationship Id="rId121" Type="http://schemas.openxmlformats.org/officeDocument/2006/relationships/slide" Target="slides/slide114.xml"/><Relationship Id="rId25" Type="http://schemas.openxmlformats.org/officeDocument/2006/relationships/slide" Target="slides/slide18.xml"/><Relationship Id="rId120" Type="http://schemas.openxmlformats.org/officeDocument/2006/relationships/slide" Target="slides/slide113.xml"/><Relationship Id="rId28" Type="http://schemas.openxmlformats.org/officeDocument/2006/relationships/slide" Target="slides/slide21.xml"/><Relationship Id="rId27" Type="http://schemas.openxmlformats.org/officeDocument/2006/relationships/slide" Target="slides/slide20.xml"/><Relationship Id="rId125" Type="http://schemas.openxmlformats.org/officeDocument/2006/relationships/slide" Target="slides/slide118.xml"/><Relationship Id="rId29" Type="http://schemas.openxmlformats.org/officeDocument/2006/relationships/slide" Target="slides/slide22.xml"/><Relationship Id="rId124" Type="http://schemas.openxmlformats.org/officeDocument/2006/relationships/slide" Target="slides/slide117.xml"/><Relationship Id="rId123" Type="http://schemas.openxmlformats.org/officeDocument/2006/relationships/slide" Target="slides/slide116.xml"/><Relationship Id="rId122" Type="http://schemas.openxmlformats.org/officeDocument/2006/relationships/slide" Target="slides/slide115.xml"/><Relationship Id="rId95" Type="http://schemas.openxmlformats.org/officeDocument/2006/relationships/slide" Target="slides/slide88.xml"/><Relationship Id="rId94" Type="http://schemas.openxmlformats.org/officeDocument/2006/relationships/slide" Target="slides/slide87.xml"/><Relationship Id="rId97" Type="http://schemas.openxmlformats.org/officeDocument/2006/relationships/slide" Target="slides/slide90.xml"/><Relationship Id="rId96" Type="http://schemas.openxmlformats.org/officeDocument/2006/relationships/slide" Target="slides/slide89.xml"/><Relationship Id="rId11" Type="http://schemas.openxmlformats.org/officeDocument/2006/relationships/slide" Target="slides/slide4.xml"/><Relationship Id="rId99" Type="http://schemas.openxmlformats.org/officeDocument/2006/relationships/slide" Target="slides/slide92.xml"/><Relationship Id="rId10" Type="http://schemas.openxmlformats.org/officeDocument/2006/relationships/slide" Target="slides/slide3.xml"/><Relationship Id="rId98" Type="http://schemas.openxmlformats.org/officeDocument/2006/relationships/slide" Target="slides/slide91.xml"/><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slide" Target="slides/slide86.xml"/><Relationship Id="rId92" Type="http://schemas.openxmlformats.org/officeDocument/2006/relationships/slide" Target="slides/slide85.xml"/><Relationship Id="rId118" Type="http://schemas.openxmlformats.org/officeDocument/2006/relationships/slide" Target="slides/slide111.xml"/><Relationship Id="rId117" Type="http://schemas.openxmlformats.org/officeDocument/2006/relationships/slide" Target="slides/slide110.xml"/><Relationship Id="rId116" Type="http://schemas.openxmlformats.org/officeDocument/2006/relationships/slide" Target="slides/slide109.xml"/><Relationship Id="rId115" Type="http://schemas.openxmlformats.org/officeDocument/2006/relationships/slide" Target="slides/slide108.xml"/><Relationship Id="rId119" Type="http://schemas.openxmlformats.org/officeDocument/2006/relationships/slide" Target="slides/slide112.xml"/><Relationship Id="rId15" Type="http://schemas.openxmlformats.org/officeDocument/2006/relationships/slide" Target="slides/slide8.xml"/><Relationship Id="rId110" Type="http://schemas.openxmlformats.org/officeDocument/2006/relationships/slide" Target="slides/slide103.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14" Type="http://schemas.openxmlformats.org/officeDocument/2006/relationships/slide" Target="slides/slide107.xml"/><Relationship Id="rId18" Type="http://schemas.openxmlformats.org/officeDocument/2006/relationships/slide" Target="slides/slide11.xml"/><Relationship Id="rId113" Type="http://schemas.openxmlformats.org/officeDocument/2006/relationships/slide" Target="slides/slide106.xml"/><Relationship Id="rId112" Type="http://schemas.openxmlformats.org/officeDocument/2006/relationships/slide" Target="slides/slide105.xml"/><Relationship Id="rId111" Type="http://schemas.openxmlformats.org/officeDocument/2006/relationships/slide" Target="slides/slide104.xml"/><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3" Type="http://schemas.openxmlformats.org/officeDocument/2006/relationships/slide" Target="slides/slide136.xml"/><Relationship Id="rId142" Type="http://schemas.openxmlformats.org/officeDocument/2006/relationships/slide" Target="slides/slide135.xml"/><Relationship Id="rId141" Type="http://schemas.openxmlformats.org/officeDocument/2006/relationships/slide" Target="slides/slide134.xml"/><Relationship Id="rId140" Type="http://schemas.openxmlformats.org/officeDocument/2006/relationships/slide" Target="slides/slide133.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139" Type="http://schemas.openxmlformats.org/officeDocument/2006/relationships/slide" Target="slides/slide132.xml"/><Relationship Id="rId138" Type="http://schemas.openxmlformats.org/officeDocument/2006/relationships/slide" Target="slides/slide131.xml"/><Relationship Id="rId137" Type="http://schemas.openxmlformats.org/officeDocument/2006/relationships/slide" Target="slides/slide130.xml"/><Relationship Id="rId132" Type="http://schemas.openxmlformats.org/officeDocument/2006/relationships/slide" Target="slides/slide125.xml"/><Relationship Id="rId131" Type="http://schemas.openxmlformats.org/officeDocument/2006/relationships/slide" Target="slides/slide124.xml"/><Relationship Id="rId130" Type="http://schemas.openxmlformats.org/officeDocument/2006/relationships/slide" Target="slides/slide123.xml"/><Relationship Id="rId136" Type="http://schemas.openxmlformats.org/officeDocument/2006/relationships/slide" Target="slides/slide129.xml"/><Relationship Id="rId135" Type="http://schemas.openxmlformats.org/officeDocument/2006/relationships/slide" Target="slides/slide128.xml"/><Relationship Id="rId134" Type="http://schemas.openxmlformats.org/officeDocument/2006/relationships/slide" Target="slides/slide127.xml"/><Relationship Id="rId133" Type="http://schemas.openxmlformats.org/officeDocument/2006/relationships/slide" Target="slides/slide126.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91425" lIns="91425" spcFirstLastPara="1" rIns="91425" wrap="square" tIns="91425">
            <a:noAutofit/>
          </a:bodyPr>
          <a:lstStyle>
            <a:lvl1pPr indent="-88900" lvl="0" marL="0" marR="0" rtl="0" algn="r">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lvl1pPr indent="-317500" lvl="0" marL="457200" marR="0" rtl="0" algn="l">
              <a:spcBef>
                <a:spcPts val="0"/>
              </a:spcBef>
              <a:spcAft>
                <a:spcPts val="0"/>
              </a:spcAft>
              <a:buSzPts val="1400"/>
              <a:buChar char="●"/>
              <a:defRPr/>
            </a:lvl1pPr>
            <a:lvl2pPr indent="-317500" lvl="1" marL="914400" marR="0" rtl="0" algn="l">
              <a:spcBef>
                <a:spcPts val="0"/>
              </a:spcBef>
              <a:spcAft>
                <a:spcPts val="0"/>
              </a:spcAft>
              <a:buSzPts val="1400"/>
              <a:buChar char="○"/>
              <a:defRPr/>
            </a:lvl2pPr>
            <a:lvl3pPr indent="-317500" lvl="2" marL="1371600" marR="0" rtl="0" algn="l">
              <a:spcBef>
                <a:spcPts val="0"/>
              </a:spcBef>
              <a:spcAft>
                <a:spcPts val="0"/>
              </a:spcAft>
              <a:buSzPts val="1400"/>
              <a:buChar char="■"/>
              <a:defRPr/>
            </a:lvl3pPr>
            <a:lvl4pPr indent="-317500" lvl="3" marL="1828800" marR="0" rtl="0" algn="l">
              <a:spcBef>
                <a:spcPts val="0"/>
              </a:spcBef>
              <a:spcAft>
                <a:spcPts val="0"/>
              </a:spcAft>
              <a:buSzPts val="1400"/>
              <a:buChar char="●"/>
              <a:defRPr/>
            </a:lvl4pPr>
            <a:lvl5pPr indent="-317500" lvl="4" marL="2286000" marR="0" rtl="0" algn="l">
              <a:spcBef>
                <a:spcPts val="0"/>
              </a:spcBef>
              <a:spcAft>
                <a:spcPts val="0"/>
              </a:spcAft>
              <a:buSzPts val="1400"/>
              <a:buChar char="○"/>
              <a:defRPr/>
            </a:lvl5pPr>
            <a:lvl6pPr indent="-317500" lvl="5" marL="2743200" marR="0" rtl="0" algn="l">
              <a:spcBef>
                <a:spcPts val="0"/>
              </a:spcBef>
              <a:spcAft>
                <a:spcPts val="0"/>
              </a:spcAft>
              <a:buSzPts val="1400"/>
              <a:buChar char="■"/>
              <a:defRPr/>
            </a:lvl6pPr>
            <a:lvl7pPr indent="-317500" lvl="6" marL="3200400" marR="0" rtl="0" algn="l">
              <a:spcBef>
                <a:spcPts val="0"/>
              </a:spcBef>
              <a:spcAft>
                <a:spcPts val="0"/>
              </a:spcAft>
              <a:buSzPts val="1400"/>
              <a:buChar char="●"/>
              <a:defRPr/>
            </a:lvl7pPr>
            <a:lvl8pPr indent="-317500" lvl="7" marL="3657600" marR="0" rtl="0" algn="l">
              <a:spcBef>
                <a:spcPts val="0"/>
              </a:spcBef>
              <a:spcAft>
                <a:spcPts val="0"/>
              </a:spcAft>
              <a:buSzPts val="1400"/>
              <a:buChar char="○"/>
              <a:defRPr/>
            </a:lvl8pPr>
            <a:lvl9pPr indent="-317500" lvl="8" marL="4114800" marR="0" rtl="0" algn="l">
              <a:spcBef>
                <a:spcPts val="0"/>
              </a:spcBef>
              <a:spcAft>
                <a:spcPts val="0"/>
              </a:spcAft>
              <a:buSzPts val="1400"/>
              <a:buChar char="■"/>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zh-TW"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XiSkOSbaqEzFC7X_-Q1FewS-9Hhw2a_pjGfKv9uGvMI/edit#" TargetMode="External"/><Relationship Id="rId3" Type="http://schemas.openxmlformats.org/officeDocument/2006/relationships/hyperlink" Target="https://docs.google.com/document/d/1QuApzboOkpHZjEBe0Q7uruOqh6xlDB4sHNIXVZ9oQdk/edit"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HYPmm0dWobeKUx1j0EEtsrEtuicFHRh4oMWvZHCafL4/edit#slide=id.g5b2b5e5bb9_15_536" TargetMode="External"/><Relationship Id="rId3" Type="http://schemas.openxmlformats.org/officeDocument/2006/relationships/hyperlink" Target="https://www.wikiwand.com/en/Local_outlier_factor" TargetMode="Externa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HYPmm0dWobeKUx1j0EEtsrEtuicFHRh4oMWvZHCafL4/edit#slide=id.g5b2b5e5bb9_15_536" TargetMode="External"/><Relationship Id="rId3" Type="http://schemas.openxmlformats.org/officeDocument/2006/relationships/hyperlink" Target="https://www.wikiwand.com/en/Local_outlier_factor" TargetMode="Externa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fycat.com/gentlequestionableflyingsquirrel" TargetMode="Externa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_8_AqCxImQZ1-3pOXqLcMMwPVZXPzFC6gu47U0MTLrg/edit"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_8_AqCxImQZ1-3pOXqLcMMwPVZXPzFC6gu47U0MTLrg/edit#slide=id.g1d4436ec24_1_2338"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bGQ55Wv4FBXidKVa32l9JH6WDBn0M8dhMo7I4xFdvZE/edit#slide=id.g2d18d72569_0_92" TargetMode="Externa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1dc638397f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1dc638397f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zh-TW">
                <a:solidFill>
                  <a:schemeClr val="dk1"/>
                </a:solidFill>
              </a:rPr>
              <a:t>課程編輯網頁</a:t>
            </a:r>
            <a:endParaRPr>
              <a:solidFill>
                <a:schemeClr val="dk1"/>
              </a:solidFill>
            </a:endParaRPr>
          </a:p>
          <a:p>
            <a:pPr indent="0" lvl="0" marL="0" rtl="0" algn="l">
              <a:spcBef>
                <a:spcPts val="0"/>
              </a:spcBef>
              <a:spcAft>
                <a:spcPts val="0"/>
              </a:spcAft>
              <a:buClr>
                <a:schemeClr val="dk1"/>
              </a:buClr>
              <a:buSzPts val="1100"/>
              <a:buFont typeface="Arial"/>
              <a:buNone/>
            </a:pPr>
            <a:r>
              <a:rPr lang="zh-TW" u="sng">
                <a:solidFill>
                  <a:schemeClr val="hlink"/>
                </a:solidFill>
                <a:hlinkClick r:id="rId2"/>
              </a:rPr>
              <a:t>https://docs.google.com/document/d/1XiSkOSbaqEzFC7X_-Q1FewS-9Hhw2a_pjGfKv9uGvMI/edit#</a:t>
            </a:r>
            <a:r>
              <a:rPr lang="zh-TW">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zh-TW">
                <a:solidFill>
                  <a:schemeClr val="dk1"/>
                </a:solidFill>
              </a:rPr>
              <a:t>W14 分類與預測：貝氏網路</a:t>
            </a:r>
            <a:endParaRPr>
              <a:solidFill>
                <a:schemeClr val="dk1"/>
              </a:solidFill>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zh-TW">
                <a:solidFill>
                  <a:schemeClr val="dk1"/>
                </a:solidFill>
              </a:rPr>
              <a:t>https://docs.google.com/presentation/d/1fXzH2xWUigsy8bD8usxrO4V9fPW8xjAdtEHU6_Jui3A/edit?usp=sharing</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zh-TW">
                <a:solidFill>
                  <a:schemeClr val="dk1"/>
                </a:solidFill>
              </a:rPr>
              <a:t>文本探勘</a:t>
            </a:r>
            <a:endParaRPr>
              <a:solidFill>
                <a:schemeClr val="dk1"/>
              </a:solidFill>
            </a:endParaRPr>
          </a:p>
          <a:p>
            <a:pPr indent="0" lvl="0" marL="0" rtl="0" algn="l">
              <a:spcBef>
                <a:spcPts val="0"/>
              </a:spcBef>
              <a:spcAft>
                <a:spcPts val="0"/>
              </a:spcAft>
              <a:buClr>
                <a:schemeClr val="dk1"/>
              </a:buClr>
              <a:buSzPts val="1100"/>
              <a:buFont typeface="Arial"/>
              <a:buNone/>
            </a:pPr>
            <a:r>
              <a:rPr lang="zh-TW">
                <a:solidFill>
                  <a:schemeClr val="dk1"/>
                </a:solidFill>
              </a:rPr>
              <a:t>http://l.pulipuli.info/19/ncku-tm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zh-TW">
                <a:solidFill>
                  <a:schemeClr val="dk1"/>
                </a:solidFill>
              </a:rPr>
              <a:t>活動說明網頁</a:t>
            </a:r>
            <a:endParaRPr>
              <a:solidFill>
                <a:schemeClr val="dk1"/>
              </a:solidFill>
            </a:endParaRPr>
          </a:p>
          <a:p>
            <a:pPr indent="0" lvl="0" marL="0" rtl="0" algn="l">
              <a:spcBef>
                <a:spcPts val="0"/>
              </a:spcBef>
              <a:spcAft>
                <a:spcPts val="0"/>
              </a:spcAft>
              <a:buClr>
                <a:schemeClr val="dk1"/>
              </a:buClr>
              <a:buSzPts val="1100"/>
              <a:buFont typeface="Arial"/>
              <a:buNone/>
            </a:pPr>
            <a:r>
              <a:rPr lang="zh-TW" u="sng">
                <a:solidFill>
                  <a:schemeClr val="hlink"/>
                </a:solidFill>
                <a:hlinkClick r:id="rId3"/>
              </a:rPr>
              <a:t>https://docs.google.com/document/d/1QuApzboOkpHZjEBe0Q7uruOqh6xlDB4sHNIXVZ9oQdk/edit</a:t>
            </a:r>
            <a:r>
              <a:rPr lang="zh-TW">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zh-TW">
                <a:solidFill>
                  <a:schemeClr val="dk1"/>
                </a:solidFill>
              </a:rPr>
              <a:t>90分鐘+90分鐘</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zh-TW">
                <a:solidFill>
                  <a:schemeClr val="dk1"/>
                </a:solidFill>
              </a:rPr>
              <a:t>13：00 - 14：30</a:t>
            </a:r>
            <a:endParaRPr>
              <a:solidFill>
                <a:schemeClr val="dk1"/>
              </a:solidFill>
            </a:endParaRPr>
          </a:p>
          <a:p>
            <a:pPr indent="0" lvl="0" marL="0" rtl="0" algn="l">
              <a:spcBef>
                <a:spcPts val="0"/>
              </a:spcBef>
              <a:spcAft>
                <a:spcPts val="0"/>
              </a:spcAft>
              <a:buClr>
                <a:schemeClr val="dk1"/>
              </a:buClr>
              <a:buSzPts val="1100"/>
              <a:buFont typeface="Arial"/>
              <a:buNone/>
            </a:pPr>
            <a:r>
              <a:rPr lang="zh-TW">
                <a:solidFill>
                  <a:schemeClr val="dk1"/>
                </a:solidFill>
              </a:rPr>
              <a:t>WEKA簡介與實作-1</a:t>
            </a:r>
            <a:endParaRPr>
              <a:solidFill>
                <a:schemeClr val="dk1"/>
              </a:solidFill>
            </a:endParaRPr>
          </a:p>
          <a:p>
            <a:pPr indent="0" lvl="0" marL="0" rtl="0" algn="l">
              <a:spcBef>
                <a:spcPts val="0"/>
              </a:spcBef>
              <a:spcAft>
                <a:spcPts val="0"/>
              </a:spcAft>
              <a:buClr>
                <a:schemeClr val="dk1"/>
              </a:buClr>
              <a:buSzPts val="1100"/>
              <a:buFont typeface="Arial"/>
              <a:buNone/>
            </a:pPr>
            <a:r>
              <a:rPr lang="zh-TW">
                <a:solidFill>
                  <a:schemeClr val="dk1"/>
                </a:solidFill>
              </a:rPr>
              <a:t>陳勇汀 老師/</a:t>
            </a:r>
            <a:endParaRPr>
              <a:solidFill>
                <a:schemeClr val="dk1"/>
              </a:solidFill>
            </a:endParaRPr>
          </a:p>
          <a:p>
            <a:pPr indent="0" lvl="0" marL="0" rtl="0" algn="l">
              <a:spcBef>
                <a:spcPts val="0"/>
              </a:spcBef>
              <a:spcAft>
                <a:spcPts val="0"/>
              </a:spcAft>
              <a:buClr>
                <a:schemeClr val="dk1"/>
              </a:buClr>
              <a:buSzPts val="1100"/>
              <a:buFont typeface="Arial"/>
              <a:buNone/>
            </a:pPr>
            <a:r>
              <a:rPr lang="zh-TW">
                <a:solidFill>
                  <a:schemeClr val="dk1"/>
                </a:solidFill>
              </a:rPr>
              <a:t>洪麗娟 督導長</a:t>
            </a:r>
            <a:endParaRPr>
              <a:solidFill>
                <a:schemeClr val="dk1"/>
              </a:solidFill>
            </a:endParaRPr>
          </a:p>
          <a:p>
            <a:pPr indent="0" lvl="0" marL="0" rtl="0" algn="l">
              <a:spcBef>
                <a:spcPts val="0"/>
              </a:spcBef>
              <a:spcAft>
                <a:spcPts val="0"/>
              </a:spcAft>
              <a:buClr>
                <a:schemeClr val="dk1"/>
              </a:buClr>
              <a:buSzPts val="1100"/>
              <a:buFont typeface="Arial"/>
              <a:buNone/>
            </a:pPr>
            <a:r>
              <a:rPr lang="zh-TW">
                <a:solidFill>
                  <a:schemeClr val="dk1"/>
                </a:solidFill>
              </a:rPr>
              <a:t>開放(內含儲備資訊護理師6名)</a:t>
            </a:r>
            <a:endParaRPr>
              <a:solidFill>
                <a:schemeClr val="dk1"/>
              </a:solidFill>
            </a:endParaRPr>
          </a:p>
          <a:p>
            <a:pPr indent="0" lvl="0" marL="0" rtl="0" algn="l">
              <a:spcBef>
                <a:spcPts val="0"/>
              </a:spcBef>
              <a:spcAft>
                <a:spcPts val="0"/>
              </a:spcAft>
              <a:buClr>
                <a:schemeClr val="dk1"/>
              </a:buClr>
              <a:buSzPts val="1100"/>
              <a:buFont typeface="Arial"/>
              <a:buNone/>
            </a:pPr>
            <a:r>
              <a:rPr lang="zh-TW">
                <a:solidFill>
                  <a:schemeClr val="dk1"/>
                </a:solidFill>
              </a:rPr>
              <a:t>14：30 - 14：40</a:t>
            </a:r>
            <a:endParaRPr>
              <a:solidFill>
                <a:schemeClr val="dk1"/>
              </a:solidFill>
            </a:endParaRPr>
          </a:p>
          <a:p>
            <a:pPr indent="0" lvl="0" marL="0" rtl="0" algn="l">
              <a:spcBef>
                <a:spcPts val="0"/>
              </a:spcBef>
              <a:spcAft>
                <a:spcPts val="0"/>
              </a:spcAft>
              <a:buClr>
                <a:schemeClr val="dk1"/>
              </a:buClr>
              <a:buSzPts val="1100"/>
              <a:buFont typeface="Arial"/>
              <a:buNone/>
            </a:pPr>
            <a:r>
              <a:rPr lang="zh-TW">
                <a:solidFill>
                  <a:schemeClr val="dk1"/>
                </a:solidFill>
              </a:rPr>
              <a:t>休息</a:t>
            </a:r>
            <a:endParaRPr>
              <a:solidFill>
                <a:schemeClr val="dk1"/>
              </a:solidFill>
            </a:endParaRPr>
          </a:p>
          <a:p>
            <a:pPr indent="0" lvl="0" marL="0" rtl="0" algn="l">
              <a:spcBef>
                <a:spcPts val="0"/>
              </a:spcBef>
              <a:spcAft>
                <a:spcPts val="0"/>
              </a:spcAft>
              <a:buClr>
                <a:schemeClr val="dk1"/>
              </a:buClr>
              <a:buSzPts val="1100"/>
              <a:buFont typeface="Arial"/>
              <a:buNone/>
            </a:pPr>
            <a:r>
              <a:rPr lang="zh-TW">
                <a:solidFill>
                  <a:schemeClr val="dk1"/>
                </a:solidFill>
              </a:rPr>
              <a:t>14：40 - 16：20</a:t>
            </a:r>
            <a:endParaRPr>
              <a:solidFill>
                <a:schemeClr val="dk1"/>
              </a:solidFill>
            </a:endParaRPr>
          </a:p>
          <a:p>
            <a:pPr indent="0" lvl="0" marL="0" rtl="0" algn="l">
              <a:spcBef>
                <a:spcPts val="0"/>
              </a:spcBef>
              <a:spcAft>
                <a:spcPts val="0"/>
              </a:spcAft>
              <a:buClr>
                <a:schemeClr val="dk1"/>
              </a:buClr>
              <a:buSzPts val="1100"/>
              <a:buFont typeface="Arial"/>
              <a:buNone/>
            </a:pPr>
            <a:r>
              <a:rPr lang="zh-TW">
                <a:solidFill>
                  <a:schemeClr val="dk1"/>
                </a:solidFill>
              </a:rPr>
              <a:t>WEKA簡介與實作-2</a:t>
            </a:r>
            <a:endParaRPr>
              <a:solidFill>
                <a:schemeClr val="dk1"/>
              </a:solidFill>
            </a:endParaRPr>
          </a:p>
          <a:p>
            <a:pPr indent="0" lvl="0" marL="0" rtl="0" algn="l">
              <a:spcBef>
                <a:spcPts val="0"/>
              </a:spcBef>
              <a:spcAft>
                <a:spcPts val="0"/>
              </a:spcAft>
              <a:buClr>
                <a:schemeClr val="dk1"/>
              </a:buClr>
              <a:buSzPts val="1100"/>
              <a:buFont typeface="Arial"/>
              <a:buNone/>
            </a:pPr>
            <a:r>
              <a:rPr lang="zh-TW">
                <a:solidFill>
                  <a:schemeClr val="dk1"/>
                </a:solidFill>
              </a:rPr>
              <a:t>陳勇汀 老師/</a:t>
            </a:r>
            <a:endParaRPr>
              <a:solidFill>
                <a:schemeClr val="dk1"/>
              </a:solidFill>
            </a:endParaRPr>
          </a:p>
          <a:p>
            <a:pPr indent="0" lvl="0" marL="0" rtl="0" algn="l">
              <a:spcBef>
                <a:spcPts val="0"/>
              </a:spcBef>
              <a:spcAft>
                <a:spcPts val="0"/>
              </a:spcAft>
              <a:buClr>
                <a:schemeClr val="dk1"/>
              </a:buClr>
              <a:buSzPts val="1100"/>
              <a:buFont typeface="Arial"/>
              <a:buNone/>
            </a:pPr>
            <a:r>
              <a:rPr lang="zh-TW">
                <a:solidFill>
                  <a:schemeClr val="dk1"/>
                </a:solidFill>
              </a:rPr>
              <a:t>洪麗娟 督導長</a:t>
            </a:r>
            <a:endParaRPr>
              <a:solidFill>
                <a:schemeClr val="dk1"/>
              </a:solidFill>
            </a:endParaRPr>
          </a:p>
          <a:p>
            <a:pPr indent="0" lvl="0" marL="0" rtl="0" algn="l">
              <a:spcBef>
                <a:spcPts val="0"/>
              </a:spcBef>
              <a:spcAft>
                <a:spcPts val="0"/>
              </a:spcAft>
              <a:buClr>
                <a:schemeClr val="dk1"/>
              </a:buClr>
              <a:buSzPts val="1100"/>
              <a:buFont typeface="Arial"/>
              <a:buNone/>
            </a:pPr>
            <a:r>
              <a:rPr lang="zh-TW">
                <a:solidFill>
                  <a:schemeClr val="dk1"/>
                </a:solidFill>
              </a:rPr>
              <a:t>開放(內含儲備資訊護理師6名)</a:t>
            </a:r>
            <a:endParaRPr>
              <a:solidFill>
                <a:schemeClr val="dk1"/>
              </a:solidFill>
            </a:endParaRPr>
          </a:p>
        </p:txBody>
      </p:sp>
      <p:sp>
        <p:nvSpPr>
          <p:cNvPr id="519" name="Google Shape;519;g1dc638397f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7e65ebf433_3_85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7e65ebf433_3_85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g7e65ebf433_3_85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2" name="Shape 2002"/>
        <p:cNvGrpSpPr/>
        <p:nvPr/>
      </p:nvGrpSpPr>
      <p:grpSpPr>
        <a:xfrm>
          <a:off x="0" y="0"/>
          <a:ext cx="0" cy="0"/>
          <a:chOff x="0" y="0"/>
          <a:chExt cx="0" cy="0"/>
        </a:xfrm>
      </p:grpSpPr>
      <p:sp>
        <p:nvSpPr>
          <p:cNvPr id="2003" name="Google Shape;2003;g7f32dcda20_7_67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004" name="Google Shape;2004;g7f32dcda20_7_67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5" name="Google Shape;2005;g7f32dcda20_7_67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0" name="Shape 2010"/>
        <p:cNvGrpSpPr/>
        <p:nvPr/>
      </p:nvGrpSpPr>
      <p:grpSpPr>
        <a:xfrm>
          <a:off x="0" y="0"/>
          <a:ext cx="0" cy="0"/>
          <a:chOff x="0" y="0"/>
          <a:chExt cx="0" cy="0"/>
        </a:xfrm>
      </p:grpSpPr>
      <p:sp>
        <p:nvSpPr>
          <p:cNvPr id="2011" name="Google Shape;2011;g81d04d00bd_1_199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012" name="Google Shape;2012;g81d04d00bd_1_199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3" name="Google Shape;2013;g81d04d00bd_1_199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0" name="Shape 2020"/>
        <p:cNvGrpSpPr/>
        <p:nvPr/>
      </p:nvGrpSpPr>
      <p:grpSpPr>
        <a:xfrm>
          <a:off x="0" y="0"/>
          <a:ext cx="0" cy="0"/>
          <a:chOff x="0" y="0"/>
          <a:chExt cx="0" cy="0"/>
        </a:xfrm>
      </p:grpSpPr>
      <p:sp>
        <p:nvSpPr>
          <p:cNvPr id="2021" name="Google Shape;2021;g7f32dcda20_7_68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022" name="Google Shape;2022;g7f32dcda20_7_68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g7f32dcda20_7_68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8" name="Shape 2058"/>
        <p:cNvGrpSpPr/>
        <p:nvPr/>
      </p:nvGrpSpPr>
      <p:grpSpPr>
        <a:xfrm>
          <a:off x="0" y="0"/>
          <a:ext cx="0" cy="0"/>
          <a:chOff x="0" y="0"/>
          <a:chExt cx="0" cy="0"/>
        </a:xfrm>
      </p:grpSpPr>
      <p:sp>
        <p:nvSpPr>
          <p:cNvPr id="2059" name="Google Shape;2059;g7f32dcda20_7_7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060" name="Google Shape;2060;g7f32dcda20_7_72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1" name="Google Shape;2061;g7f32dcda20_7_72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7" name="Shape 2067"/>
        <p:cNvGrpSpPr/>
        <p:nvPr/>
      </p:nvGrpSpPr>
      <p:grpSpPr>
        <a:xfrm>
          <a:off x="0" y="0"/>
          <a:ext cx="0" cy="0"/>
          <a:chOff x="0" y="0"/>
          <a:chExt cx="0" cy="0"/>
        </a:xfrm>
      </p:grpSpPr>
      <p:sp>
        <p:nvSpPr>
          <p:cNvPr id="2068" name="Google Shape;2068;g7f32dcda20_7_7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069" name="Google Shape;2069;g7f32dcda20_7_73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0" name="Google Shape;2070;g7f32dcda20_7_73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6" name="Shape 2076"/>
        <p:cNvGrpSpPr/>
        <p:nvPr/>
      </p:nvGrpSpPr>
      <p:grpSpPr>
        <a:xfrm>
          <a:off x="0" y="0"/>
          <a:ext cx="0" cy="0"/>
          <a:chOff x="0" y="0"/>
          <a:chExt cx="0" cy="0"/>
        </a:xfrm>
      </p:grpSpPr>
      <p:sp>
        <p:nvSpPr>
          <p:cNvPr id="2077" name="Google Shape;2077;g7f32dcda20_7_7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078" name="Google Shape;2078;g7f32dcda20_7_73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sz="1100" u="sng">
                <a:solidFill>
                  <a:schemeClr val="hlink"/>
                </a:solidFill>
                <a:hlinkClick r:id="rId2"/>
              </a:rPr>
              <a:t>https://docs.google.com/presentation/d/1HYPmm0dWobeKUx1j0EEtsrEtuicFHRh4oMWvZHCafL4/edit#slide=id.g5b2b5e5bb9_15_536</a:t>
            </a:r>
            <a:endParaRPr/>
          </a:p>
          <a:p>
            <a:pPr indent="0" lvl="0" marL="0" rtl="0" algn="l">
              <a:spcBef>
                <a:spcPts val="0"/>
              </a:spcBef>
              <a:spcAft>
                <a:spcPts val="0"/>
              </a:spcAft>
              <a:buNone/>
            </a:pPr>
            <a:r>
              <a:t/>
            </a:r>
            <a:endParaRPr/>
          </a:p>
          <a:p>
            <a:pPr indent="0" lvl="0" marL="0" rtl="0" algn="l">
              <a:spcBef>
                <a:spcPts val="0"/>
              </a:spcBef>
              <a:spcAft>
                <a:spcPts val="0"/>
              </a:spcAft>
              <a:buNone/>
            </a:pPr>
            <a:r>
              <a:rPr lang="zh-TW" sz="1100" u="sng">
                <a:solidFill>
                  <a:schemeClr val="hlink"/>
                </a:solidFill>
                <a:hlinkClick r:id="rId3"/>
              </a:rPr>
              <a:t>https://www.wikiwand.com/en/Local_outlier_factor</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zh-TW"/>
              <a:t>LOF = 相較於它周圍的鄰居，</a:t>
            </a:r>
            <a:endParaRPr/>
          </a:p>
          <a:p>
            <a:pPr indent="0" lvl="0" marL="0" rtl="0" algn="l">
              <a:spcBef>
                <a:spcPts val="0"/>
              </a:spcBef>
              <a:spcAft>
                <a:spcPts val="0"/>
              </a:spcAft>
              <a:buClr>
                <a:schemeClr val="dk1"/>
              </a:buClr>
              <a:buSzPts val="1100"/>
              <a:buFont typeface="Arial"/>
              <a:buNone/>
            </a:pPr>
            <a:r>
              <a:rPr lang="zh-TW"/>
              <a:t>它異常的程度</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2079" name="Google Shape;2079;g7f32dcda20_7_73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0" name="Shape 2090"/>
        <p:cNvGrpSpPr/>
        <p:nvPr/>
      </p:nvGrpSpPr>
      <p:grpSpPr>
        <a:xfrm>
          <a:off x="0" y="0"/>
          <a:ext cx="0" cy="0"/>
          <a:chOff x="0" y="0"/>
          <a:chExt cx="0" cy="0"/>
        </a:xfrm>
      </p:grpSpPr>
      <p:sp>
        <p:nvSpPr>
          <p:cNvPr id="2091" name="Google Shape;2091;g7f32dcda20_7_75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092" name="Google Shape;2092;g7f32dcda20_7_75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3" name="Google Shape;2093;g7f32dcda20_7_75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3" name="Shape 2103"/>
        <p:cNvGrpSpPr/>
        <p:nvPr/>
      </p:nvGrpSpPr>
      <p:grpSpPr>
        <a:xfrm>
          <a:off x="0" y="0"/>
          <a:ext cx="0" cy="0"/>
          <a:chOff x="0" y="0"/>
          <a:chExt cx="0" cy="0"/>
        </a:xfrm>
      </p:grpSpPr>
      <p:sp>
        <p:nvSpPr>
          <p:cNvPr id="2104" name="Google Shape;2104;g7f32dcda20_7_76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105" name="Google Shape;2105;g7f32dcda20_7_76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06" name="Google Shape;2106;g7f32dcda20_7_76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7" name="Shape 2117"/>
        <p:cNvGrpSpPr/>
        <p:nvPr/>
      </p:nvGrpSpPr>
      <p:grpSpPr>
        <a:xfrm>
          <a:off x="0" y="0"/>
          <a:ext cx="0" cy="0"/>
          <a:chOff x="0" y="0"/>
          <a:chExt cx="0" cy="0"/>
        </a:xfrm>
      </p:grpSpPr>
      <p:sp>
        <p:nvSpPr>
          <p:cNvPr id="2118" name="Google Shape;2118;g7f32dcda20_7_77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119" name="Google Shape;2119;g7f32dcda20_7_77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sz="1100" u="sng">
                <a:solidFill>
                  <a:schemeClr val="hlink"/>
                </a:solidFill>
                <a:hlinkClick r:id="rId2"/>
              </a:rPr>
              <a:t>https://docs.google.com/presentation/d/1HYPmm0dWobeKUx1j0EEtsrEtuicFHRh4oMWvZHCafL4/edit#slide=id.g5b2b5e5bb9_15_536</a:t>
            </a:r>
            <a:endParaRPr/>
          </a:p>
          <a:p>
            <a:pPr indent="0" lvl="0" marL="0" rtl="0" algn="l">
              <a:spcBef>
                <a:spcPts val="0"/>
              </a:spcBef>
              <a:spcAft>
                <a:spcPts val="0"/>
              </a:spcAft>
              <a:buNone/>
            </a:pPr>
            <a:r>
              <a:t/>
            </a:r>
            <a:endParaRPr/>
          </a:p>
          <a:p>
            <a:pPr indent="0" lvl="0" marL="0" rtl="0" algn="l">
              <a:spcBef>
                <a:spcPts val="0"/>
              </a:spcBef>
              <a:spcAft>
                <a:spcPts val="0"/>
              </a:spcAft>
              <a:buNone/>
            </a:pPr>
            <a:r>
              <a:rPr lang="zh-TW" sz="1100" u="sng">
                <a:solidFill>
                  <a:schemeClr val="hlink"/>
                </a:solidFill>
                <a:hlinkClick r:id="rId3"/>
              </a:rPr>
              <a:t>https://www.wikiwand.com/en/Local_outlier_factor</a:t>
            </a:r>
            <a:endParaRPr/>
          </a:p>
        </p:txBody>
      </p:sp>
      <p:sp>
        <p:nvSpPr>
          <p:cNvPr id="2120" name="Google Shape;2120;g7f32dcda20_7_77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2" name="Shape 2132"/>
        <p:cNvGrpSpPr/>
        <p:nvPr/>
      </p:nvGrpSpPr>
      <p:grpSpPr>
        <a:xfrm>
          <a:off x="0" y="0"/>
          <a:ext cx="0" cy="0"/>
          <a:chOff x="0" y="0"/>
          <a:chExt cx="0" cy="0"/>
        </a:xfrm>
      </p:grpSpPr>
      <p:sp>
        <p:nvSpPr>
          <p:cNvPr id="2133" name="Google Shape;2133;g7f32dcda20_7_79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134" name="Google Shape;2134;g7f32dcda20_7_79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5" name="Google Shape;2135;g7f32dcda20_7_79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81d04d00bd_1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81d04d00bd_1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g81d04d00bd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0" name="Shape 2140"/>
        <p:cNvGrpSpPr/>
        <p:nvPr/>
      </p:nvGrpSpPr>
      <p:grpSpPr>
        <a:xfrm>
          <a:off x="0" y="0"/>
          <a:ext cx="0" cy="0"/>
          <a:chOff x="0" y="0"/>
          <a:chExt cx="0" cy="0"/>
        </a:xfrm>
      </p:grpSpPr>
      <p:sp>
        <p:nvSpPr>
          <p:cNvPr id="2141" name="Google Shape;2141;g7f32dcda20_7_79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142" name="Google Shape;2142;g7f32dcda20_7_79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3" name="Google Shape;2143;g7f32dcda20_7_79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8" name="Shape 2158"/>
        <p:cNvGrpSpPr/>
        <p:nvPr/>
      </p:nvGrpSpPr>
      <p:grpSpPr>
        <a:xfrm>
          <a:off x="0" y="0"/>
          <a:ext cx="0" cy="0"/>
          <a:chOff x="0" y="0"/>
          <a:chExt cx="0" cy="0"/>
        </a:xfrm>
      </p:grpSpPr>
      <p:sp>
        <p:nvSpPr>
          <p:cNvPr id="2159" name="Google Shape;2159;g7f32dcda20_7_80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160" name="Google Shape;2160;g7f32dcda20_7_80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1" name="Google Shape;2161;g7f32dcda20_7_80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3" name="Shape 2173"/>
        <p:cNvGrpSpPr/>
        <p:nvPr/>
      </p:nvGrpSpPr>
      <p:grpSpPr>
        <a:xfrm>
          <a:off x="0" y="0"/>
          <a:ext cx="0" cy="0"/>
          <a:chOff x="0" y="0"/>
          <a:chExt cx="0" cy="0"/>
        </a:xfrm>
      </p:grpSpPr>
      <p:sp>
        <p:nvSpPr>
          <p:cNvPr id="2174" name="Google Shape;2174;g7f32dcda20_7_8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175" name="Google Shape;2175;g7f32dcda20_7_82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6" name="Google Shape;2176;g7f32dcda20_7_82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6" name="Shape 2186"/>
        <p:cNvGrpSpPr/>
        <p:nvPr/>
      </p:nvGrpSpPr>
      <p:grpSpPr>
        <a:xfrm>
          <a:off x="0" y="0"/>
          <a:ext cx="0" cy="0"/>
          <a:chOff x="0" y="0"/>
          <a:chExt cx="0" cy="0"/>
        </a:xfrm>
      </p:grpSpPr>
      <p:sp>
        <p:nvSpPr>
          <p:cNvPr id="2187" name="Google Shape;2187;g7f32dcda20_7_8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188" name="Google Shape;2188;g7f32dcda20_7_83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9" name="Google Shape;2189;g7f32dcda20_7_83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1" name="Shape 2201"/>
        <p:cNvGrpSpPr/>
        <p:nvPr/>
      </p:nvGrpSpPr>
      <p:grpSpPr>
        <a:xfrm>
          <a:off x="0" y="0"/>
          <a:ext cx="0" cy="0"/>
          <a:chOff x="0" y="0"/>
          <a:chExt cx="0" cy="0"/>
        </a:xfrm>
      </p:grpSpPr>
      <p:sp>
        <p:nvSpPr>
          <p:cNvPr id="2202" name="Google Shape;2202;g7f32dcda20_7_84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203" name="Google Shape;2203;g7f32dcda20_7_84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4" name="Google Shape;2204;g7f32dcda20_7_84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4" name="Shape 2214"/>
        <p:cNvGrpSpPr/>
        <p:nvPr/>
      </p:nvGrpSpPr>
      <p:grpSpPr>
        <a:xfrm>
          <a:off x="0" y="0"/>
          <a:ext cx="0" cy="0"/>
          <a:chOff x="0" y="0"/>
          <a:chExt cx="0" cy="0"/>
        </a:xfrm>
      </p:grpSpPr>
      <p:sp>
        <p:nvSpPr>
          <p:cNvPr id="2215" name="Google Shape;2215;g7f32dcda20_7_85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216" name="Google Shape;2216;g7f32dcda20_7_85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7" name="Google Shape;2217;g7f32dcda20_7_85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1" name="Shape 2231"/>
        <p:cNvGrpSpPr/>
        <p:nvPr/>
      </p:nvGrpSpPr>
      <p:grpSpPr>
        <a:xfrm>
          <a:off x="0" y="0"/>
          <a:ext cx="0" cy="0"/>
          <a:chOff x="0" y="0"/>
          <a:chExt cx="0" cy="0"/>
        </a:xfrm>
      </p:grpSpPr>
      <p:sp>
        <p:nvSpPr>
          <p:cNvPr id="2232" name="Google Shape;2232;g7f32dcda20_7_87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233" name="Google Shape;2233;g7f32dcda20_7_87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4" name="Google Shape;2234;g7f32dcda20_7_87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6" name="Shape 2246"/>
        <p:cNvGrpSpPr/>
        <p:nvPr/>
      </p:nvGrpSpPr>
      <p:grpSpPr>
        <a:xfrm>
          <a:off x="0" y="0"/>
          <a:ext cx="0" cy="0"/>
          <a:chOff x="0" y="0"/>
          <a:chExt cx="0" cy="0"/>
        </a:xfrm>
      </p:grpSpPr>
      <p:sp>
        <p:nvSpPr>
          <p:cNvPr id="2247" name="Google Shape;2247;g7f32dcda20_7_88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248" name="Google Shape;2248;g7f32dcda20_7_88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9" name="Google Shape;2249;g7f32dcda20_7_88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0" name="Shape 2270"/>
        <p:cNvGrpSpPr/>
        <p:nvPr/>
      </p:nvGrpSpPr>
      <p:grpSpPr>
        <a:xfrm>
          <a:off x="0" y="0"/>
          <a:ext cx="0" cy="0"/>
          <a:chOff x="0" y="0"/>
          <a:chExt cx="0" cy="0"/>
        </a:xfrm>
      </p:grpSpPr>
      <p:sp>
        <p:nvSpPr>
          <p:cNvPr id="2271" name="Google Shape;2271;g7f32dcda20_7_9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272" name="Google Shape;2272;g7f32dcda20_7_91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3" name="Google Shape;2273;g7f32dcda20_7_9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7" name="Shape 2287"/>
        <p:cNvGrpSpPr/>
        <p:nvPr/>
      </p:nvGrpSpPr>
      <p:grpSpPr>
        <a:xfrm>
          <a:off x="0" y="0"/>
          <a:ext cx="0" cy="0"/>
          <a:chOff x="0" y="0"/>
          <a:chExt cx="0" cy="0"/>
        </a:xfrm>
      </p:grpSpPr>
      <p:sp>
        <p:nvSpPr>
          <p:cNvPr id="2288" name="Google Shape;2288;g7f32dcda20_7_9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289" name="Google Shape;2289;g7f32dcda20_7_92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0" name="Google Shape;2290;g7f32dcda20_7_92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7e65ebf433_3_245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652" name="Google Shape;652;g7e65ebf433_3_245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zh-TW"/>
              <a:t>案例 (Instance)</a:t>
            </a:r>
            <a:endParaRPr/>
          </a:p>
          <a:p>
            <a:pPr indent="0" lvl="0" marL="0" rtl="0" algn="l">
              <a:spcBef>
                <a:spcPts val="0"/>
              </a:spcBef>
              <a:spcAft>
                <a:spcPts val="0"/>
              </a:spcAft>
              <a:buClr>
                <a:schemeClr val="dk1"/>
              </a:buClr>
              <a:buSzPts val="1100"/>
              <a:buFont typeface="Arial"/>
              <a:buNone/>
            </a:pPr>
            <a:r>
              <a:rPr lang="zh-TW"/>
              <a:t>抽樣對象、觀察值個體</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653" name="Google Shape;653;g7e65ebf433_3_245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0" name="Shape 2300"/>
        <p:cNvGrpSpPr/>
        <p:nvPr/>
      </p:nvGrpSpPr>
      <p:grpSpPr>
        <a:xfrm>
          <a:off x="0" y="0"/>
          <a:ext cx="0" cy="0"/>
          <a:chOff x="0" y="0"/>
          <a:chExt cx="0" cy="0"/>
        </a:xfrm>
      </p:grpSpPr>
      <p:sp>
        <p:nvSpPr>
          <p:cNvPr id="2301" name="Google Shape;2301;g7f32dcda20_7_9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302" name="Google Shape;2302;g7f32dcda20_7_93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3" name="Google Shape;2303;g7f32dcda20_7_93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7" name="Shape 2317"/>
        <p:cNvGrpSpPr/>
        <p:nvPr/>
      </p:nvGrpSpPr>
      <p:grpSpPr>
        <a:xfrm>
          <a:off x="0" y="0"/>
          <a:ext cx="0" cy="0"/>
          <a:chOff x="0" y="0"/>
          <a:chExt cx="0" cy="0"/>
        </a:xfrm>
      </p:grpSpPr>
      <p:sp>
        <p:nvSpPr>
          <p:cNvPr id="2318" name="Google Shape;2318;g7f32dcda20_7_95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319" name="Google Shape;2319;g7f32dcda20_7_95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0" name="Google Shape;2320;g7f32dcda20_7_95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2" name="Shape 2332"/>
        <p:cNvGrpSpPr/>
        <p:nvPr/>
      </p:nvGrpSpPr>
      <p:grpSpPr>
        <a:xfrm>
          <a:off x="0" y="0"/>
          <a:ext cx="0" cy="0"/>
          <a:chOff x="0" y="0"/>
          <a:chExt cx="0" cy="0"/>
        </a:xfrm>
      </p:grpSpPr>
      <p:sp>
        <p:nvSpPr>
          <p:cNvPr id="2333" name="Google Shape;2333;g7f32dcda20_7_96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334" name="Google Shape;2334;g7f32dcda20_7_96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35" name="Google Shape;2335;g7f32dcda20_7_96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9" name="Shape 2349"/>
        <p:cNvGrpSpPr/>
        <p:nvPr/>
      </p:nvGrpSpPr>
      <p:grpSpPr>
        <a:xfrm>
          <a:off x="0" y="0"/>
          <a:ext cx="0" cy="0"/>
          <a:chOff x="0" y="0"/>
          <a:chExt cx="0" cy="0"/>
        </a:xfrm>
      </p:grpSpPr>
      <p:sp>
        <p:nvSpPr>
          <p:cNvPr id="2350" name="Google Shape;2350;g7f32dcda20_7_98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351" name="Google Shape;2351;g7f32dcda20_7_98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2" name="Google Shape;2352;g7f32dcda20_7_98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3" name="Shape 2363"/>
        <p:cNvGrpSpPr/>
        <p:nvPr/>
      </p:nvGrpSpPr>
      <p:grpSpPr>
        <a:xfrm>
          <a:off x="0" y="0"/>
          <a:ext cx="0" cy="0"/>
          <a:chOff x="0" y="0"/>
          <a:chExt cx="0" cy="0"/>
        </a:xfrm>
      </p:grpSpPr>
      <p:sp>
        <p:nvSpPr>
          <p:cNvPr id="2364" name="Google Shape;2364;g7f32dcda20_7_99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365" name="Google Shape;2365;g7f32dcda20_7_99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6" name="Google Shape;2366;g7f32dcda20_7_99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4" name="Shape 2374"/>
        <p:cNvGrpSpPr/>
        <p:nvPr/>
      </p:nvGrpSpPr>
      <p:grpSpPr>
        <a:xfrm>
          <a:off x="0" y="0"/>
          <a:ext cx="0" cy="0"/>
          <a:chOff x="0" y="0"/>
          <a:chExt cx="0" cy="0"/>
        </a:xfrm>
      </p:grpSpPr>
      <p:sp>
        <p:nvSpPr>
          <p:cNvPr id="2375" name="Google Shape;2375;g7f32dcda20_7_100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376" name="Google Shape;2376;g7f32dcda20_7_100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u="sng">
                <a:solidFill>
                  <a:schemeClr val="hlink"/>
                </a:solidFill>
                <a:hlinkClick r:id="rId2"/>
              </a:rPr>
              <a:t>https://gfycat.com/gentlequestionableflyingsquirrel</a:t>
            </a:r>
            <a:r>
              <a:rPr lang="zh-TW"/>
              <a:t> </a:t>
            </a:r>
            <a:endParaRPr/>
          </a:p>
        </p:txBody>
      </p:sp>
      <p:sp>
        <p:nvSpPr>
          <p:cNvPr id="2377" name="Google Shape;2377;g7f32dcda20_7_100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5" name="Shape 2385"/>
        <p:cNvGrpSpPr/>
        <p:nvPr/>
      </p:nvGrpSpPr>
      <p:grpSpPr>
        <a:xfrm>
          <a:off x="0" y="0"/>
          <a:ext cx="0" cy="0"/>
          <a:chOff x="0" y="0"/>
          <a:chExt cx="0" cy="0"/>
        </a:xfrm>
      </p:grpSpPr>
      <p:sp>
        <p:nvSpPr>
          <p:cNvPr id="2386" name="Google Shape;2386;g7f32dcda20_10_3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387" name="Google Shape;2387;g7f32dcda20_10_32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8" name="Google Shape;2388;g7f32dcda20_10_32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5" name="Shape 2395"/>
        <p:cNvGrpSpPr/>
        <p:nvPr/>
      </p:nvGrpSpPr>
      <p:grpSpPr>
        <a:xfrm>
          <a:off x="0" y="0"/>
          <a:ext cx="0" cy="0"/>
          <a:chOff x="0" y="0"/>
          <a:chExt cx="0" cy="0"/>
        </a:xfrm>
      </p:grpSpPr>
      <p:sp>
        <p:nvSpPr>
          <p:cNvPr id="2396" name="Google Shape;2396;g7e65ebf433_3_466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397" name="Google Shape;2397;g7e65ebf433_3_466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8" name="Google Shape;2398;g7e65ebf433_3_466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3" name="Shape 2403"/>
        <p:cNvGrpSpPr/>
        <p:nvPr/>
      </p:nvGrpSpPr>
      <p:grpSpPr>
        <a:xfrm>
          <a:off x="0" y="0"/>
          <a:ext cx="0" cy="0"/>
          <a:chOff x="0" y="0"/>
          <a:chExt cx="0" cy="0"/>
        </a:xfrm>
      </p:grpSpPr>
      <p:sp>
        <p:nvSpPr>
          <p:cNvPr id="2404" name="Google Shape;2404;g7e65ebf433_3_488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405" name="Google Shape;2405;g7e65ebf433_3_488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6" name="Google Shape;2406;g7e65ebf433_3_488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7" name="Shape 2417"/>
        <p:cNvGrpSpPr/>
        <p:nvPr/>
      </p:nvGrpSpPr>
      <p:grpSpPr>
        <a:xfrm>
          <a:off x="0" y="0"/>
          <a:ext cx="0" cy="0"/>
          <a:chOff x="0" y="0"/>
          <a:chExt cx="0" cy="0"/>
        </a:xfrm>
      </p:grpSpPr>
      <p:sp>
        <p:nvSpPr>
          <p:cNvPr id="2418" name="Google Shape;2418;g7e65ebf433_3_49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419" name="Google Shape;2419;g7e65ebf433_3_491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0" name="Google Shape;2420;g7e65ebf433_3_491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7e65ebf433_3_129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682" name="Google Shape;682;g7e65ebf433_3_129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zh-TW"/>
              <a:t>案例 (Instance)</a:t>
            </a:r>
            <a:endParaRPr/>
          </a:p>
          <a:p>
            <a:pPr indent="0" lvl="0" marL="0" rtl="0" algn="l">
              <a:spcBef>
                <a:spcPts val="0"/>
              </a:spcBef>
              <a:spcAft>
                <a:spcPts val="0"/>
              </a:spcAft>
              <a:buClr>
                <a:schemeClr val="dk1"/>
              </a:buClr>
              <a:buSzPts val="1100"/>
              <a:buFont typeface="Arial"/>
              <a:buNone/>
            </a:pPr>
            <a:r>
              <a:rPr lang="zh-TW"/>
              <a:t>抽樣對象、觀察值個體</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683" name="Google Shape;683;g7e65ebf433_3_129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9" name="Shape 2429"/>
        <p:cNvGrpSpPr/>
        <p:nvPr/>
      </p:nvGrpSpPr>
      <p:grpSpPr>
        <a:xfrm>
          <a:off x="0" y="0"/>
          <a:ext cx="0" cy="0"/>
          <a:chOff x="0" y="0"/>
          <a:chExt cx="0" cy="0"/>
        </a:xfrm>
      </p:grpSpPr>
      <p:sp>
        <p:nvSpPr>
          <p:cNvPr id="2430" name="Google Shape;2430;g7147022067_1_20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431" name="Google Shape;2431;g7147022067_1_20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2" name="Google Shape;2432;g7147022067_1_20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4" name="Shape 2444"/>
        <p:cNvGrpSpPr/>
        <p:nvPr/>
      </p:nvGrpSpPr>
      <p:grpSpPr>
        <a:xfrm>
          <a:off x="0" y="0"/>
          <a:ext cx="0" cy="0"/>
          <a:chOff x="0" y="0"/>
          <a:chExt cx="0" cy="0"/>
        </a:xfrm>
      </p:grpSpPr>
      <p:sp>
        <p:nvSpPr>
          <p:cNvPr id="2445" name="Google Shape;2445;g7147022067_1_2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446" name="Google Shape;2446;g7147022067_1_22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7" name="Google Shape;2447;g7147022067_1_22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6" name="Shape 2456"/>
        <p:cNvGrpSpPr/>
        <p:nvPr/>
      </p:nvGrpSpPr>
      <p:grpSpPr>
        <a:xfrm>
          <a:off x="0" y="0"/>
          <a:ext cx="0" cy="0"/>
          <a:chOff x="0" y="0"/>
          <a:chExt cx="0" cy="0"/>
        </a:xfrm>
      </p:grpSpPr>
      <p:sp>
        <p:nvSpPr>
          <p:cNvPr id="2457" name="Google Shape;2457;g7147022067_1_2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458" name="Google Shape;2458;g7147022067_1_23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9" name="Google Shape;2459;g7147022067_1_23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7" name="Shape 2467"/>
        <p:cNvGrpSpPr/>
        <p:nvPr/>
      </p:nvGrpSpPr>
      <p:grpSpPr>
        <a:xfrm>
          <a:off x="0" y="0"/>
          <a:ext cx="0" cy="0"/>
          <a:chOff x="0" y="0"/>
          <a:chExt cx="0" cy="0"/>
        </a:xfrm>
      </p:grpSpPr>
      <p:sp>
        <p:nvSpPr>
          <p:cNvPr id="2468" name="Google Shape;2468;g7147022067_1_25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469" name="Google Shape;2469;g7147022067_1_25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0" name="Google Shape;2470;g7147022067_1_25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0" name="Shape 2480"/>
        <p:cNvGrpSpPr/>
        <p:nvPr/>
      </p:nvGrpSpPr>
      <p:grpSpPr>
        <a:xfrm>
          <a:off x="0" y="0"/>
          <a:ext cx="0" cy="0"/>
          <a:chOff x="0" y="0"/>
          <a:chExt cx="0" cy="0"/>
        </a:xfrm>
      </p:grpSpPr>
      <p:sp>
        <p:nvSpPr>
          <p:cNvPr id="2481" name="Google Shape;2481;g7147022067_1_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482" name="Google Shape;2482;g7147022067_1_4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3" name="Google Shape;2483;g7147022067_1_4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9" name="Shape 2489"/>
        <p:cNvGrpSpPr/>
        <p:nvPr/>
      </p:nvGrpSpPr>
      <p:grpSpPr>
        <a:xfrm>
          <a:off x="0" y="0"/>
          <a:ext cx="0" cy="0"/>
          <a:chOff x="0" y="0"/>
          <a:chExt cx="0" cy="0"/>
        </a:xfrm>
      </p:grpSpPr>
      <p:sp>
        <p:nvSpPr>
          <p:cNvPr id="2490" name="Google Shape;2490;g7147022067_0_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491" name="Google Shape;2491;g7147022067_0_1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2" name="Google Shape;2492;g7147022067_0_1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1" name="Shape 2501"/>
        <p:cNvGrpSpPr/>
        <p:nvPr/>
      </p:nvGrpSpPr>
      <p:grpSpPr>
        <a:xfrm>
          <a:off x="0" y="0"/>
          <a:ext cx="0" cy="0"/>
          <a:chOff x="0" y="0"/>
          <a:chExt cx="0" cy="0"/>
        </a:xfrm>
      </p:grpSpPr>
      <p:sp>
        <p:nvSpPr>
          <p:cNvPr id="2502" name="Google Shape;2502;g7e65ebf433_3_450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503" name="Google Shape;2503;g7e65ebf433_3_450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4" name="Google Shape;2504;g7e65ebf433_3_450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7e65ebf433_3_107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7e65ebf433_3_107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zh-TW"/>
              <a:t> Nominal 類別型</a:t>
            </a:r>
            <a:endParaRPr/>
          </a:p>
          <a:p>
            <a:pPr indent="0" lvl="0" marL="0" rtl="0" algn="l">
              <a:spcBef>
                <a:spcPts val="0"/>
              </a:spcBef>
              <a:spcAft>
                <a:spcPts val="0"/>
              </a:spcAft>
              <a:buClr>
                <a:schemeClr val="dk1"/>
              </a:buClr>
              <a:buSzPts val="1100"/>
              <a:buFont typeface="Arial"/>
              <a:buNone/>
            </a:pPr>
            <a:r>
              <a:rPr lang="zh-TW"/>
              <a:t>male</a:t>
            </a:r>
            <a:endParaRPr/>
          </a:p>
          <a:p>
            <a:pPr indent="0" lvl="0" marL="0" rtl="0" algn="l">
              <a:spcBef>
                <a:spcPts val="0"/>
              </a:spcBef>
              <a:spcAft>
                <a:spcPts val="0"/>
              </a:spcAft>
              <a:buClr>
                <a:schemeClr val="dk1"/>
              </a:buClr>
              <a:buSzPts val="1100"/>
              <a:buFont typeface="Arial"/>
              <a:buNone/>
            </a:pPr>
            <a:r>
              <a:rPr lang="zh-TW"/>
              <a:t>臺南</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710" name="Google Shape;710;g7e65ebf433_3_107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7e65ebf433_3_269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718" name="Google Shape;718;g7e65ebf433_3_269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g7e65ebf433_3_269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7e65ebf433_3_270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727" name="Google Shape;727;g7e65ebf433_3_270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g7e65ebf433_3_270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7e65ebf433_3_27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756" name="Google Shape;756;g7e65ebf433_3_273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g7e65ebf433_3_273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7e65ebf433_3_27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768" name="Google Shape;768;g7e65ebf433_3_274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g7e65ebf433_3_274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g7e65ebf433_3_276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785" name="Google Shape;785;g7e65ebf433_3_276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g7e65ebf433_3_276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7e65ebf433_3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7e65ebf433_3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g7e65ebf433_3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7f32dcda20_7_12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803" name="Google Shape;803;g7f32dcda20_7_122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u="sng">
                <a:solidFill>
                  <a:schemeClr val="hlink"/>
                </a:solidFill>
                <a:hlinkClick r:id="rId2"/>
              </a:rPr>
              <a:t>https://docs.google.com/presentation/d/1_8_AqCxImQZ1-3pOXqLcMMwPVZXPzFC6gu47U0MTLrg/edit</a:t>
            </a:r>
            <a:r>
              <a:rPr lang="zh-TW"/>
              <a:t> </a:t>
            </a:r>
            <a:endParaRPr/>
          </a:p>
        </p:txBody>
      </p:sp>
      <p:sp>
        <p:nvSpPr>
          <p:cNvPr id="804" name="Google Shape;804;g7f32dcda20_7_122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g7147022067_1_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812" name="Google Shape;812;g7147022067_1_1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g7147022067_1_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g7147022067_1_6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831" name="Google Shape;831;g7147022067_1_6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g7147022067_1_6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g825b35c777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849" name="Google Shape;849;g825b35c777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g825b35c777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82566b18dd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862" name="Google Shape;862;g82566b18dd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g82566b18dd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7e65ebf433_3_278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871" name="Google Shape;871;g7e65ebf433_3_278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g7e65ebf433_3_278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g81d04d00bd_1_2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882" name="Google Shape;882;g81d04d00bd_1_22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g81d04d00bd_1_22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g81d04d00bd_1_24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904" name="Google Shape;904;g81d04d00bd_1_24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g81d04d00bd_1_24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g7f32dcda20_7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916" name="Google Shape;916;g7f32dcda20_7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如何探索資料</a:t>
            </a:r>
            <a:endParaRPr/>
          </a:p>
          <a:p>
            <a:pPr indent="0" lvl="0" marL="0" rtl="0" algn="l">
              <a:spcBef>
                <a:spcPts val="0"/>
              </a:spcBef>
              <a:spcAft>
                <a:spcPts val="0"/>
              </a:spcAft>
              <a:buClr>
                <a:schemeClr val="dk1"/>
              </a:buClr>
              <a:buSzPts val="1100"/>
              <a:buFont typeface="Arial"/>
              <a:buNone/>
            </a:pPr>
            <a:r>
              <a:rPr lang="zh-TW"/>
              <a:t>的共同模式？</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17" name="Google Shape;917;g7f32dcda20_7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g7f32dcda20_7_144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924" name="Google Shape;924;g7f32dcda20_7_144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g7f32dcda20_7_144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5e2936cc8e_1_8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5e2936cc8e_1_8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g5e2936cc8e_1_8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g7f32dcda20_7_145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934" name="Google Shape;934;g7f32dcda20_7_145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g7f32dcda20_7_145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g7f32dcda20_7_147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948" name="Google Shape;948;g7f32dcda20_7_147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g7f32dcda20_7_147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g7f32dcda20_7_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957" name="Google Shape;957;g7f32dcda20_7_1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sz="1100" u="sng">
                <a:solidFill>
                  <a:schemeClr val="hlink"/>
                </a:solidFill>
                <a:hlinkClick r:id="rId2"/>
              </a:rPr>
              <a:t>https://docs.google.com/presentation/d/1_8_AqCxImQZ1-3pOXqLcMMwPVZXPzFC6gu47U0MTLrg/edit#slide=id.g1d4436ec24_1_2338</a:t>
            </a:r>
            <a:endParaRPr/>
          </a:p>
        </p:txBody>
      </p:sp>
      <p:sp>
        <p:nvSpPr>
          <p:cNvPr id="958" name="Google Shape;958;g7f32dcda20_7_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g7f32dcda20_7_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968" name="Google Shape;968;g7f32dcda20_7_2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g7f32dcda20_7_2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g7f32dcda20_7_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978" name="Google Shape;978;g7f32dcda20_7_2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g7f32dcda20_7_2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1" name="Shape 991"/>
        <p:cNvGrpSpPr/>
        <p:nvPr/>
      </p:nvGrpSpPr>
      <p:grpSpPr>
        <a:xfrm>
          <a:off x="0" y="0"/>
          <a:ext cx="0" cy="0"/>
          <a:chOff x="0" y="0"/>
          <a:chExt cx="0" cy="0"/>
        </a:xfrm>
      </p:grpSpPr>
      <p:sp>
        <p:nvSpPr>
          <p:cNvPr id="992" name="Google Shape;992;g7f32dcda20_7_4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993" name="Google Shape;993;g7f32dcda20_7_4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g7f32dcda20_7_4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g7f32dcda20_7_6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015" name="Google Shape;1015;g7f32dcda20_7_6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g7f32dcda20_7_6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g81d04d00bd_1_79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027" name="Google Shape;1027;g81d04d00bd_1_79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g81d04d00bd_1_79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7" name="Shape 1057"/>
        <p:cNvGrpSpPr/>
        <p:nvPr/>
      </p:nvGrpSpPr>
      <p:grpSpPr>
        <a:xfrm>
          <a:off x="0" y="0"/>
          <a:ext cx="0" cy="0"/>
          <a:chOff x="0" y="0"/>
          <a:chExt cx="0" cy="0"/>
        </a:xfrm>
      </p:grpSpPr>
      <p:sp>
        <p:nvSpPr>
          <p:cNvPr id="1058" name="Google Shape;1058;g81d04d00bd_1_75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059" name="Google Shape;1059;g81d04d00bd_1_75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g81d04d00bd_1_75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0" name="Shape 1070"/>
        <p:cNvGrpSpPr/>
        <p:nvPr/>
      </p:nvGrpSpPr>
      <p:grpSpPr>
        <a:xfrm>
          <a:off x="0" y="0"/>
          <a:ext cx="0" cy="0"/>
          <a:chOff x="0" y="0"/>
          <a:chExt cx="0" cy="0"/>
        </a:xfrm>
      </p:grpSpPr>
      <p:sp>
        <p:nvSpPr>
          <p:cNvPr id="1071" name="Google Shape;1071;g81d04d00bd_1_76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072" name="Google Shape;1072;g81d04d00bd_1_76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g81d04d00bd_1_76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7e65ebf433_3_15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7e65ebf433_3_153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g7e65ebf433_3_153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0" name="Shape 1080"/>
        <p:cNvGrpSpPr/>
        <p:nvPr/>
      </p:nvGrpSpPr>
      <p:grpSpPr>
        <a:xfrm>
          <a:off x="0" y="0"/>
          <a:ext cx="0" cy="0"/>
          <a:chOff x="0" y="0"/>
          <a:chExt cx="0" cy="0"/>
        </a:xfrm>
      </p:grpSpPr>
      <p:sp>
        <p:nvSpPr>
          <p:cNvPr id="1081" name="Google Shape;1081;g81d04d00bd_1_77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082" name="Google Shape;1082;g81d04d00bd_1_77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g81d04d00bd_1_77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g81d04d00bd_1_78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095" name="Google Shape;1095;g81d04d00bd_1_78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資料點x2=&lt;21,26&gt;</a:t>
            </a:r>
            <a:endParaRPr/>
          </a:p>
        </p:txBody>
      </p:sp>
      <p:sp>
        <p:nvSpPr>
          <p:cNvPr id="1096" name="Google Shape;1096;g81d04d00bd_1_78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8" name="Shape 1108"/>
        <p:cNvGrpSpPr/>
        <p:nvPr/>
      </p:nvGrpSpPr>
      <p:grpSpPr>
        <a:xfrm>
          <a:off x="0" y="0"/>
          <a:ext cx="0" cy="0"/>
          <a:chOff x="0" y="0"/>
          <a:chExt cx="0" cy="0"/>
        </a:xfrm>
      </p:grpSpPr>
      <p:sp>
        <p:nvSpPr>
          <p:cNvPr id="1109" name="Google Shape;1109;g81d04d00bd_1_8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110" name="Google Shape;1110;g81d04d00bd_1_82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g81d04d00bd_1_82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0" name="Shape 1120"/>
        <p:cNvGrpSpPr/>
        <p:nvPr/>
      </p:nvGrpSpPr>
      <p:grpSpPr>
        <a:xfrm>
          <a:off x="0" y="0"/>
          <a:ext cx="0" cy="0"/>
          <a:chOff x="0" y="0"/>
          <a:chExt cx="0" cy="0"/>
        </a:xfrm>
      </p:grpSpPr>
      <p:sp>
        <p:nvSpPr>
          <p:cNvPr id="1121" name="Google Shape;1121;g81d04d00bd_1_8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122" name="Google Shape;1122;g81d04d00bd_1_83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g81d04d00bd_1_83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6" name="Shape 1136"/>
        <p:cNvGrpSpPr/>
        <p:nvPr/>
      </p:nvGrpSpPr>
      <p:grpSpPr>
        <a:xfrm>
          <a:off x="0" y="0"/>
          <a:ext cx="0" cy="0"/>
          <a:chOff x="0" y="0"/>
          <a:chExt cx="0" cy="0"/>
        </a:xfrm>
      </p:grpSpPr>
      <p:sp>
        <p:nvSpPr>
          <p:cNvPr id="1137" name="Google Shape;1137;g81d04d00bd_1_85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138" name="Google Shape;1138;g81d04d00bd_1_85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g81d04d00bd_1_85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1" name="Shape 1151"/>
        <p:cNvGrpSpPr/>
        <p:nvPr/>
      </p:nvGrpSpPr>
      <p:grpSpPr>
        <a:xfrm>
          <a:off x="0" y="0"/>
          <a:ext cx="0" cy="0"/>
          <a:chOff x="0" y="0"/>
          <a:chExt cx="0" cy="0"/>
        </a:xfrm>
      </p:grpSpPr>
      <p:sp>
        <p:nvSpPr>
          <p:cNvPr id="1152" name="Google Shape;1152;g81d04d00bd_1_86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153" name="Google Shape;1153;g81d04d00bd_1_86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g81d04d00bd_1_86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3" name="Shape 1173"/>
        <p:cNvGrpSpPr/>
        <p:nvPr/>
      </p:nvGrpSpPr>
      <p:grpSpPr>
        <a:xfrm>
          <a:off x="0" y="0"/>
          <a:ext cx="0" cy="0"/>
          <a:chOff x="0" y="0"/>
          <a:chExt cx="0" cy="0"/>
        </a:xfrm>
      </p:grpSpPr>
      <p:sp>
        <p:nvSpPr>
          <p:cNvPr id="1174" name="Google Shape;1174;g7f32dcda20_7_7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175" name="Google Shape;1175;g7f32dcda20_7_7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g7f32dcda20_7_7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3" name="Shape 1193"/>
        <p:cNvGrpSpPr/>
        <p:nvPr/>
      </p:nvGrpSpPr>
      <p:grpSpPr>
        <a:xfrm>
          <a:off x="0" y="0"/>
          <a:ext cx="0" cy="0"/>
          <a:chOff x="0" y="0"/>
          <a:chExt cx="0" cy="0"/>
        </a:xfrm>
      </p:grpSpPr>
      <p:sp>
        <p:nvSpPr>
          <p:cNvPr id="1194" name="Google Shape;1194;g7f32dcda20_7_9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195" name="Google Shape;1195;g7f32dcda20_7_9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g7f32dcda20_7_9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0" name="Shape 1210"/>
        <p:cNvGrpSpPr/>
        <p:nvPr/>
      </p:nvGrpSpPr>
      <p:grpSpPr>
        <a:xfrm>
          <a:off x="0" y="0"/>
          <a:ext cx="0" cy="0"/>
          <a:chOff x="0" y="0"/>
          <a:chExt cx="0" cy="0"/>
        </a:xfrm>
      </p:grpSpPr>
      <p:sp>
        <p:nvSpPr>
          <p:cNvPr id="1211" name="Google Shape;1211;g81d04d00bd_1_119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12" name="Google Shape;1212;g81d04d00bd_1_119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g81d04d00bd_1_119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5" name="Shape 1225"/>
        <p:cNvGrpSpPr/>
        <p:nvPr/>
      </p:nvGrpSpPr>
      <p:grpSpPr>
        <a:xfrm>
          <a:off x="0" y="0"/>
          <a:ext cx="0" cy="0"/>
          <a:chOff x="0" y="0"/>
          <a:chExt cx="0" cy="0"/>
        </a:xfrm>
      </p:grpSpPr>
      <p:sp>
        <p:nvSpPr>
          <p:cNvPr id="1226" name="Google Shape;1226;g7f32dcda20_7_1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27" name="Google Shape;1227;g7f32dcda20_7_11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g7f32dcda20_7_1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7e65ebf433_3_199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7e65ebf433_3_199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zh-TW"/>
              <a:t>紐西蘭懷卡托大學機器學習實驗室專為學習資料探勘所開發的Java軟體</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560" name="Google Shape;560;g7e65ebf433_3_199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8" name="Shape 1238"/>
        <p:cNvGrpSpPr/>
        <p:nvPr/>
      </p:nvGrpSpPr>
      <p:grpSpPr>
        <a:xfrm>
          <a:off x="0" y="0"/>
          <a:ext cx="0" cy="0"/>
          <a:chOff x="0" y="0"/>
          <a:chExt cx="0" cy="0"/>
        </a:xfrm>
      </p:grpSpPr>
      <p:sp>
        <p:nvSpPr>
          <p:cNvPr id="1239" name="Google Shape;1239;g81d04d00bd_1_135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40" name="Google Shape;1240;g81d04d00bd_1_135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g81d04d00bd_1_135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8" name="Shape 1248"/>
        <p:cNvGrpSpPr/>
        <p:nvPr/>
      </p:nvGrpSpPr>
      <p:grpSpPr>
        <a:xfrm>
          <a:off x="0" y="0"/>
          <a:ext cx="0" cy="0"/>
          <a:chOff x="0" y="0"/>
          <a:chExt cx="0" cy="0"/>
        </a:xfrm>
      </p:grpSpPr>
      <p:sp>
        <p:nvSpPr>
          <p:cNvPr id="1249" name="Google Shape;1249;g81d04d00bd_1_136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50" name="Google Shape;1250;g81d04d00bd_1_136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g81d04d00bd_1_136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1" name="Shape 1261"/>
        <p:cNvGrpSpPr/>
        <p:nvPr/>
      </p:nvGrpSpPr>
      <p:grpSpPr>
        <a:xfrm>
          <a:off x="0" y="0"/>
          <a:ext cx="0" cy="0"/>
          <a:chOff x="0" y="0"/>
          <a:chExt cx="0" cy="0"/>
        </a:xfrm>
      </p:grpSpPr>
      <p:sp>
        <p:nvSpPr>
          <p:cNvPr id="1262" name="Google Shape;1262;g81d04d00bd_1_13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63" name="Google Shape;1263;g81d04d00bd_1_137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g81d04d00bd_1_137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7" name="Shape 1277"/>
        <p:cNvGrpSpPr/>
        <p:nvPr/>
      </p:nvGrpSpPr>
      <p:grpSpPr>
        <a:xfrm>
          <a:off x="0" y="0"/>
          <a:ext cx="0" cy="0"/>
          <a:chOff x="0" y="0"/>
          <a:chExt cx="0" cy="0"/>
        </a:xfrm>
      </p:grpSpPr>
      <p:sp>
        <p:nvSpPr>
          <p:cNvPr id="1278" name="Google Shape;1278;g81d04d00bd_1_138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79" name="Google Shape;1279;g81d04d00bd_1_138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g81d04d00bd_1_138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5" name="Shape 1295"/>
        <p:cNvGrpSpPr/>
        <p:nvPr/>
      </p:nvGrpSpPr>
      <p:grpSpPr>
        <a:xfrm>
          <a:off x="0" y="0"/>
          <a:ext cx="0" cy="0"/>
          <a:chOff x="0" y="0"/>
          <a:chExt cx="0" cy="0"/>
        </a:xfrm>
      </p:grpSpPr>
      <p:sp>
        <p:nvSpPr>
          <p:cNvPr id="1296" name="Google Shape;1296;g81d04d00bd_1_140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97" name="Google Shape;1297;g81d04d00bd_1_140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g81d04d00bd_1_140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6" name="Shape 1316"/>
        <p:cNvGrpSpPr/>
        <p:nvPr/>
      </p:nvGrpSpPr>
      <p:grpSpPr>
        <a:xfrm>
          <a:off x="0" y="0"/>
          <a:ext cx="0" cy="0"/>
          <a:chOff x="0" y="0"/>
          <a:chExt cx="0" cy="0"/>
        </a:xfrm>
      </p:grpSpPr>
      <p:sp>
        <p:nvSpPr>
          <p:cNvPr id="1317" name="Google Shape;1317;g81d04d00bd_1_14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18" name="Google Shape;1318;g81d04d00bd_1_142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g81d04d00bd_1_142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4" name="Shape 1334"/>
        <p:cNvGrpSpPr/>
        <p:nvPr/>
      </p:nvGrpSpPr>
      <p:grpSpPr>
        <a:xfrm>
          <a:off x="0" y="0"/>
          <a:ext cx="0" cy="0"/>
          <a:chOff x="0" y="0"/>
          <a:chExt cx="0" cy="0"/>
        </a:xfrm>
      </p:grpSpPr>
      <p:sp>
        <p:nvSpPr>
          <p:cNvPr id="1335" name="Google Shape;1335;g81d04d00bd_1_14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36" name="Google Shape;1336;g81d04d00bd_1_144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g81d04d00bd_1_144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2" name="Shape 1352"/>
        <p:cNvGrpSpPr/>
        <p:nvPr/>
      </p:nvGrpSpPr>
      <p:grpSpPr>
        <a:xfrm>
          <a:off x="0" y="0"/>
          <a:ext cx="0" cy="0"/>
          <a:chOff x="0" y="0"/>
          <a:chExt cx="0" cy="0"/>
        </a:xfrm>
      </p:grpSpPr>
      <p:sp>
        <p:nvSpPr>
          <p:cNvPr id="1353" name="Google Shape;1353;g81d04d00bd_1_145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54" name="Google Shape;1354;g81d04d00bd_1_145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g81d04d00bd_1_145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1" name="Shape 1371"/>
        <p:cNvGrpSpPr/>
        <p:nvPr/>
      </p:nvGrpSpPr>
      <p:grpSpPr>
        <a:xfrm>
          <a:off x="0" y="0"/>
          <a:ext cx="0" cy="0"/>
          <a:chOff x="0" y="0"/>
          <a:chExt cx="0" cy="0"/>
        </a:xfrm>
      </p:grpSpPr>
      <p:sp>
        <p:nvSpPr>
          <p:cNvPr id="1372" name="Google Shape;1372;g81d04d00bd_1_147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73" name="Google Shape;1373;g81d04d00bd_1_147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g81d04d00bd_1_147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7" name="Shape 1387"/>
        <p:cNvGrpSpPr/>
        <p:nvPr/>
      </p:nvGrpSpPr>
      <p:grpSpPr>
        <a:xfrm>
          <a:off x="0" y="0"/>
          <a:ext cx="0" cy="0"/>
          <a:chOff x="0" y="0"/>
          <a:chExt cx="0" cy="0"/>
        </a:xfrm>
      </p:grpSpPr>
      <p:sp>
        <p:nvSpPr>
          <p:cNvPr id="1388" name="Google Shape;1388;g81d04d00bd_1_149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89" name="Google Shape;1389;g81d04d00bd_1_149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g81d04d00bd_1_149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7e65ebf433_3_175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7e65ebf433_3_175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g7e65ebf433_3_175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6" name="Shape 1406"/>
        <p:cNvGrpSpPr/>
        <p:nvPr/>
      </p:nvGrpSpPr>
      <p:grpSpPr>
        <a:xfrm>
          <a:off x="0" y="0"/>
          <a:ext cx="0" cy="0"/>
          <a:chOff x="0" y="0"/>
          <a:chExt cx="0" cy="0"/>
        </a:xfrm>
      </p:grpSpPr>
      <p:sp>
        <p:nvSpPr>
          <p:cNvPr id="1407" name="Google Shape;1407;g81d04d00bd_1_18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408" name="Google Shape;1408;g81d04d00bd_1_18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g81d04d00bd_1_18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0" name="Shape 1420"/>
        <p:cNvGrpSpPr/>
        <p:nvPr/>
      </p:nvGrpSpPr>
      <p:grpSpPr>
        <a:xfrm>
          <a:off x="0" y="0"/>
          <a:ext cx="0" cy="0"/>
          <a:chOff x="0" y="0"/>
          <a:chExt cx="0" cy="0"/>
        </a:xfrm>
      </p:grpSpPr>
      <p:sp>
        <p:nvSpPr>
          <p:cNvPr id="1421" name="Google Shape;1421;g81d04d00bd_1_198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422" name="Google Shape;1422;g81d04d00bd_1_198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g81d04d00bd_1_198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8" name="Shape 1428"/>
        <p:cNvGrpSpPr/>
        <p:nvPr/>
      </p:nvGrpSpPr>
      <p:grpSpPr>
        <a:xfrm>
          <a:off x="0" y="0"/>
          <a:ext cx="0" cy="0"/>
          <a:chOff x="0" y="0"/>
          <a:chExt cx="0" cy="0"/>
        </a:xfrm>
      </p:grpSpPr>
      <p:sp>
        <p:nvSpPr>
          <p:cNvPr id="1429" name="Google Shape;1429;g7f32dcda20_7_16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430" name="Google Shape;1430;g7f32dcda20_7_16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g7f32dcda20_7_16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3" name="Shape 1443"/>
        <p:cNvGrpSpPr/>
        <p:nvPr/>
      </p:nvGrpSpPr>
      <p:grpSpPr>
        <a:xfrm>
          <a:off x="0" y="0"/>
          <a:ext cx="0" cy="0"/>
          <a:chOff x="0" y="0"/>
          <a:chExt cx="0" cy="0"/>
        </a:xfrm>
      </p:grpSpPr>
      <p:sp>
        <p:nvSpPr>
          <p:cNvPr id="1444" name="Google Shape;1444;g7f32dcda20_7_18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445" name="Google Shape;1445;g7f32dcda20_7_18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g7f32dcda20_7_18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9" name="Shape 1459"/>
        <p:cNvGrpSpPr/>
        <p:nvPr/>
      </p:nvGrpSpPr>
      <p:grpSpPr>
        <a:xfrm>
          <a:off x="0" y="0"/>
          <a:ext cx="0" cy="0"/>
          <a:chOff x="0" y="0"/>
          <a:chExt cx="0" cy="0"/>
        </a:xfrm>
      </p:grpSpPr>
      <p:sp>
        <p:nvSpPr>
          <p:cNvPr id="1460" name="Google Shape;1460;g7f32dcda20_7_19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461" name="Google Shape;1461;g7f32dcda20_7_19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g7f32dcda20_7_19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6" name="Shape 1476"/>
        <p:cNvGrpSpPr/>
        <p:nvPr/>
      </p:nvGrpSpPr>
      <p:grpSpPr>
        <a:xfrm>
          <a:off x="0" y="0"/>
          <a:ext cx="0" cy="0"/>
          <a:chOff x="0" y="0"/>
          <a:chExt cx="0" cy="0"/>
        </a:xfrm>
      </p:grpSpPr>
      <p:sp>
        <p:nvSpPr>
          <p:cNvPr id="1477" name="Google Shape;1477;g7f32dcda20_7_2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478" name="Google Shape;1478;g7f32dcda20_7_2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g7f32dcda20_7_2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8" name="Shape 1488"/>
        <p:cNvGrpSpPr/>
        <p:nvPr/>
      </p:nvGrpSpPr>
      <p:grpSpPr>
        <a:xfrm>
          <a:off x="0" y="0"/>
          <a:ext cx="0" cy="0"/>
          <a:chOff x="0" y="0"/>
          <a:chExt cx="0" cy="0"/>
        </a:xfrm>
      </p:grpSpPr>
      <p:sp>
        <p:nvSpPr>
          <p:cNvPr id="1489" name="Google Shape;1489;g7f32dcda20_7_2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490" name="Google Shape;1490;g7f32dcda20_7_22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g7f32dcda20_7_22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9" name="Shape 1499"/>
        <p:cNvGrpSpPr/>
        <p:nvPr/>
      </p:nvGrpSpPr>
      <p:grpSpPr>
        <a:xfrm>
          <a:off x="0" y="0"/>
          <a:ext cx="0" cy="0"/>
          <a:chOff x="0" y="0"/>
          <a:chExt cx="0" cy="0"/>
        </a:xfrm>
      </p:grpSpPr>
      <p:sp>
        <p:nvSpPr>
          <p:cNvPr id="1500" name="Google Shape;1500;g7f32dcda20_7_2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501" name="Google Shape;1501;g7f32dcda20_7_23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g7f32dcda20_7_23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7" name="Shape 1507"/>
        <p:cNvGrpSpPr/>
        <p:nvPr/>
      </p:nvGrpSpPr>
      <p:grpSpPr>
        <a:xfrm>
          <a:off x="0" y="0"/>
          <a:ext cx="0" cy="0"/>
          <a:chOff x="0" y="0"/>
          <a:chExt cx="0" cy="0"/>
        </a:xfrm>
      </p:grpSpPr>
      <p:sp>
        <p:nvSpPr>
          <p:cNvPr id="1508" name="Google Shape;1508;g7f32dcda20_7_2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509" name="Google Shape;1509;g7f32dcda20_7_24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g7f32dcda20_7_24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4" name="Shape 1524"/>
        <p:cNvGrpSpPr/>
        <p:nvPr/>
      </p:nvGrpSpPr>
      <p:grpSpPr>
        <a:xfrm>
          <a:off x="0" y="0"/>
          <a:ext cx="0" cy="0"/>
          <a:chOff x="0" y="0"/>
          <a:chExt cx="0" cy="0"/>
        </a:xfrm>
      </p:grpSpPr>
      <p:sp>
        <p:nvSpPr>
          <p:cNvPr id="1525" name="Google Shape;1525;g7f32dcda20_7_25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526" name="Google Shape;1526;g7f32dcda20_7_25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g7f32dcda20_7_25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7e65ebf433_3_176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7e65ebf433_3_176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zh-TW"/>
              <a:t>紐西蘭懷卡托大學機器學習實驗室以Weka為名，開發一工具名為「懷卡托知識分析環境」(Waikato Environment for Knowledge Analysis)，並以各字的字首組成Weka一詞。這就是資料探勘工具Weka名稱的由來。</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581" name="Google Shape;581;g7e65ebf433_3_176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9" name="Shape 1539"/>
        <p:cNvGrpSpPr/>
        <p:nvPr/>
      </p:nvGrpSpPr>
      <p:grpSpPr>
        <a:xfrm>
          <a:off x="0" y="0"/>
          <a:ext cx="0" cy="0"/>
          <a:chOff x="0" y="0"/>
          <a:chExt cx="0" cy="0"/>
        </a:xfrm>
      </p:grpSpPr>
      <p:sp>
        <p:nvSpPr>
          <p:cNvPr id="1540" name="Google Shape;1540;g7f32dcda20_7_26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541" name="Google Shape;1541;g7f32dcda20_7_26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g7f32dcda20_7_26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8" name="Shape 1558"/>
        <p:cNvGrpSpPr/>
        <p:nvPr/>
      </p:nvGrpSpPr>
      <p:grpSpPr>
        <a:xfrm>
          <a:off x="0" y="0"/>
          <a:ext cx="0" cy="0"/>
          <a:chOff x="0" y="0"/>
          <a:chExt cx="0" cy="0"/>
        </a:xfrm>
      </p:grpSpPr>
      <p:sp>
        <p:nvSpPr>
          <p:cNvPr id="1559" name="Google Shape;1559;g7f32dcda20_7_28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560" name="Google Shape;1560;g7f32dcda20_7_28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g7f32dcda20_7_28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5" name="Shape 1575"/>
        <p:cNvGrpSpPr/>
        <p:nvPr/>
      </p:nvGrpSpPr>
      <p:grpSpPr>
        <a:xfrm>
          <a:off x="0" y="0"/>
          <a:ext cx="0" cy="0"/>
          <a:chOff x="0" y="0"/>
          <a:chExt cx="0" cy="0"/>
        </a:xfrm>
      </p:grpSpPr>
      <p:sp>
        <p:nvSpPr>
          <p:cNvPr id="1576" name="Google Shape;1576;g7f32dcda20_7_30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577" name="Google Shape;1577;g7f32dcda20_7_30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g7f32dcda20_7_30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2" name="Shape 1592"/>
        <p:cNvGrpSpPr/>
        <p:nvPr/>
      </p:nvGrpSpPr>
      <p:grpSpPr>
        <a:xfrm>
          <a:off x="0" y="0"/>
          <a:ext cx="0" cy="0"/>
          <a:chOff x="0" y="0"/>
          <a:chExt cx="0" cy="0"/>
        </a:xfrm>
      </p:grpSpPr>
      <p:sp>
        <p:nvSpPr>
          <p:cNvPr id="1593" name="Google Shape;1593;g7f32dcda20_7_3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594" name="Google Shape;1594;g7f32dcda20_7_31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g7f32dcda20_7_31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9" name="Shape 1609"/>
        <p:cNvGrpSpPr/>
        <p:nvPr/>
      </p:nvGrpSpPr>
      <p:grpSpPr>
        <a:xfrm>
          <a:off x="0" y="0"/>
          <a:ext cx="0" cy="0"/>
          <a:chOff x="0" y="0"/>
          <a:chExt cx="0" cy="0"/>
        </a:xfrm>
      </p:grpSpPr>
      <p:sp>
        <p:nvSpPr>
          <p:cNvPr id="1610" name="Google Shape;1610;g7f32dcda20_7_3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611" name="Google Shape;1611;g7f32dcda20_7_33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g7f32dcda20_7_33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2" name="Shape 1622"/>
        <p:cNvGrpSpPr/>
        <p:nvPr/>
      </p:nvGrpSpPr>
      <p:grpSpPr>
        <a:xfrm>
          <a:off x="0" y="0"/>
          <a:ext cx="0" cy="0"/>
          <a:chOff x="0" y="0"/>
          <a:chExt cx="0" cy="0"/>
        </a:xfrm>
      </p:grpSpPr>
      <p:sp>
        <p:nvSpPr>
          <p:cNvPr id="1623" name="Google Shape;1623;g7f32dcda20_7_34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624" name="Google Shape;1624;g7f32dcda20_7_34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g7f32dcda20_7_34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2" name="Shape 1642"/>
        <p:cNvGrpSpPr/>
        <p:nvPr/>
      </p:nvGrpSpPr>
      <p:grpSpPr>
        <a:xfrm>
          <a:off x="0" y="0"/>
          <a:ext cx="0" cy="0"/>
          <a:chOff x="0" y="0"/>
          <a:chExt cx="0" cy="0"/>
        </a:xfrm>
      </p:grpSpPr>
      <p:sp>
        <p:nvSpPr>
          <p:cNvPr id="1643" name="Google Shape;1643;g7f32dcda20_7_36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644" name="Google Shape;1644;g7f32dcda20_7_36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g7f32dcda20_7_36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3" name="Shape 1653"/>
        <p:cNvGrpSpPr/>
        <p:nvPr/>
      </p:nvGrpSpPr>
      <p:grpSpPr>
        <a:xfrm>
          <a:off x="0" y="0"/>
          <a:ext cx="0" cy="0"/>
          <a:chOff x="0" y="0"/>
          <a:chExt cx="0" cy="0"/>
        </a:xfrm>
      </p:grpSpPr>
      <p:sp>
        <p:nvSpPr>
          <p:cNvPr id="1654" name="Google Shape;1654;g7f32dcda20_7_37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655" name="Google Shape;1655;g7f32dcda20_7_37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g7f32dcda20_7_37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8" name="Shape 1668"/>
        <p:cNvGrpSpPr/>
        <p:nvPr/>
      </p:nvGrpSpPr>
      <p:grpSpPr>
        <a:xfrm>
          <a:off x="0" y="0"/>
          <a:ext cx="0" cy="0"/>
          <a:chOff x="0" y="0"/>
          <a:chExt cx="0" cy="0"/>
        </a:xfrm>
      </p:grpSpPr>
      <p:sp>
        <p:nvSpPr>
          <p:cNvPr id="1669" name="Google Shape;1669;g7f32dcda20_7_38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670" name="Google Shape;1670;g7f32dcda20_7_38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g7f32dcda20_7_38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3" name="Shape 1683"/>
        <p:cNvGrpSpPr/>
        <p:nvPr/>
      </p:nvGrpSpPr>
      <p:grpSpPr>
        <a:xfrm>
          <a:off x="0" y="0"/>
          <a:ext cx="0" cy="0"/>
          <a:chOff x="0" y="0"/>
          <a:chExt cx="0" cy="0"/>
        </a:xfrm>
      </p:grpSpPr>
      <p:sp>
        <p:nvSpPr>
          <p:cNvPr id="1684" name="Google Shape;1684;g7f32dcda20_7_40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685" name="Google Shape;1685;g7f32dcda20_7_40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g7f32dcda20_7_40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7e65ebf433_3_17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7e65ebf433_3_177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u="sng">
                <a:solidFill>
                  <a:schemeClr val="hlink"/>
                </a:solidFill>
                <a:hlinkClick r:id="rId2"/>
              </a:rPr>
              <a:t>https://docs.google.com/presentation/d/1bGQ55Wv4FBXidKVa32l9JH6WDBn0M8dhMo7I4xFdvZE/edit#slide=id.g2d18d72569_0_92</a:t>
            </a:r>
            <a:r>
              <a:rPr lang="zh-TW"/>
              <a:t> </a:t>
            </a:r>
            <a:endParaRPr/>
          </a:p>
        </p:txBody>
      </p:sp>
      <p:sp>
        <p:nvSpPr>
          <p:cNvPr id="593" name="Google Shape;593;g7e65ebf433_3_177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7" name="Shape 1697"/>
        <p:cNvGrpSpPr/>
        <p:nvPr/>
      </p:nvGrpSpPr>
      <p:grpSpPr>
        <a:xfrm>
          <a:off x="0" y="0"/>
          <a:ext cx="0" cy="0"/>
          <a:chOff x="0" y="0"/>
          <a:chExt cx="0" cy="0"/>
        </a:xfrm>
      </p:grpSpPr>
      <p:sp>
        <p:nvSpPr>
          <p:cNvPr id="1698" name="Google Shape;1698;g7f32dcda20_7_4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699" name="Google Shape;1699;g7f32dcda20_7_41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g7f32dcda20_7_4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0" name="Shape 1710"/>
        <p:cNvGrpSpPr/>
        <p:nvPr/>
      </p:nvGrpSpPr>
      <p:grpSpPr>
        <a:xfrm>
          <a:off x="0" y="0"/>
          <a:ext cx="0" cy="0"/>
          <a:chOff x="0" y="0"/>
          <a:chExt cx="0" cy="0"/>
        </a:xfrm>
      </p:grpSpPr>
      <p:sp>
        <p:nvSpPr>
          <p:cNvPr id="1711" name="Google Shape;1711;g7f32dcda20_7_4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712" name="Google Shape;1712;g7f32dcda20_7_42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g7f32dcda20_7_42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5" name="Shape 1725"/>
        <p:cNvGrpSpPr/>
        <p:nvPr/>
      </p:nvGrpSpPr>
      <p:grpSpPr>
        <a:xfrm>
          <a:off x="0" y="0"/>
          <a:ext cx="0" cy="0"/>
          <a:chOff x="0" y="0"/>
          <a:chExt cx="0" cy="0"/>
        </a:xfrm>
      </p:grpSpPr>
      <p:sp>
        <p:nvSpPr>
          <p:cNvPr id="1726" name="Google Shape;1726;g7f32dcda20_11_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727" name="Google Shape;1727;g7f32dcda20_11_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g7f32dcda20_11_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8" name="Shape 1738"/>
        <p:cNvGrpSpPr/>
        <p:nvPr/>
      </p:nvGrpSpPr>
      <p:grpSpPr>
        <a:xfrm>
          <a:off x="0" y="0"/>
          <a:ext cx="0" cy="0"/>
          <a:chOff x="0" y="0"/>
          <a:chExt cx="0" cy="0"/>
        </a:xfrm>
      </p:grpSpPr>
      <p:sp>
        <p:nvSpPr>
          <p:cNvPr id="1739" name="Google Shape;1739;g7f32dcda20_7_44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740" name="Google Shape;1740;g7f32dcda20_7_44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g7f32dcda20_7_44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3" name="Shape 1753"/>
        <p:cNvGrpSpPr/>
        <p:nvPr/>
      </p:nvGrpSpPr>
      <p:grpSpPr>
        <a:xfrm>
          <a:off x="0" y="0"/>
          <a:ext cx="0" cy="0"/>
          <a:chOff x="0" y="0"/>
          <a:chExt cx="0" cy="0"/>
        </a:xfrm>
      </p:grpSpPr>
      <p:sp>
        <p:nvSpPr>
          <p:cNvPr id="1754" name="Google Shape;1754;g7f32dcda20_7_45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755" name="Google Shape;1755;g7f32dcda20_7_45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g7f32dcda20_7_45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8" name="Shape 1768"/>
        <p:cNvGrpSpPr/>
        <p:nvPr/>
      </p:nvGrpSpPr>
      <p:grpSpPr>
        <a:xfrm>
          <a:off x="0" y="0"/>
          <a:ext cx="0" cy="0"/>
          <a:chOff x="0" y="0"/>
          <a:chExt cx="0" cy="0"/>
        </a:xfrm>
      </p:grpSpPr>
      <p:sp>
        <p:nvSpPr>
          <p:cNvPr id="1769" name="Google Shape;1769;g7f32dcda20_7_46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770" name="Google Shape;1770;g7f32dcda20_7_46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g7f32dcda20_7_46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4" name="Shape 1784"/>
        <p:cNvGrpSpPr/>
        <p:nvPr/>
      </p:nvGrpSpPr>
      <p:grpSpPr>
        <a:xfrm>
          <a:off x="0" y="0"/>
          <a:ext cx="0" cy="0"/>
          <a:chOff x="0" y="0"/>
          <a:chExt cx="0" cy="0"/>
        </a:xfrm>
      </p:grpSpPr>
      <p:sp>
        <p:nvSpPr>
          <p:cNvPr id="1785" name="Google Shape;1785;g7f32dcda20_7_48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786" name="Google Shape;1786;g7f32dcda20_7_48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g7f32dcda20_7_48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9" name="Shape 1799"/>
        <p:cNvGrpSpPr/>
        <p:nvPr/>
      </p:nvGrpSpPr>
      <p:grpSpPr>
        <a:xfrm>
          <a:off x="0" y="0"/>
          <a:ext cx="0" cy="0"/>
          <a:chOff x="0" y="0"/>
          <a:chExt cx="0" cy="0"/>
        </a:xfrm>
      </p:grpSpPr>
      <p:sp>
        <p:nvSpPr>
          <p:cNvPr id="1800" name="Google Shape;1800;g7f32dcda20_7_49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801" name="Google Shape;1801;g7f32dcda20_7_49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g7f32dcda20_7_49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3" name="Shape 1813"/>
        <p:cNvGrpSpPr/>
        <p:nvPr/>
      </p:nvGrpSpPr>
      <p:grpSpPr>
        <a:xfrm>
          <a:off x="0" y="0"/>
          <a:ext cx="0" cy="0"/>
          <a:chOff x="0" y="0"/>
          <a:chExt cx="0" cy="0"/>
        </a:xfrm>
      </p:grpSpPr>
      <p:sp>
        <p:nvSpPr>
          <p:cNvPr id="1814" name="Google Shape;1814;g7f32dcda20_7_5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815" name="Google Shape;1815;g7f32dcda20_7_51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g7f32dcda20_7_51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6" name="Shape 1826"/>
        <p:cNvGrpSpPr/>
        <p:nvPr/>
      </p:nvGrpSpPr>
      <p:grpSpPr>
        <a:xfrm>
          <a:off x="0" y="0"/>
          <a:ext cx="0" cy="0"/>
          <a:chOff x="0" y="0"/>
          <a:chExt cx="0" cy="0"/>
        </a:xfrm>
      </p:grpSpPr>
      <p:sp>
        <p:nvSpPr>
          <p:cNvPr id="1827" name="Google Shape;1827;g7f32dcda20_7_5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828" name="Google Shape;1828;g7f32dcda20_7_52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9" name="Google Shape;1829;g7f32dcda20_7_52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7e65ebf433_3_22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7e65ebf433_3_222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g7e65ebf433_3_222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2" name="Shape 1842"/>
        <p:cNvGrpSpPr/>
        <p:nvPr/>
      </p:nvGrpSpPr>
      <p:grpSpPr>
        <a:xfrm>
          <a:off x="0" y="0"/>
          <a:ext cx="0" cy="0"/>
          <a:chOff x="0" y="0"/>
          <a:chExt cx="0" cy="0"/>
        </a:xfrm>
      </p:grpSpPr>
      <p:sp>
        <p:nvSpPr>
          <p:cNvPr id="1843" name="Google Shape;1843;g7f32dcda20_7_5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844" name="Google Shape;1844;g7f32dcda20_7_53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g7f32dcda20_7_53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7" name="Shape 1857"/>
        <p:cNvGrpSpPr/>
        <p:nvPr/>
      </p:nvGrpSpPr>
      <p:grpSpPr>
        <a:xfrm>
          <a:off x="0" y="0"/>
          <a:ext cx="0" cy="0"/>
          <a:chOff x="0" y="0"/>
          <a:chExt cx="0" cy="0"/>
        </a:xfrm>
      </p:grpSpPr>
      <p:sp>
        <p:nvSpPr>
          <p:cNvPr id="1858" name="Google Shape;1858;g7f32dcda20_7_55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859" name="Google Shape;1859;g7f32dcda20_7_55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g7f32dcda20_7_55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0" name="Shape 1880"/>
        <p:cNvGrpSpPr/>
        <p:nvPr/>
      </p:nvGrpSpPr>
      <p:grpSpPr>
        <a:xfrm>
          <a:off x="0" y="0"/>
          <a:ext cx="0" cy="0"/>
          <a:chOff x="0" y="0"/>
          <a:chExt cx="0" cy="0"/>
        </a:xfrm>
      </p:grpSpPr>
      <p:sp>
        <p:nvSpPr>
          <p:cNvPr id="1881" name="Google Shape;1881;g7f32dcda20_7_57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882" name="Google Shape;1882;g7f32dcda20_7_57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g7f32dcda20_7_57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8" name="Shape 1898"/>
        <p:cNvGrpSpPr/>
        <p:nvPr/>
      </p:nvGrpSpPr>
      <p:grpSpPr>
        <a:xfrm>
          <a:off x="0" y="0"/>
          <a:ext cx="0" cy="0"/>
          <a:chOff x="0" y="0"/>
          <a:chExt cx="0" cy="0"/>
        </a:xfrm>
      </p:grpSpPr>
      <p:sp>
        <p:nvSpPr>
          <p:cNvPr id="1899" name="Google Shape;1899;g7f32dcda20_7_58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900" name="Google Shape;1900;g7f32dcda20_7_58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g7f32dcda20_7_58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5" name="Shape 1915"/>
        <p:cNvGrpSpPr/>
        <p:nvPr/>
      </p:nvGrpSpPr>
      <p:grpSpPr>
        <a:xfrm>
          <a:off x="0" y="0"/>
          <a:ext cx="0" cy="0"/>
          <a:chOff x="0" y="0"/>
          <a:chExt cx="0" cy="0"/>
        </a:xfrm>
      </p:grpSpPr>
      <p:sp>
        <p:nvSpPr>
          <p:cNvPr id="1916" name="Google Shape;1916;g7f32dcda20_7_60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917" name="Google Shape;1917;g7f32dcda20_7_60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g7f32dcda20_7_60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9" name="Shape 1929"/>
        <p:cNvGrpSpPr/>
        <p:nvPr/>
      </p:nvGrpSpPr>
      <p:grpSpPr>
        <a:xfrm>
          <a:off x="0" y="0"/>
          <a:ext cx="0" cy="0"/>
          <a:chOff x="0" y="0"/>
          <a:chExt cx="0" cy="0"/>
        </a:xfrm>
      </p:grpSpPr>
      <p:sp>
        <p:nvSpPr>
          <p:cNvPr id="1930" name="Google Shape;1930;g7f32dcda20_7_6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931" name="Google Shape;1931;g7f32dcda20_7_61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2" name="Google Shape;1932;g7f32dcda20_7_61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4" name="Shape 1944"/>
        <p:cNvGrpSpPr/>
        <p:nvPr/>
      </p:nvGrpSpPr>
      <p:grpSpPr>
        <a:xfrm>
          <a:off x="0" y="0"/>
          <a:ext cx="0" cy="0"/>
          <a:chOff x="0" y="0"/>
          <a:chExt cx="0" cy="0"/>
        </a:xfrm>
      </p:grpSpPr>
      <p:sp>
        <p:nvSpPr>
          <p:cNvPr id="1945" name="Google Shape;1945;g7f32dcda20_7_6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946" name="Google Shape;1946;g7f32dcda20_7_63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7" name="Google Shape;1947;g7f32dcda20_7_63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5" name="Shape 1955"/>
        <p:cNvGrpSpPr/>
        <p:nvPr/>
      </p:nvGrpSpPr>
      <p:grpSpPr>
        <a:xfrm>
          <a:off x="0" y="0"/>
          <a:ext cx="0" cy="0"/>
          <a:chOff x="0" y="0"/>
          <a:chExt cx="0" cy="0"/>
        </a:xfrm>
      </p:grpSpPr>
      <p:sp>
        <p:nvSpPr>
          <p:cNvPr id="1956" name="Google Shape;1956;g7f32dcda20_7_6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957" name="Google Shape;1957;g7f32dcda20_7_64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g7f32dcda20_7_64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9" name="Shape 1979"/>
        <p:cNvGrpSpPr/>
        <p:nvPr/>
      </p:nvGrpSpPr>
      <p:grpSpPr>
        <a:xfrm>
          <a:off x="0" y="0"/>
          <a:ext cx="0" cy="0"/>
          <a:chOff x="0" y="0"/>
          <a:chExt cx="0" cy="0"/>
        </a:xfrm>
      </p:grpSpPr>
      <p:sp>
        <p:nvSpPr>
          <p:cNvPr id="1980" name="Google Shape;1980;g7f32dcda20_7_66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981" name="Google Shape;1981;g7f32dcda20_7_66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g7f32dcda20_7_66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2" name="Shape 1992"/>
        <p:cNvGrpSpPr/>
        <p:nvPr/>
      </p:nvGrpSpPr>
      <p:grpSpPr>
        <a:xfrm>
          <a:off x="0" y="0"/>
          <a:ext cx="0" cy="0"/>
          <a:chOff x="0" y="0"/>
          <a:chExt cx="0" cy="0"/>
        </a:xfrm>
      </p:grpSpPr>
      <p:sp>
        <p:nvSpPr>
          <p:cNvPr id="1993" name="Google Shape;1993;g7f32dcda20_10_16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994" name="Google Shape;1994;g7f32dcda20_10_16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5" name="Google Shape;1995;g7f32dcda20_10_16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2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2.jpg"/><Relationship Id="rId4" Type="http://schemas.openxmlformats.org/officeDocument/2006/relationships/image" Target="../media/image17.png"/><Relationship Id="rId5"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2.jpg"/><Relationship Id="rId4" Type="http://schemas.openxmlformats.org/officeDocument/2006/relationships/image" Target="../media/image17.png"/><Relationship Id="rId5" Type="http://schemas.openxmlformats.org/officeDocument/2006/relationships/image" Target="../media/image2.png"/><Relationship Id="rId6" Type="http://schemas.openxmlformats.org/officeDocument/2006/relationships/hyperlink" Target="http://blog.pulipuli.info" TargetMode="External"/><Relationship Id="rId7" Type="http://schemas.openxmlformats.org/officeDocument/2006/relationships/image" Target="../media/image1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2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 Id="rId3" Type="http://schemas.openxmlformats.org/officeDocument/2006/relationships/image" Target="../media/image3.png"/><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 Id="rId3" Type="http://schemas.openxmlformats.org/officeDocument/2006/relationships/image" Target="../media/image33.png"/><Relationship Id="rId4" Type="http://schemas.openxmlformats.org/officeDocument/2006/relationships/image" Target="../media/image19.png"/><Relationship Id="rId5"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jpg"/><Relationship Id="rId3" Type="http://schemas.openxmlformats.org/officeDocument/2006/relationships/image" Target="../media/image7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2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5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2.jpg"/><Relationship Id="rId4" Type="http://schemas.openxmlformats.org/officeDocument/2006/relationships/image" Target="../media/image17.png"/><Relationship Id="rId5" Type="http://schemas.openxmlformats.org/officeDocument/2006/relationships/image" Target="../media/image2.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2.jpg"/><Relationship Id="rId4" Type="http://schemas.openxmlformats.org/officeDocument/2006/relationships/image" Target="../media/image17.png"/><Relationship Id="rId5" Type="http://schemas.openxmlformats.org/officeDocument/2006/relationships/image" Target="../media/image2.png"/><Relationship Id="rId6" Type="http://schemas.openxmlformats.org/officeDocument/2006/relationships/hyperlink" Target="http://blog.pulipuli.info/" TargetMode="External"/><Relationship Id="rId7" Type="http://schemas.openxmlformats.org/officeDocument/2006/relationships/image" Target="../media/image50.gif"/></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jp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jp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 Id="rId3" Type="http://schemas.openxmlformats.org/officeDocument/2006/relationships/image" Target="../media/image3.png"/><Relationship Id="rId4" Type="http://schemas.openxmlformats.org/officeDocument/2006/relationships/image" Target="../media/image2.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 Id="rId3" Type="http://schemas.openxmlformats.org/officeDocument/2006/relationships/image" Target="../media/image48.jp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jp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20.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5.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12.jpg"/><Relationship Id="rId4" Type="http://schemas.openxmlformats.org/officeDocument/2006/relationships/image" Target="../media/image17.png"/><Relationship Id="rId5" Type="http://schemas.openxmlformats.org/officeDocument/2006/relationships/image" Target="../media/image2.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12.jpg"/><Relationship Id="rId4" Type="http://schemas.openxmlformats.org/officeDocument/2006/relationships/image" Target="../media/image17.png"/><Relationship Id="rId5" Type="http://schemas.openxmlformats.org/officeDocument/2006/relationships/image" Target="../media/image2.png"/><Relationship Id="rId6" Type="http://schemas.openxmlformats.org/officeDocument/2006/relationships/hyperlink" Target="http://blog.pulipuli.info/" TargetMode="External"/><Relationship Id="rId7" Type="http://schemas.openxmlformats.org/officeDocument/2006/relationships/image" Target="../media/image50.gif"/></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jp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jp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showMasterSp="0" type="title">
  <p:cSld name="TITLE">
    <p:bg>
      <p:bgPr>
        <a:blipFill>
          <a:blip r:embed="rId2">
            <a:alphaModFix/>
          </a:blip>
          <a:stretch>
            <a:fillRect/>
          </a:stretch>
        </a:blipFill>
      </p:bgPr>
    </p:bg>
    <p:spTree>
      <p:nvGrpSpPr>
        <p:cNvPr id="14" name="Shape 14"/>
        <p:cNvGrpSpPr/>
        <p:nvPr/>
      </p:nvGrpSpPr>
      <p:grpSpPr>
        <a:xfrm>
          <a:off x="0" y="0"/>
          <a:ext cx="0" cy="0"/>
          <a:chOff x="0" y="0"/>
          <a:chExt cx="0" cy="0"/>
        </a:xfrm>
      </p:grpSpPr>
      <p:sp>
        <p:nvSpPr>
          <p:cNvPr id="15" name="Google Shape;15;p2"/>
          <p:cNvSpPr txBox="1"/>
          <p:nvPr>
            <p:ph idx="1" type="subTitle"/>
          </p:nvPr>
        </p:nvSpPr>
        <p:spPr>
          <a:xfrm>
            <a:off x="1431750" y="4910000"/>
            <a:ext cx="4340700" cy="1100700"/>
          </a:xfrm>
          <a:prstGeom prst="rect">
            <a:avLst/>
          </a:prstGeom>
          <a:noFill/>
          <a:ln>
            <a:noFill/>
          </a:ln>
        </p:spPr>
        <p:txBody>
          <a:bodyPr anchorCtr="0" anchor="t" bIns="91425" lIns="91425" spcFirstLastPara="1" rIns="91425" wrap="square" tIns="91425">
            <a:noAutofit/>
          </a:bodyPr>
          <a:lstStyle>
            <a:lvl1pPr indent="0" lvl="0" marL="0" marR="0" rtl="0">
              <a:spcBef>
                <a:spcPts val="360"/>
              </a:spcBef>
              <a:spcAft>
                <a:spcPts val="0"/>
              </a:spcAft>
              <a:buSzPts val="2400"/>
              <a:buFont typeface="Noto Symbol"/>
              <a:buNone/>
              <a:defRPr sz="2400">
                <a:solidFill>
                  <a:schemeClr val="dk2"/>
                </a:solidFill>
              </a:defRPr>
            </a:lvl1pPr>
            <a:lvl2pPr indent="-273050" lvl="1" marL="742950" marR="0" rtl="0">
              <a:spcBef>
                <a:spcPts val="520"/>
              </a:spcBef>
              <a:spcAft>
                <a:spcPts val="0"/>
              </a:spcAft>
              <a:buClr>
                <a:schemeClr val="dk2"/>
              </a:buClr>
              <a:buSzPts val="2400"/>
              <a:buFont typeface="Noto Symbol"/>
              <a:buChar char="▪"/>
              <a:defRPr>
                <a:solidFill>
                  <a:schemeClr val="dk2"/>
                </a:solidFill>
              </a:defRPr>
            </a:lvl2pPr>
            <a:lvl3pPr indent="-228600" lvl="2" marL="1143000" marR="0" rtl="0">
              <a:spcBef>
                <a:spcPts val="480"/>
              </a:spcBef>
              <a:spcAft>
                <a:spcPts val="0"/>
              </a:spcAft>
              <a:buSzPts val="2400"/>
              <a:buFont typeface="Cambria"/>
              <a:buChar char="•"/>
              <a:defRPr>
                <a:solidFill>
                  <a:schemeClr val="dk2"/>
                </a:solidFill>
              </a:defRPr>
            </a:lvl3pPr>
            <a:lvl4pPr indent="-254000" lvl="3" marL="1600200" marR="0" rtl="0">
              <a:spcBef>
                <a:spcPts val="400"/>
              </a:spcBef>
              <a:spcAft>
                <a:spcPts val="0"/>
              </a:spcAft>
              <a:buClr>
                <a:schemeClr val="dk2"/>
              </a:buClr>
              <a:buSzPts val="2400"/>
              <a:buFont typeface="Cambria"/>
              <a:buChar char="–"/>
              <a:defRPr>
                <a:solidFill>
                  <a:schemeClr val="dk2"/>
                </a:solidFill>
              </a:defRPr>
            </a:lvl4pPr>
            <a:lvl5pPr indent="-254000" lvl="4" marL="2057400" marR="0" rtl="0">
              <a:spcBef>
                <a:spcPts val="400"/>
              </a:spcBef>
              <a:spcAft>
                <a:spcPts val="0"/>
              </a:spcAft>
              <a:buClr>
                <a:schemeClr val="dk2"/>
              </a:buClr>
              <a:buSzPts val="2400"/>
              <a:buFont typeface="Cambria"/>
              <a:buChar char="»"/>
              <a:defRPr>
                <a:solidFill>
                  <a:schemeClr val="dk2"/>
                </a:solidFill>
              </a:defRPr>
            </a:lvl5pPr>
            <a:lvl6pPr indent="-266700" lvl="5" marL="2514600" marR="0" rtl="0">
              <a:lnSpc>
                <a:spcPct val="90000"/>
              </a:lnSpc>
              <a:spcBef>
                <a:spcPts val="500"/>
              </a:spcBef>
              <a:spcAft>
                <a:spcPts val="0"/>
              </a:spcAft>
              <a:buClr>
                <a:schemeClr val="dk2"/>
              </a:buClr>
              <a:buSzPts val="2400"/>
              <a:buFont typeface="Arial"/>
              <a:buChar char="•"/>
              <a:defRPr>
                <a:solidFill>
                  <a:schemeClr val="dk2"/>
                </a:solidFill>
              </a:defRPr>
            </a:lvl6pPr>
            <a:lvl7pPr indent="-266700" lvl="6" marL="2971800" marR="0" rtl="0">
              <a:lnSpc>
                <a:spcPct val="90000"/>
              </a:lnSpc>
              <a:spcBef>
                <a:spcPts val="500"/>
              </a:spcBef>
              <a:spcAft>
                <a:spcPts val="0"/>
              </a:spcAft>
              <a:buClr>
                <a:schemeClr val="dk2"/>
              </a:buClr>
              <a:buSzPts val="2400"/>
              <a:buFont typeface="Arial"/>
              <a:buChar char="•"/>
              <a:defRPr>
                <a:solidFill>
                  <a:schemeClr val="dk2"/>
                </a:solidFill>
              </a:defRPr>
            </a:lvl7pPr>
            <a:lvl8pPr indent="-266700" lvl="7" marL="3429000" marR="0" rtl="0">
              <a:lnSpc>
                <a:spcPct val="90000"/>
              </a:lnSpc>
              <a:spcBef>
                <a:spcPts val="500"/>
              </a:spcBef>
              <a:spcAft>
                <a:spcPts val="0"/>
              </a:spcAft>
              <a:buClr>
                <a:schemeClr val="dk2"/>
              </a:buClr>
              <a:buSzPts val="2400"/>
              <a:buFont typeface="Arial"/>
              <a:buChar char="•"/>
              <a:defRPr>
                <a:solidFill>
                  <a:schemeClr val="dk2"/>
                </a:solidFill>
              </a:defRPr>
            </a:lvl8pPr>
            <a:lvl9pPr indent="-266700" lvl="8" marL="3886200" marR="0" rtl="0">
              <a:lnSpc>
                <a:spcPct val="90000"/>
              </a:lnSpc>
              <a:spcBef>
                <a:spcPts val="500"/>
              </a:spcBef>
              <a:spcAft>
                <a:spcPts val="0"/>
              </a:spcAft>
              <a:buClr>
                <a:schemeClr val="dk2"/>
              </a:buClr>
              <a:buSzPts val="2400"/>
              <a:buFont typeface="Arial"/>
              <a:buChar char="•"/>
              <a:defRPr>
                <a:solidFill>
                  <a:schemeClr val="dk2"/>
                </a:solidFill>
              </a:defRPr>
            </a:lvl9pPr>
          </a:lstStyle>
          <a:p/>
        </p:txBody>
      </p:sp>
      <p:sp>
        <p:nvSpPr>
          <p:cNvPr id="16" name="Google Shape;16;p2"/>
          <p:cNvSpPr txBox="1"/>
          <p:nvPr>
            <p:ph type="ctrTitle"/>
          </p:nvPr>
        </p:nvSpPr>
        <p:spPr>
          <a:xfrm>
            <a:off x="599675" y="2895750"/>
            <a:ext cx="5469900" cy="533400"/>
          </a:xfrm>
          <a:prstGeom prst="rect">
            <a:avLst/>
          </a:prstGeom>
          <a:noFill/>
          <a:ln>
            <a:noFill/>
          </a:ln>
        </p:spPr>
        <p:txBody>
          <a:bodyPr anchorCtr="0" anchor="b" bIns="91425" lIns="91425" spcFirstLastPara="1" rIns="91425" wrap="square" tIns="91425">
            <a:noAutofit/>
          </a:bodyPr>
          <a:lstStyle>
            <a:lvl1pPr indent="-254000" lvl="0" marL="0" marR="0" rtl="0" algn="l">
              <a:spcBef>
                <a:spcPts val="0"/>
              </a:spcBef>
              <a:spcAft>
                <a:spcPts val="0"/>
              </a:spcAft>
              <a:buClr>
                <a:srgbClr val="000000"/>
              </a:buClr>
              <a:buSzPts val="4000"/>
              <a:buChar char="●"/>
              <a:defRPr>
                <a:solidFill>
                  <a:srgbClr val="000000"/>
                </a:solidFill>
              </a:defRPr>
            </a:lvl1pPr>
            <a:lvl2pPr indent="-88900" lvl="1" marL="0" marR="0" rtl="0" algn="l">
              <a:spcBef>
                <a:spcPts val="0"/>
              </a:spcBef>
              <a:spcAft>
                <a:spcPts val="0"/>
              </a:spcAft>
              <a:buSzPts val="1400"/>
              <a:buChar char="○"/>
              <a:defRPr/>
            </a:lvl2pPr>
            <a:lvl3pPr indent="-88900" lvl="2" marL="0" marR="0" rtl="0" algn="l">
              <a:spcBef>
                <a:spcPts val="0"/>
              </a:spcBef>
              <a:spcAft>
                <a:spcPts val="0"/>
              </a:spcAft>
              <a:buSzPts val="1400"/>
              <a:buChar char="■"/>
              <a:defRPr/>
            </a:lvl3pPr>
            <a:lvl4pPr indent="-88900" lvl="3" marL="0" marR="0" rtl="0" algn="l">
              <a:spcBef>
                <a:spcPts val="0"/>
              </a:spcBef>
              <a:spcAft>
                <a:spcPts val="0"/>
              </a:spcAft>
              <a:buSzPts val="1400"/>
              <a:buChar char="●"/>
              <a:defRPr/>
            </a:lvl4pPr>
            <a:lvl5pPr indent="-88900" lvl="4" marL="0" marR="0" rtl="0" algn="l">
              <a:spcBef>
                <a:spcPts val="0"/>
              </a:spcBef>
              <a:spcAft>
                <a:spcPts val="0"/>
              </a:spcAft>
              <a:buSzPts val="1400"/>
              <a:buChar char="○"/>
              <a:defRPr/>
            </a:lvl5pPr>
            <a:lvl6pPr indent="-88900" lvl="5" marL="457200" marR="0" rtl="0" algn="l">
              <a:spcBef>
                <a:spcPts val="0"/>
              </a:spcBef>
              <a:spcAft>
                <a:spcPts val="0"/>
              </a:spcAft>
              <a:buSzPts val="1400"/>
              <a:buChar char="■"/>
              <a:defRPr/>
            </a:lvl6pPr>
            <a:lvl7pPr indent="-88900" lvl="6" marL="914400" marR="0" rtl="0" algn="l">
              <a:spcBef>
                <a:spcPts val="0"/>
              </a:spcBef>
              <a:spcAft>
                <a:spcPts val="0"/>
              </a:spcAft>
              <a:buSzPts val="1400"/>
              <a:buChar char="●"/>
              <a:defRPr/>
            </a:lvl7pPr>
            <a:lvl8pPr indent="-88900" lvl="7" marL="1371600" marR="0" rtl="0" algn="l">
              <a:spcBef>
                <a:spcPts val="0"/>
              </a:spcBef>
              <a:spcAft>
                <a:spcPts val="0"/>
              </a:spcAft>
              <a:buSzPts val="1400"/>
              <a:buChar char="○"/>
              <a:defRPr/>
            </a:lvl8pPr>
            <a:lvl9pPr indent="-88900" lvl="8" marL="1828800" marR="0" rtl="0" algn="l">
              <a:spcBef>
                <a:spcPts val="0"/>
              </a:spcBef>
              <a:spcAft>
                <a:spcPts val="0"/>
              </a:spcAft>
              <a:buSzPts val="1400"/>
              <a:buChar char="■"/>
              <a:defRPr/>
            </a:lvl9pPr>
          </a:lstStyle>
          <a:p/>
        </p:txBody>
      </p:sp>
      <p:pic>
        <p:nvPicPr>
          <p:cNvPr id="17" name="Google Shape;17;p2"/>
          <p:cNvPicPr preferRelativeResize="0"/>
          <p:nvPr/>
        </p:nvPicPr>
        <p:blipFill>
          <a:blip r:embed="rId3">
            <a:alphaModFix/>
          </a:blip>
          <a:stretch>
            <a:fillRect/>
          </a:stretch>
        </p:blipFill>
        <p:spPr>
          <a:xfrm>
            <a:off x="4372898" y="0"/>
            <a:ext cx="4771103" cy="6857999"/>
          </a:xfrm>
          <a:prstGeom prst="rect">
            <a:avLst/>
          </a:prstGeom>
          <a:noFill/>
          <a:ln>
            <a:noFill/>
          </a:ln>
        </p:spPr>
      </p:pic>
      <p:pic>
        <p:nvPicPr>
          <p:cNvPr id="18" name="Google Shape;18;p2"/>
          <p:cNvPicPr preferRelativeResize="0"/>
          <p:nvPr/>
        </p:nvPicPr>
        <p:blipFill>
          <a:blip r:embed="rId4">
            <a:alphaModFix/>
          </a:blip>
          <a:stretch>
            <a:fillRect/>
          </a:stretch>
        </p:blipFill>
        <p:spPr>
          <a:xfrm>
            <a:off x="4" y="0"/>
            <a:ext cx="302342" cy="6857999"/>
          </a:xfrm>
          <a:prstGeom prst="rect">
            <a:avLst/>
          </a:prstGeom>
          <a:noFill/>
          <a:ln>
            <a:noFill/>
          </a:ln>
        </p:spPr>
      </p:pic>
      <p:sp>
        <p:nvSpPr>
          <p:cNvPr id="19" name="Google Shape;19;p2"/>
          <p:cNvSpPr txBox="1"/>
          <p:nvPr>
            <p:ph idx="2" type="subTitle"/>
          </p:nvPr>
        </p:nvSpPr>
        <p:spPr>
          <a:xfrm>
            <a:off x="599675" y="1459125"/>
            <a:ext cx="5469900" cy="465000"/>
          </a:xfrm>
          <a:prstGeom prst="rect">
            <a:avLst/>
          </a:prstGeom>
          <a:noFill/>
          <a:ln>
            <a:noFill/>
          </a:ln>
        </p:spPr>
        <p:txBody>
          <a:bodyPr anchorCtr="0" anchor="t" bIns="91425" lIns="91425" spcFirstLastPara="1" rIns="91425" wrap="square" tIns="91425">
            <a:noAutofit/>
          </a:bodyPr>
          <a:lstStyle>
            <a:lvl1pPr indent="0" lvl="0" marL="0" marR="0" rtl="0">
              <a:spcBef>
                <a:spcPts val="360"/>
              </a:spcBef>
              <a:spcAft>
                <a:spcPts val="0"/>
              </a:spcAft>
              <a:buSzPts val="2400"/>
              <a:buFont typeface="Noto Symbol"/>
              <a:buNone/>
              <a:defRPr sz="2400">
                <a:solidFill>
                  <a:schemeClr val="dk2"/>
                </a:solidFill>
              </a:defRPr>
            </a:lvl1pPr>
            <a:lvl2pPr indent="-273050" lvl="1" marL="742950" marR="0" rtl="0">
              <a:spcBef>
                <a:spcPts val="520"/>
              </a:spcBef>
              <a:spcAft>
                <a:spcPts val="0"/>
              </a:spcAft>
              <a:buClr>
                <a:schemeClr val="dk2"/>
              </a:buClr>
              <a:buSzPts val="2400"/>
              <a:buFont typeface="Noto Symbol"/>
              <a:buChar char="▪"/>
              <a:defRPr>
                <a:solidFill>
                  <a:schemeClr val="dk2"/>
                </a:solidFill>
              </a:defRPr>
            </a:lvl2pPr>
            <a:lvl3pPr indent="-228600" lvl="2" marL="1143000" marR="0" rtl="0">
              <a:spcBef>
                <a:spcPts val="480"/>
              </a:spcBef>
              <a:spcAft>
                <a:spcPts val="0"/>
              </a:spcAft>
              <a:buSzPts val="2400"/>
              <a:buFont typeface="Cambria"/>
              <a:buChar char="•"/>
              <a:defRPr>
                <a:solidFill>
                  <a:schemeClr val="dk2"/>
                </a:solidFill>
              </a:defRPr>
            </a:lvl3pPr>
            <a:lvl4pPr indent="-254000" lvl="3" marL="1600200" marR="0" rtl="0">
              <a:spcBef>
                <a:spcPts val="400"/>
              </a:spcBef>
              <a:spcAft>
                <a:spcPts val="0"/>
              </a:spcAft>
              <a:buClr>
                <a:schemeClr val="dk2"/>
              </a:buClr>
              <a:buSzPts val="2400"/>
              <a:buFont typeface="Cambria"/>
              <a:buChar char="–"/>
              <a:defRPr>
                <a:solidFill>
                  <a:schemeClr val="dk2"/>
                </a:solidFill>
              </a:defRPr>
            </a:lvl4pPr>
            <a:lvl5pPr indent="-254000" lvl="4" marL="2057400" marR="0" rtl="0">
              <a:spcBef>
                <a:spcPts val="400"/>
              </a:spcBef>
              <a:spcAft>
                <a:spcPts val="0"/>
              </a:spcAft>
              <a:buClr>
                <a:schemeClr val="dk2"/>
              </a:buClr>
              <a:buSzPts val="2400"/>
              <a:buFont typeface="Cambria"/>
              <a:buChar char="»"/>
              <a:defRPr>
                <a:solidFill>
                  <a:schemeClr val="dk2"/>
                </a:solidFill>
              </a:defRPr>
            </a:lvl5pPr>
            <a:lvl6pPr indent="-266700" lvl="5" marL="2514600" marR="0" rtl="0">
              <a:lnSpc>
                <a:spcPct val="90000"/>
              </a:lnSpc>
              <a:spcBef>
                <a:spcPts val="500"/>
              </a:spcBef>
              <a:spcAft>
                <a:spcPts val="0"/>
              </a:spcAft>
              <a:buClr>
                <a:schemeClr val="dk2"/>
              </a:buClr>
              <a:buSzPts val="2400"/>
              <a:buFont typeface="Arial"/>
              <a:buChar char="•"/>
              <a:defRPr>
                <a:solidFill>
                  <a:schemeClr val="dk2"/>
                </a:solidFill>
              </a:defRPr>
            </a:lvl6pPr>
            <a:lvl7pPr indent="-266700" lvl="6" marL="2971800" marR="0" rtl="0">
              <a:lnSpc>
                <a:spcPct val="90000"/>
              </a:lnSpc>
              <a:spcBef>
                <a:spcPts val="500"/>
              </a:spcBef>
              <a:spcAft>
                <a:spcPts val="0"/>
              </a:spcAft>
              <a:buClr>
                <a:schemeClr val="dk2"/>
              </a:buClr>
              <a:buSzPts val="2400"/>
              <a:buFont typeface="Arial"/>
              <a:buChar char="•"/>
              <a:defRPr>
                <a:solidFill>
                  <a:schemeClr val="dk2"/>
                </a:solidFill>
              </a:defRPr>
            </a:lvl7pPr>
            <a:lvl8pPr indent="-266700" lvl="7" marL="3429000" marR="0" rtl="0">
              <a:lnSpc>
                <a:spcPct val="90000"/>
              </a:lnSpc>
              <a:spcBef>
                <a:spcPts val="500"/>
              </a:spcBef>
              <a:spcAft>
                <a:spcPts val="0"/>
              </a:spcAft>
              <a:buClr>
                <a:schemeClr val="dk2"/>
              </a:buClr>
              <a:buSzPts val="2400"/>
              <a:buFont typeface="Arial"/>
              <a:buChar char="•"/>
              <a:defRPr>
                <a:solidFill>
                  <a:schemeClr val="dk2"/>
                </a:solidFill>
              </a:defRPr>
            </a:lvl8pPr>
            <a:lvl9pPr indent="-266700" lvl="8" marL="3886200" marR="0" rtl="0">
              <a:lnSpc>
                <a:spcPct val="90000"/>
              </a:lnSpc>
              <a:spcBef>
                <a:spcPts val="500"/>
              </a:spcBef>
              <a:spcAft>
                <a:spcPts val="0"/>
              </a:spcAft>
              <a:buClr>
                <a:schemeClr val="dk2"/>
              </a:buClr>
              <a:buSzPts val="2400"/>
              <a:buFont typeface="Arial"/>
              <a:buChar char="•"/>
              <a:defRPr>
                <a:solidFill>
                  <a:schemeClr val="dk2"/>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項物件 1">
  <p:cSld name="TWO_OBJECTS_1">
    <p:spTree>
      <p:nvGrpSpPr>
        <p:cNvPr id="69" name="Shape 69"/>
        <p:cNvGrpSpPr/>
        <p:nvPr/>
      </p:nvGrpSpPr>
      <p:grpSpPr>
        <a:xfrm>
          <a:off x="0" y="0"/>
          <a:ext cx="0" cy="0"/>
          <a:chOff x="0" y="0"/>
          <a:chExt cx="0" cy="0"/>
        </a:xfrm>
      </p:grpSpPr>
      <p:sp>
        <p:nvSpPr>
          <p:cNvPr id="70" name="Google Shape;70;p11"/>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71" name="Google Shape;71;p11"/>
          <p:cNvSpPr txBox="1"/>
          <p:nvPr>
            <p:ph idx="1" type="body"/>
          </p:nvPr>
        </p:nvSpPr>
        <p:spPr>
          <a:xfrm>
            <a:off x="533400" y="1791150"/>
            <a:ext cx="8134200" cy="22914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72" name="Google Shape;72;p11"/>
          <p:cNvSpPr txBox="1"/>
          <p:nvPr>
            <p:ph idx="2" type="body"/>
          </p:nvPr>
        </p:nvSpPr>
        <p:spPr>
          <a:xfrm>
            <a:off x="476250" y="4211550"/>
            <a:ext cx="8248500" cy="22914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73" name="Google Shape;73;p11"/>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74" name="Google Shape;74;p11"/>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章節標題 2 1">
  <p:cSld name="1_章節標題_2_1">
    <p:bg>
      <p:bgPr>
        <a:solidFill>
          <a:srgbClr val="FFFFFF"/>
        </a:solidFill>
      </p:bgPr>
    </p:bg>
    <p:spTree>
      <p:nvGrpSpPr>
        <p:cNvPr id="75" name="Shape 75"/>
        <p:cNvGrpSpPr/>
        <p:nvPr/>
      </p:nvGrpSpPr>
      <p:grpSpPr>
        <a:xfrm>
          <a:off x="0" y="0"/>
          <a:ext cx="0" cy="0"/>
          <a:chOff x="0" y="0"/>
          <a:chExt cx="0" cy="0"/>
        </a:xfrm>
      </p:grpSpPr>
      <p:grpSp>
        <p:nvGrpSpPr>
          <p:cNvPr id="76" name="Google Shape;76;p12"/>
          <p:cNvGrpSpPr/>
          <p:nvPr/>
        </p:nvGrpSpPr>
        <p:grpSpPr>
          <a:xfrm>
            <a:off x="0" y="0"/>
            <a:ext cx="5252826" cy="6857999"/>
            <a:chOff x="2426150" y="0"/>
            <a:chExt cx="5252826" cy="6857999"/>
          </a:xfrm>
        </p:grpSpPr>
        <p:pic>
          <p:nvPicPr>
            <p:cNvPr id="77" name="Google Shape;77;p12"/>
            <p:cNvPicPr preferRelativeResize="0"/>
            <p:nvPr/>
          </p:nvPicPr>
          <p:blipFill>
            <a:blip r:embed="rId2">
              <a:alphaModFix/>
            </a:blip>
            <a:stretch>
              <a:fillRect/>
            </a:stretch>
          </p:blipFill>
          <p:spPr>
            <a:xfrm flipH="1">
              <a:off x="2907873" y="0"/>
              <a:ext cx="4771103" cy="6857999"/>
            </a:xfrm>
            <a:prstGeom prst="rect">
              <a:avLst/>
            </a:prstGeom>
            <a:noFill/>
            <a:ln>
              <a:noFill/>
            </a:ln>
          </p:spPr>
        </p:pic>
        <p:pic>
          <p:nvPicPr>
            <p:cNvPr id="78" name="Google Shape;78;p12"/>
            <p:cNvPicPr preferRelativeResize="0"/>
            <p:nvPr/>
          </p:nvPicPr>
          <p:blipFill rotWithShape="1">
            <a:blip r:embed="rId2">
              <a:alphaModFix/>
            </a:blip>
            <a:srcRect b="0" l="89903" r="0" t="0"/>
            <a:stretch/>
          </p:blipFill>
          <p:spPr>
            <a:xfrm>
              <a:off x="2426150" y="0"/>
              <a:ext cx="613100" cy="6857999"/>
            </a:xfrm>
            <a:prstGeom prst="rect">
              <a:avLst/>
            </a:prstGeom>
            <a:noFill/>
            <a:ln>
              <a:noFill/>
            </a:ln>
          </p:spPr>
        </p:pic>
      </p:grpSp>
      <p:pic>
        <p:nvPicPr>
          <p:cNvPr id="79" name="Google Shape;79;p12"/>
          <p:cNvPicPr preferRelativeResize="0"/>
          <p:nvPr/>
        </p:nvPicPr>
        <p:blipFill>
          <a:blip r:embed="rId3">
            <a:alphaModFix/>
          </a:blip>
          <a:stretch>
            <a:fillRect/>
          </a:stretch>
        </p:blipFill>
        <p:spPr>
          <a:xfrm rot="5400000">
            <a:off x="4425199" y="2130450"/>
            <a:ext cx="302350" cy="9152751"/>
          </a:xfrm>
          <a:prstGeom prst="rect">
            <a:avLst/>
          </a:prstGeom>
          <a:noFill/>
          <a:ln>
            <a:noFill/>
          </a:ln>
        </p:spPr>
      </p:pic>
      <p:sp>
        <p:nvSpPr>
          <p:cNvPr id="80" name="Google Shape;80;p12"/>
          <p:cNvSpPr txBox="1"/>
          <p:nvPr>
            <p:ph type="title"/>
          </p:nvPr>
        </p:nvSpPr>
        <p:spPr>
          <a:xfrm>
            <a:off x="3258150" y="169425"/>
            <a:ext cx="5409600" cy="12438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81" name="Google Shape;81;p12"/>
          <p:cNvSpPr txBox="1"/>
          <p:nvPr>
            <p:ph idx="1" type="body"/>
          </p:nvPr>
        </p:nvSpPr>
        <p:spPr>
          <a:xfrm>
            <a:off x="3258200" y="1783075"/>
            <a:ext cx="5409600" cy="4711800"/>
          </a:xfrm>
          <a:prstGeom prst="rect">
            <a:avLst/>
          </a:prstGeom>
          <a:noFill/>
          <a:ln>
            <a:noFill/>
          </a:ln>
        </p:spPr>
        <p:txBody>
          <a:bodyPr anchorCtr="0" anchor="t" bIns="91425" lIns="91425" spcFirstLastPara="1" rIns="91425" wrap="square" tIns="91425">
            <a:noAutofit/>
          </a:bodyPr>
          <a:lstStyle>
            <a:lvl1pPr indent="-381000" lvl="0" marL="457200" rtl="0" algn="l">
              <a:lnSpc>
                <a:spcPct val="115000"/>
              </a:lnSpc>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82" name="Google Shape;82;p12"/>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pic>
        <p:nvPicPr>
          <p:cNvPr descr="[Slide] 實作 Practice slide" id="83" name="Google Shape;83;p12"/>
          <p:cNvPicPr preferRelativeResize="0"/>
          <p:nvPr/>
        </p:nvPicPr>
        <p:blipFill>
          <a:blip r:embed="rId4">
            <a:alphaModFix/>
          </a:blip>
          <a:stretch>
            <a:fillRect/>
          </a:stretch>
        </p:blipFill>
        <p:spPr>
          <a:xfrm flipH="1">
            <a:off x="211" y="3313551"/>
            <a:ext cx="3094027" cy="2939326"/>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章節標題 2">
  <p:cSld name="1_章節標題_2">
    <p:bg>
      <p:bgPr>
        <a:solidFill>
          <a:srgbClr val="FFFFFF"/>
        </a:solidFill>
      </p:bgPr>
    </p:bg>
    <p:spTree>
      <p:nvGrpSpPr>
        <p:cNvPr id="84" name="Shape 84"/>
        <p:cNvGrpSpPr/>
        <p:nvPr/>
      </p:nvGrpSpPr>
      <p:grpSpPr>
        <a:xfrm>
          <a:off x="0" y="0"/>
          <a:ext cx="0" cy="0"/>
          <a:chOff x="0" y="0"/>
          <a:chExt cx="0" cy="0"/>
        </a:xfrm>
      </p:grpSpPr>
      <p:grpSp>
        <p:nvGrpSpPr>
          <p:cNvPr id="85" name="Google Shape;85;p13"/>
          <p:cNvGrpSpPr/>
          <p:nvPr/>
        </p:nvGrpSpPr>
        <p:grpSpPr>
          <a:xfrm>
            <a:off x="0" y="0"/>
            <a:ext cx="5252826" cy="6857999"/>
            <a:chOff x="2426150" y="0"/>
            <a:chExt cx="5252826" cy="6857999"/>
          </a:xfrm>
        </p:grpSpPr>
        <p:pic>
          <p:nvPicPr>
            <p:cNvPr id="86" name="Google Shape;86;p13"/>
            <p:cNvPicPr preferRelativeResize="0"/>
            <p:nvPr/>
          </p:nvPicPr>
          <p:blipFill>
            <a:blip r:embed="rId2">
              <a:alphaModFix/>
            </a:blip>
            <a:stretch>
              <a:fillRect/>
            </a:stretch>
          </p:blipFill>
          <p:spPr>
            <a:xfrm flipH="1">
              <a:off x="2907873" y="0"/>
              <a:ext cx="4771103" cy="6857999"/>
            </a:xfrm>
            <a:prstGeom prst="rect">
              <a:avLst/>
            </a:prstGeom>
            <a:noFill/>
            <a:ln>
              <a:noFill/>
            </a:ln>
          </p:spPr>
        </p:pic>
        <p:pic>
          <p:nvPicPr>
            <p:cNvPr id="87" name="Google Shape;87;p13"/>
            <p:cNvPicPr preferRelativeResize="0"/>
            <p:nvPr/>
          </p:nvPicPr>
          <p:blipFill rotWithShape="1">
            <a:blip r:embed="rId2">
              <a:alphaModFix/>
            </a:blip>
            <a:srcRect b="0" l="89903" r="0" t="0"/>
            <a:stretch/>
          </p:blipFill>
          <p:spPr>
            <a:xfrm>
              <a:off x="2426150" y="0"/>
              <a:ext cx="613100" cy="6857999"/>
            </a:xfrm>
            <a:prstGeom prst="rect">
              <a:avLst/>
            </a:prstGeom>
            <a:noFill/>
            <a:ln>
              <a:noFill/>
            </a:ln>
          </p:spPr>
        </p:pic>
      </p:grpSp>
      <p:sp>
        <p:nvSpPr>
          <p:cNvPr id="88" name="Google Shape;88;p13"/>
          <p:cNvSpPr/>
          <p:nvPr/>
        </p:nvSpPr>
        <p:spPr>
          <a:xfrm>
            <a:off x="560550" y="2128350"/>
            <a:ext cx="1786800" cy="821100"/>
          </a:xfrm>
          <a:prstGeom prst="wedgeRoundRectCallout">
            <a:avLst>
              <a:gd fmla="val -8849" name="adj1"/>
              <a:gd fmla="val 74442" name="adj2"/>
              <a:gd fmla="val 0" name="adj3"/>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9" name="Google Shape;89;p13"/>
          <p:cNvPicPr preferRelativeResize="0"/>
          <p:nvPr/>
        </p:nvPicPr>
        <p:blipFill>
          <a:blip r:embed="rId3">
            <a:alphaModFix/>
          </a:blip>
          <a:stretch>
            <a:fillRect/>
          </a:stretch>
        </p:blipFill>
        <p:spPr>
          <a:xfrm rot="5400000">
            <a:off x="4425199" y="2130450"/>
            <a:ext cx="302350" cy="9152751"/>
          </a:xfrm>
          <a:prstGeom prst="rect">
            <a:avLst/>
          </a:prstGeom>
          <a:noFill/>
          <a:ln>
            <a:noFill/>
          </a:ln>
        </p:spPr>
      </p:pic>
      <p:pic>
        <p:nvPicPr>
          <p:cNvPr descr="slide programming coding code type" id="90" name="Google Shape;90;p13"/>
          <p:cNvPicPr preferRelativeResize="0"/>
          <p:nvPr/>
        </p:nvPicPr>
        <p:blipFill>
          <a:blip r:embed="rId4">
            <a:alphaModFix/>
          </a:blip>
          <a:stretch>
            <a:fillRect/>
          </a:stretch>
        </p:blipFill>
        <p:spPr>
          <a:xfrm rot="1800014">
            <a:off x="-163091" y="3580716"/>
            <a:ext cx="2854559" cy="3191338"/>
          </a:xfrm>
          <a:prstGeom prst="rect">
            <a:avLst/>
          </a:prstGeom>
          <a:noFill/>
          <a:ln>
            <a:noFill/>
          </a:ln>
        </p:spPr>
      </p:pic>
      <p:sp>
        <p:nvSpPr>
          <p:cNvPr id="91" name="Google Shape;91;p13"/>
          <p:cNvSpPr txBox="1"/>
          <p:nvPr>
            <p:ph type="title"/>
          </p:nvPr>
        </p:nvSpPr>
        <p:spPr>
          <a:xfrm>
            <a:off x="3258150" y="169425"/>
            <a:ext cx="5409600" cy="12438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92" name="Google Shape;92;p13"/>
          <p:cNvSpPr txBox="1"/>
          <p:nvPr>
            <p:ph idx="1" type="body"/>
          </p:nvPr>
        </p:nvSpPr>
        <p:spPr>
          <a:xfrm>
            <a:off x="3258200" y="1783075"/>
            <a:ext cx="5409600" cy="4711800"/>
          </a:xfrm>
          <a:prstGeom prst="rect">
            <a:avLst/>
          </a:prstGeom>
          <a:noFill/>
          <a:ln>
            <a:noFill/>
          </a:ln>
        </p:spPr>
        <p:txBody>
          <a:bodyPr anchorCtr="0" anchor="t" bIns="91425" lIns="91425" spcFirstLastPara="1" rIns="91425" wrap="square" tIns="91425">
            <a:noAutofit/>
          </a:bodyPr>
          <a:lstStyle>
            <a:lvl1pPr indent="-381000" lvl="0" marL="457200" rtl="0" algn="l">
              <a:lnSpc>
                <a:spcPct val="115000"/>
              </a:lnSpc>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93" name="Google Shape;93;p13"/>
          <p:cNvSpPr txBox="1"/>
          <p:nvPr>
            <p:ph idx="2" type="title"/>
          </p:nvPr>
        </p:nvSpPr>
        <p:spPr>
          <a:xfrm>
            <a:off x="595650" y="2210400"/>
            <a:ext cx="1716600" cy="657000"/>
          </a:xfrm>
          <a:prstGeom prst="rect">
            <a:avLst/>
          </a:prstGeom>
        </p:spPr>
        <p:txBody>
          <a:bodyPr anchorCtr="0" anchor="ctr" bIns="91425" lIns="91425" spcFirstLastPara="1" rIns="91425" wrap="square" tIns="91425">
            <a:noAutofit/>
          </a:bodyPr>
          <a:lstStyle>
            <a:lvl1pPr lvl="0">
              <a:spcBef>
                <a:spcPts val="0"/>
              </a:spcBef>
              <a:spcAft>
                <a:spcPts val="0"/>
              </a:spcAft>
              <a:buNone/>
              <a:defRPr sz="2800">
                <a:solidFill>
                  <a:srgbClr val="FFFFFF"/>
                </a:solidFill>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94" name="Google Shape;94;p13"/>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章節標題">
  <p:cSld name="1_章節標題">
    <p:bg>
      <p:bgPr>
        <a:solidFill>
          <a:srgbClr val="FFFFFF"/>
        </a:solidFill>
      </p:bgPr>
    </p:bg>
    <p:spTree>
      <p:nvGrpSpPr>
        <p:cNvPr id="95" name="Shape 95"/>
        <p:cNvGrpSpPr/>
        <p:nvPr/>
      </p:nvGrpSpPr>
      <p:grpSpPr>
        <a:xfrm>
          <a:off x="0" y="0"/>
          <a:ext cx="0" cy="0"/>
          <a:chOff x="0" y="0"/>
          <a:chExt cx="0" cy="0"/>
        </a:xfrm>
      </p:grpSpPr>
      <p:pic>
        <p:nvPicPr>
          <p:cNvPr id="96" name="Google Shape;96;p14"/>
          <p:cNvPicPr preferRelativeResize="0"/>
          <p:nvPr/>
        </p:nvPicPr>
        <p:blipFill>
          <a:blip r:embed="rId2">
            <a:alphaModFix/>
          </a:blip>
          <a:stretch>
            <a:fillRect/>
          </a:stretch>
        </p:blipFill>
        <p:spPr>
          <a:xfrm rot="10800000">
            <a:off x="-2" y="0"/>
            <a:ext cx="4771103" cy="6857999"/>
          </a:xfrm>
          <a:prstGeom prst="rect">
            <a:avLst/>
          </a:prstGeom>
          <a:noFill/>
          <a:ln>
            <a:noFill/>
          </a:ln>
        </p:spPr>
      </p:pic>
      <p:pic>
        <p:nvPicPr>
          <p:cNvPr id="97" name="Google Shape;97;p14"/>
          <p:cNvPicPr preferRelativeResize="0"/>
          <p:nvPr/>
        </p:nvPicPr>
        <p:blipFill rotWithShape="1">
          <a:blip r:embed="rId3">
            <a:alphaModFix/>
          </a:blip>
          <a:srcRect b="10230" l="0" r="5238" t="0"/>
          <a:stretch/>
        </p:blipFill>
        <p:spPr>
          <a:xfrm>
            <a:off x="5796136" y="4293096"/>
            <a:ext cx="3347864" cy="2558339"/>
          </a:xfrm>
          <a:prstGeom prst="rect">
            <a:avLst/>
          </a:prstGeom>
          <a:noFill/>
          <a:ln>
            <a:noFill/>
          </a:ln>
        </p:spPr>
      </p:pic>
      <p:sp>
        <p:nvSpPr>
          <p:cNvPr id="98" name="Google Shape;98;p14"/>
          <p:cNvSpPr txBox="1"/>
          <p:nvPr>
            <p:ph type="title"/>
          </p:nvPr>
        </p:nvSpPr>
        <p:spPr>
          <a:xfrm>
            <a:off x="3379396" y="1709750"/>
            <a:ext cx="5131200" cy="1482600"/>
          </a:xfrm>
          <a:prstGeom prst="rect">
            <a:avLst/>
          </a:prstGeom>
          <a:noFill/>
          <a:ln>
            <a:noFill/>
          </a:ln>
        </p:spPr>
        <p:txBody>
          <a:bodyPr anchorCtr="0" anchor="b" bIns="91425" lIns="91425" spcFirstLastPara="1" rIns="91425" wrap="square" tIns="91425">
            <a:noAutofit/>
          </a:bodyPr>
          <a:lstStyle>
            <a:lvl1pPr lvl="0" rtl="0" algn="r">
              <a:spcBef>
                <a:spcPts val="0"/>
              </a:spcBef>
              <a:spcAft>
                <a:spcPts val="0"/>
              </a:spcAft>
              <a:buSzPts val="40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pic>
        <p:nvPicPr>
          <p:cNvPr id="99" name="Google Shape;99;p14"/>
          <p:cNvPicPr preferRelativeResize="0"/>
          <p:nvPr/>
        </p:nvPicPr>
        <p:blipFill rotWithShape="1">
          <a:blip r:embed="rId4">
            <a:alphaModFix/>
          </a:blip>
          <a:srcRect b="0" l="0" r="0" t="59028"/>
          <a:stretch/>
        </p:blipFill>
        <p:spPr>
          <a:xfrm>
            <a:off x="1237539" y="4680205"/>
            <a:ext cx="5131280" cy="764510"/>
          </a:xfrm>
          <a:prstGeom prst="rect">
            <a:avLst/>
          </a:prstGeom>
          <a:noFill/>
          <a:ln>
            <a:noFill/>
          </a:ln>
        </p:spPr>
      </p:pic>
      <p:pic>
        <p:nvPicPr>
          <p:cNvPr id="100" name="Google Shape;100;p14"/>
          <p:cNvPicPr preferRelativeResize="0"/>
          <p:nvPr/>
        </p:nvPicPr>
        <p:blipFill rotWithShape="1">
          <a:blip r:embed="rId4">
            <a:alphaModFix/>
          </a:blip>
          <a:srcRect b="53230" l="0" r="0" t="0"/>
          <a:stretch/>
        </p:blipFill>
        <p:spPr>
          <a:xfrm>
            <a:off x="2843281" y="4004555"/>
            <a:ext cx="5131200" cy="872700"/>
          </a:xfrm>
          <a:prstGeom prst="rect">
            <a:avLst/>
          </a:prstGeom>
          <a:noFill/>
          <a:ln>
            <a:noFill/>
          </a:ln>
        </p:spPr>
      </p:pic>
      <p:pic>
        <p:nvPicPr>
          <p:cNvPr id="101" name="Google Shape;101;p14"/>
          <p:cNvPicPr preferRelativeResize="0"/>
          <p:nvPr/>
        </p:nvPicPr>
        <p:blipFill>
          <a:blip r:embed="rId5">
            <a:alphaModFix/>
          </a:blip>
          <a:stretch>
            <a:fillRect/>
          </a:stretch>
        </p:blipFill>
        <p:spPr>
          <a:xfrm>
            <a:off x="8841654" y="0"/>
            <a:ext cx="302342" cy="685799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章節標題 1">
  <p:cSld name="1_章節標題_1">
    <p:bg>
      <p:bgPr>
        <a:solidFill>
          <a:srgbClr val="FFFFFF"/>
        </a:solidFill>
      </p:bgPr>
    </p:bg>
    <p:spTree>
      <p:nvGrpSpPr>
        <p:cNvPr id="102" name="Shape 102"/>
        <p:cNvGrpSpPr/>
        <p:nvPr/>
      </p:nvGrpSpPr>
      <p:grpSpPr>
        <a:xfrm>
          <a:off x="0" y="0"/>
          <a:ext cx="0" cy="0"/>
          <a:chOff x="0" y="0"/>
          <a:chExt cx="0" cy="0"/>
        </a:xfrm>
      </p:grpSpPr>
      <p:pic>
        <p:nvPicPr>
          <p:cNvPr id="103" name="Google Shape;103;p15"/>
          <p:cNvPicPr preferRelativeResize="0"/>
          <p:nvPr/>
        </p:nvPicPr>
        <p:blipFill>
          <a:blip r:embed="rId2">
            <a:alphaModFix/>
          </a:blip>
          <a:stretch>
            <a:fillRect/>
          </a:stretch>
        </p:blipFill>
        <p:spPr>
          <a:xfrm rot="10800000">
            <a:off x="-2" y="0"/>
            <a:ext cx="4771103" cy="6857999"/>
          </a:xfrm>
          <a:prstGeom prst="rect">
            <a:avLst/>
          </a:prstGeom>
          <a:noFill/>
          <a:ln>
            <a:noFill/>
          </a:ln>
        </p:spPr>
      </p:pic>
      <p:pic>
        <p:nvPicPr>
          <p:cNvPr id="104" name="Google Shape;104;p15"/>
          <p:cNvPicPr preferRelativeResize="0"/>
          <p:nvPr/>
        </p:nvPicPr>
        <p:blipFill rotWithShape="1">
          <a:blip r:embed="rId3">
            <a:alphaModFix/>
          </a:blip>
          <a:srcRect b="10233" l="0" r="5240" t="0"/>
          <a:stretch/>
        </p:blipFill>
        <p:spPr>
          <a:xfrm>
            <a:off x="5796136" y="4293096"/>
            <a:ext cx="3348000" cy="2558400"/>
          </a:xfrm>
          <a:prstGeom prst="rect">
            <a:avLst/>
          </a:prstGeom>
          <a:noFill/>
          <a:ln>
            <a:noFill/>
          </a:ln>
        </p:spPr>
      </p:pic>
      <p:sp>
        <p:nvSpPr>
          <p:cNvPr id="105" name="Google Shape;105;p15"/>
          <p:cNvSpPr txBox="1"/>
          <p:nvPr>
            <p:ph type="title"/>
          </p:nvPr>
        </p:nvSpPr>
        <p:spPr>
          <a:xfrm>
            <a:off x="3379400" y="2492750"/>
            <a:ext cx="5131200" cy="6996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SzPts val="40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pic>
        <p:nvPicPr>
          <p:cNvPr id="106" name="Google Shape;106;p15"/>
          <p:cNvPicPr preferRelativeResize="0"/>
          <p:nvPr/>
        </p:nvPicPr>
        <p:blipFill rotWithShape="1">
          <a:blip r:embed="rId4">
            <a:alphaModFix/>
          </a:blip>
          <a:srcRect b="0" l="0" r="0" t="59028"/>
          <a:stretch/>
        </p:blipFill>
        <p:spPr>
          <a:xfrm>
            <a:off x="1237539" y="4680205"/>
            <a:ext cx="5131200" cy="764400"/>
          </a:xfrm>
          <a:prstGeom prst="rect">
            <a:avLst/>
          </a:prstGeom>
          <a:noFill/>
          <a:ln>
            <a:noFill/>
          </a:ln>
        </p:spPr>
      </p:pic>
      <p:pic>
        <p:nvPicPr>
          <p:cNvPr id="107" name="Google Shape;107;p15"/>
          <p:cNvPicPr preferRelativeResize="0"/>
          <p:nvPr/>
        </p:nvPicPr>
        <p:blipFill rotWithShape="1">
          <a:blip r:embed="rId4">
            <a:alphaModFix/>
          </a:blip>
          <a:srcRect b="53229" l="0" r="0" t="0"/>
          <a:stretch/>
        </p:blipFill>
        <p:spPr>
          <a:xfrm>
            <a:off x="2843281" y="4004555"/>
            <a:ext cx="5131200" cy="872700"/>
          </a:xfrm>
          <a:prstGeom prst="rect">
            <a:avLst/>
          </a:prstGeom>
          <a:noFill/>
          <a:ln>
            <a:noFill/>
          </a:ln>
        </p:spPr>
      </p:pic>
      <p:pic>
        <p:nvPicPr>
          <p:cNvPr id="108" name="Google Shape;108;p15"/>
          <p:cNvPicPr preferRelativeResize="0"/>
          <p:nvPr/>
        </p:nvPicPr>
        <p:blipFill>
          <a:blip r:embed="rId5">
            <a:alphaModFix/>
          </a:blip>
          <a:stretch>
            <a:fillRect/>
          </a:stretch>
        </p:blipFill>
        <p:spPr>
          <a:xfrm>
            <a:off x="8841654" y="0"/>
            <a:ext cx="302342" cy="6857999"/>
          </a:xfrm>
          <a:prstGeom prst="rect">
            <a:avLst/>
          </a:prstGeom>
          <a:noFill/>
          <a:ln>
            <a:noFill/>
          </a:ln>
        </p:spPr>
      </p:pic>
      <p:sp>
        <p:nvSpPr>
          <p:cNvPr id="109" name="Google Shape;109;p15"/>
          <p:cNvSpPr/>
          <p:nvPr/>
        </p:nvSpPr>
        <p:spPr>
          <a:xfrm>
            <a:off x="4356671" y="1571400"/>
            <a:ext cx="3402300" cy="872700"/>
          </a:xfrm>
          <a:prstGeom prst="roundRect">
            <a:avLst>
              <a:gd fmla="val 16667" name="adj"/>
            </a:avLst>
          </a:prstGeom>
          <a:solidFill>
            <a:srgbClr val="783F04"/>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zh-TW" sz="2400">
                <a:solidFill>
                  <a:srgbClr val="FFFFFF"/>
                </a:solidFill>
              </a:rPr>
              <a:t> </a:t>
            </a:r>
            <a:r>
              <a:rPr lang="zh-TW" sz="2400">
                <a:solidFill>
                  <a:srgbClr val="FFFFFF"/>
                </a:solidFill>
              </a:rPr>
              <a:t>布丁布丁吃什麼？</a:t>
            </a:r>
            <a:endParaRPr sz="2400">
              <a:solidFill>
                <a:srgbClr val="FFFFFF"/>
              </a:solidFill>
            </a:endParaRPr>
          </a:p>
          <a:p>
            <a:pPr indent="0" lvl="0" marL="0" rtl="0" algn="l">
              <a:spcBef>
                <a:spcPts val="0"/>
              </a:spcBef>
              <a:spcAft>
                <a:spcPts val="0"/>
              </a:spcAft>
              <a:buNone/>
            </a:pPr>
            <a:r>
              <a:rPr lang="zh-TW" sz="2400">
                <a:solidFill>
                  <a:srgbClr val="FFFFFF"/>
                </a:solidFill>
              </a:rPr>
              <a:t> </a:t>
            </a:r>
            <a:r>
              <a:rPr lang="zh-TW" sz="2000" u="sng">
                <a:solidFill>
                  <a:srgbClr val="FFFFFF"/>
                </a:solidFill>
                <a:hlinkClick r:id="rId6">
                  <a:extLst>
                    <a:ext uri="{A12FA001-AC4F-418D-AE19-62706E023703}">
                      <ahyp:hlinkClr val="tx"/>
                    </a:ext>
                  </a:extLst>
                </a:hlinkClick>
              </a:rPr>
              <a:t>http://blog.pulipuli.info</a:t>
            </a:r>
            <a:r>
              <a:rPr lang="zh-TW" sz="2000">
                <a:solidFill>
                  <a:srgbClr val="FFFFFF"/>
                </a:solidFill>
              </a:rPr>
              <a:t> </a:t>
            </a:r>
            <a:endParaRPr sz="2000">
              <a:solidFill>
                <a:srgbClr val="FFFFFF"/>
              </a:solidFill>
            </a:endParaRPr>
          </a:p>
        </p:txBody>
      </p:sp>
      <p:pic>
        <p:nvPicPr>
          <p:cNvPr id="110" name="Google Shape;110;p15"/>
          <p:cNvPicPr preferRelativeResize="0"/>
          <p:nvPr/>
        </p:nvPicPr>
        <p:blipFill>
          <a:blip r:embed="rId7">
            <a:alphaModFix/>
          </a:blip>
          <a:stretch>
            <a:fillRect/>
          </a:stretch>
        </p:blipFill>
        <p:spPr>
          <a:xfrm>
            <a:off x="7179475" y="1493851"/>
            <a:ext cx="1034899" cy="10278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章節標題 1 1">
  <p:cSld name="1_章節標題_1_1">
    <p:bg>
      <p:bgPr>
        <a:solidFill>
          <a:srgbClr val="FFFFFF"/>
        </a:solidFill>
      </p:bgPr>
    </p:bg>
    <p:spTree>
      <p:nvGrpSpPr>
        <p:cNvPr id="111" name="Shape 111"/>
        <p:cNvGrpSpPr/>
        <p:nvPr/>
      </p:nvGrpSpPr>
      <p:grpSpPr>
        <a:xfrm>
          <a:off x="0" y="0"/>
          <a:ext cx="0" cy="0"/>
          <a:chOff x="0" y="0"/>
          <a:chExt cx="0" cy="0"/>
        </a:xfrm>
      </p:grpSpPr>
      <p:pic>
        <p:nvPicPr>
          <p:cNvPr id="112" name="Google Shape;112;p16"/>
          <p:cNvPicPr preferRelativeResize="0"/>
          <p:nvPr/>
        </p:nvPicPr>
        <p:blipFill>
          <a:blip r:embed="rId2">
            <a:alphaModFix/>
          </a:blip>
          <a:stretch>
            <a:fillRect/>
          </a:stretch>
        </p:blipFill>
        <p:spPr>
          <a:xfrm rot="10800000">
            <a:off x="-2" y="0"/>
            <a:ext cx="4771103" cy="6857999"/>
          </a:xfrm>
          <a:prstGeom prst="rect">
            <a:avLst/>
          </a:prstGeom>
          <a:noFill/>
          <a:ln>
            <a:noFill/>
          </a:ln>
        </p:spPr>
      </p:pic>
      <p:pic>
        <p:nvPicPr>
          <p:cNvPr id="113" name="Google Shape;113;p16"/>
          <p:cNvPicPr preferRelativeResize="0"/>
          <p:nvPr/>
        </p:nvPicPr>
        <p:blipFill>
          <a:blip r:embed="rId3">
            <a:alphaModFix/>
          </a:blip>
          <a:stretch>
            <a:fillRect/>
          </a:stretch>
        </p:blipFill>
        <p:spPr>
          <a:xfrm>
            <a:off x="8841654" y="0"/>
            <a:ext cx="302342" cy="6857999"/>
          </a:xfrm>
          <a:prstGeom prst="rect">
            <a:avLst/>
          </a:prstGeom>
          <a:noFill/>
          <a:ln>
            <a:noFill/>
          </a:ln>
        </p:spPr>
      </p:pic>
      <p:pic>
        <p:nvPicPr>
          <p:cNvPr descr="熊部長問號圖.png" id="114" name="Google Shape;114;p16"/>
          <p:cNvPicPr preferRelativeResize="0"/>
          <p:nvPr/>
        </p:nvPicPr>
        <p:blipFill>
          <a:blip r:embed="rId4">
            <a:alphaModFix/>
          </a:blip>
          <a:stretch>
            <a:fillRect/>
          </a:stretch>
        </p:blipFill>
        <p:spPr>
          <a:xfrm>
            <a:off x="4594575" y="2733663"/>
            <a:ext cx="4038600" cy="4124325"/>
          </a:xfrm>
          <a:prstGeom prst="rect">
            <a:avLst/>
          </a:prstGeom>
          <a:noFill/>
          <a:ln>
            <a:noFill/>
          </a:ln>
        </p:spPr>
      </p:pic>
      <p:sp>
        <p:nvSpPr>
          <p:cNvPr id="115" name="Google Shape;115;p16"/>
          <p:cNvSpPr txBox="1"/>
          <p:nvPr>
            <p:ph type="title"/>
          </p:nvPr>
        </p:nvSpPr>
        <p:spPr>
          <a:xfrm>
            <a:off x="3379400" y="1466950"/>
            <a:ext cx="5131200" cy="6996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SzPts val="40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116" name="Shape 116"/>
        <p:cNvGrpSpPr/>
        <p:nvPr/>
      </p:nvGrpSpPr>
      <p:grpSpPr>
        <a:xfrm>
          <a:off x="0" y="0"/>
          <a:ext cx="0" cy="0"/>
          <a:chOff x="0" y="0"/>
          <a:chExt cx="0" cy="0"/>
        </a:xfrm>
      </p:grpSpPr>
      <p:sp>
        <p:nvSpPr>
          <p:cNvPr id="117" name="Google Shape;117;p17"/>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pic>
        <p:nvPicPr>
          <p:cNvPr id="118" name="Google Shape;118;p17"/>
          <p:cNvPicPr preferRelativeResize="0"/>
          <p:nvPr/>
        </p:nvPicPr>
        <p:blipFill rotWithShape="1">
          <a:blip r:embed="rId2">
            <a:alphaModFix/>
          </a:blip>
          <a:srcRect b="15205" l="0" r="0" t="25970"/>
          <a:stretch/>
        </p:blipFill>
        <p:spPr>
          <a:xfrm>
            <a:off x="0" y="0"/>
            <a:ext cx="9143999" cy="4034126"/>
          </a:xfrm>
          <a:prstGeom prst="rect">
            <a:avLst/>
          </a:prstGeom>
          <a:noFill/>
          <a:ln>
            <a:noFill/>
          </a:ln>
        </p:spPr>
      </p:pic>
      <p:sp>
        <p:nvSpPr>
          <p:cNvPr id="119" name="Google Shape;119;p17"/>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
        <p:nvSpPr>
          <p:cNvPr id="120" name="Google Shape;120;p17"/>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2">
  <p:cSld name="BLANK_2">
    <p:spTree>
      <p:nvGrpSpPr>
        <p:cNvPr id="121" name="Shape 121"/>
        <p:cNvGrpSpPr/>
        <p:nvPr/>
      </p:nvGrpSpPr>
      <p:grpSpPr>
        <a:xfrm>
          <a:off x="0" y="0"/>
          <a:ext cx="0" cy="0"/>
          <a:chOff x="0" y="0"/>
          <a:chExt cx="0" cy="0"/>
        </a:xfrm>
      </p:grpSpPr>
      <p:sp>
        <p:nvSpPr>
          <p:cNvPr id="122" name="Google Shape;122;p18"/>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pic>
        <p:nvPicPr>
          <p:cNvPr id="123" name="Google Shape;123;p18"/>
          <p:cNvPicPr preferRelativeResize="0"/>
          <p:nvPr/>
        </p:nvPicPr>
        <p:blipFill rotWithShape="1">
          <a:blip r:embed="rId2">
            <a:alphaModFix/>
          </a:blip>
          <a:srcRect b="15205" l="0" r="0" t="25970"/>
          <a:stretch/>
        </p:blipFill>
        <p:spPr>
          <a:xfrm>
            <a:off x="0" y="0"/>
            <a:ext cx="9143999" cy="4034126"/>
          </a:xfrm>
          <a:prstGeom prst="rect">
            <a:avLst/>
          </a:prstGeom>
          <a:noFill/>
          <a:ln>
            <a:noFill/>
          </a:ln>
        </p:spPr>
      </p:pic>
      <p:sp>
        <p:nvSpPr>
          <p:cNvPr id="124" name="Google Shape;124;p18"/>
          <p:cNvSpPr/>
          <p:nvPr/>
        </p:nvSpPr>
        <p:spPr>
          <a:xfrm>
            <a:off x="0" y="0"/>
            <a:ext cx="9173700" cy="6553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8"/>
          <p:cNvSpPr txBox="1"/>
          <p:nvPr>
            <p:ph idx="1" type="subTitle"/>
          </p:nvPr>
        </p:nvSpPr>
        <p:spPr>
          <a:xfrm>
            <a:off x="24200" y="6583675"/>
            <a:ext cx="82860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
        <p:nvSpPr>
          <p:cNvPr id="126" name="Google Shape;126;p18"/>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rgbClr val="FFFFFF"/>
              </a:buClr>
              <a:buSzPts val="4000"/>
              <a:buChar char="●"/>
              <a:defRPr>
                <a:solidFill>
                  <a:srgbClr val="FFFFFF"/>
                </a:solidFill>
              </a:defRPr>
            </a:lvl1pPr>
            <a:lvl2pPr lvl="1" rtl="0" algn="ctr">
              <a:spcBef>
                <a:spcPts val="0"/>
              </a:spcBef>
              <a:spcAft>
                <a:spcPts val="0"/>
              </a:spcAft>
              <a:buClr>
                <a:srgbClr val="FFFFFF"/>
              </a:buClr>
              <a:buSzPts val="1400"/>
              <a:buChar char="○"/>
              <a:defRPr>
                <a:solidFill>
                  <a:srgbClr val="FFFFFF"/>
                </a:solidFill>
              </a:defRPr>
            </a:lvl2pPr>
            <a:lvl3pPr lvl="2" rtl="0" algn="ctr">
              <a:spcBef>
                <a:spcPts val="0"/>
              </a:spcBef>
              <a:spcAft>
                <a:spcPts val="0"/>
              </a:spcAft>
              <a:buClr>
                <a:srgbClr val="FFFFFF"/>
              </a:buClr>
              <a:buSzPts val="1400"/>
              <a:buChar char="■"/>
              <a:defRPr>
                <a:solidFill>
                  <a:srgbClr val="FFFFFF"/>
                </a:solidFill>
              </a:defRPr>
            </a:lvl3pPr>
            <a:lvl4pPr lvl="3" rtl="0" algn="ctr">
              <a:spcBef>
                <a:spcPts val="0"/>
              </a:spcBef>
              <a:spcAft>
                <a:spcPts val="0"/>
              </a:spcAft>
              <a:buClr>
                <a:srgbClr val="FFFFFF"/>
              </a:buClr>
              <a:buSzPts val="1400"/>
              <a:buChar char="●"/>
              <a:defRPr>
                <a:solidFill>
                  <a:srgbClr val="FFFFFF"/>
                </a:solidFill>
              </a:defRPr>
            </a:lvl4pPr>
            <a:lvl5pPr lvl="4" rtl="0" algn="ctr">
              <a:spcBef>
                <a:spcPts val="0"/>
              </a:spcBef>
              <a:spcAft>
                <a:spcPts val="0"/>
              </a:spcAft>
              <a:buClr>
                <a:srgbClr val="FFFFFF"/>
              </a:buClr>
              <a:buSzPts val="1400"/>
              <a:buChar char="○"/>
              <a:defRPr>
                <a:solidFill>
                  <a:srgbClr val="FFFFFF"/>
                </a:solidFill>
              </a:defRPr>
            </a:lvl5pPr>
            <a:lvl6pPr lvl="5" marL="457200" rtl="0" algn="ctr">
              <a:spcBef>
                <a:spcPts val="0"/>
              </a:spcBef>
              <a:spcAft>
                <a:spcPts val="0"/>
              </a:spcAft>
              <a:buClr>
                <a:srgbClr val="FFFFFF"/>
              </a:buClr>
              <a:buSzPts val="1400"/>
              <a:buChar char="■"/>
              <a:defRPr>
                <a:solidFill>
                  <a:srgbClr val="FFFFFF"/>
                </a:solidFill>
              </a:defRPr>
            </a:lvl6pPr>
            <a:lvl7pPr lvl="6" marL="914400" rtl="0" algn="ctr">
              <a:spcBef>
                <a:spcPts val="0"/>
              </a:spcBef>
              <a:spcAft>
                <a:spcPts val="0"/>
              </a:spcAft>
              <a:buClr>
                <a:srgbClr val="FFFFFF"/>
              </a:buClr>
              <a:buSzPts val="1400"/>
              <a:buChar char="●"/>
              <a:defRPr>
                <a:solidFill>
                  <a:srgbClr val="FFFFFF"/>
                </a:solidFill>
              </a:defRPr>
            </a:lvl7pPr>
            <a:lvl8pPr lvl="7" marL="1371600" rtl="0" algn="ctr">
              <a:spcBef>
                <a:spcPts val="0"/>
              </a:spcBef>
              <a:spcAft>
                <a:spcPts val="0"/>
              </a:spcAft>
              <a:buClr>
                <a:srgbClr val="FFFFFF"/>
              </a:buClr>
              <a:buSzPts val="1400"/>
              <a:buChar char="○"/>
              <a:defRPr>
                <a:solidFill>
                  <a:srgbClr val="FFFFFF"/>
                </a:solidFill>
              </a:defRPr>
            </a:lvl8pPr>
            <a:lvl9pPr lvl="8" marL="1828800" rtl="0" algn="ctr">
              <a:spcBef>
                <a:spcPts val="0"/>
              </a:spcBef>
              <a:spcAft>
                <a:spcPts val="0"/>
              </a:spcAft>
              <a:buClr>
                <a:srgbClr val="FFFFFF"/>
              </a:buClr>
              <a:buSzPts val="1400"/>
              <a:buChar char="■"/>
              <a:defRPr>
                <a:solidFill>
                  <a:srgbClr val="FFFFFF"/>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1">
  <p:cSld name="BLANK_1">
    <p:spTree>
      <p:nvGrpSpPr>
        <p:cNvPr id="127" name="Shape 127"/>
        <p:cNvGrpSpPr/>
        <p:nvPr/>
      </p:nvGrpSpPr>
      <p:grpSpPr>
        <a:xfrm>
          <a:off x="0" y="0"/>
          <a:ext cx="0" cy="0"/>
          <a:chOff x="0" y="0"/>
          <a:chExt cx="0" cy="0"/>
        </a:xfrm>
      </p:grpSpPr>
      <p:pic>
        <p:nvPicPr>
          <p:cNvPr id="128" name="Google Shape;128;p19"/>
          <p:cNvPicPr preferRelativeResize="0"/>
          <p:nvPr/>
        </p:nvPicPr>
        <p:blipFill rotWithShape="1">
          <a:blip r:embed="rId2">
            <a:alphaModFix/>
          </a:blip>
          <a:srcRect b="15205" l="0" r="0" t="25970"/>
          <a:stretch/>
        </p:blipFill>
        <p:spPr>
          <a:xfrm>
            <a:off x="0" y="0"/>
            <a:ext cx="9143999" cy="4034126"/>
          </a:xfrm>
          <a:prstGeom prst="rect">
            <a:avLst/>
          </a:prstGeom>
          <a:noFill/>
          <a:ln>
            <a:noFill/>
          </a:ln>
        </p:spPr>
      </p:pic>
      <p:sp>
        <p:nvSpPr>
          <p:cNvPr id="129" name="Google Shape;129;p19"/>
          <p:cNvSpPr/>
          <p:nvPr/>
        </p:nvSpPr>
        <p:spPr>
          <a:xfrm>
            <a:off x="0" y="0"/>
            <a:ext cx="9173700" cy="68580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9"/>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131" name="Google Shape;131;p19"/>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內容" type="objTx">
  <p:cSld name="OBJECT_WITH_CAPTION_TEXT">
    <p:spTree>
      <p:nvGrpSpPr>
        <p:cNvPr id="132" name="Shape 132"/>
        <p:cNvGrpSpPr/>
        <p:nvPr/>
      </p:nvGrpSpPr>
      <p:grpSpPr>
        <a:xfrm>
          <a:off x="0" y="0"/>
          <a:ext cx="0" cy="0"/>
          <a:chOff x="0" y="0"/>
          <a:chExt cx="0" cy="0"/>
        </a:xfrm>
      </p:grpSpPr>
      <p:sp>
        <p:nvSpPr>
          <p:cNvPr id="133" name="Google Shape;133;p20"/>
          <p:cNvSpPr txBox="1"/>
          <p:nvPr>
            <p:ph type="title"/>
          </p:nvPr>
        </p:nvSpPr>
        <p:spPr>
          <a:xfrm>
            <a:off x="630238" y="457200"/>
            <a:ext cx="2949575" cy="16002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SzPts val="40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134" name="Google Shape;134;p20"/>
          <p:cNvSpPr txBox="1"/>
          <p:nvPr>
            <p:ph idx="1" type="body"/>
          </p:nvPr>
        </p:nvSpPr>
        <p:spPr>
          <a:xfrm>
            <a:off x="3887788" y="987425"/>
            <a:ext cx="4629150" cy="4873625"/>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135" name="Google Shape;135;p20"/>
          <p:cNvSpPr txBox="1"/>
          <p:nvPr>
            <p:ph idx="2" type="body"/>
          </p:nvPr>
        </p:nvSpPr>
        <p:spPr>
          <a:xfrm>
            <a:off x="630238" y="2057400"/>
            <a:ext cx="2949575" cy="3811588"/>
          </a:xfrm>
          <a:prstGeom prst="rect">
            <a:avLst/>
          </a:prstGeom>
          <a:noFill/>
          <a:ln>
            <a:noFill/>
          </a:ln>
        </p:spPr>
        <p:txBody>
          <a:bodyPr anchorCtr="0" anchor="t" bIns="91425" lIns="91425" spcFirstLastPara="1" rIns="91425" wrap="square" tIns="91425">
            <a:noAutofit/>
          </a:bodyPr>
          <a:lstStyle>
            <a:lvl1pPr indent="-228600" lvl="0" marL="457200" rtl="0">
              <a:spcBef>
                <a:spcPts val="560"/>
              </a:spcBef>
              <a:spcAft>
                <a:spcPts val="0"/>
              </a:spcAft>
              <a:buSzPts val="2400"/>
              <a:buFont typeface="Cambria"/>
              <a:buNone/>
              <a:defRPr/>
            </a:lvl1pPr>
            <a:lvl2pPr indent="-228600" lvl="1" marL="914400" rtl="0">
              <a:spcBef>
                <a:spcPts val="520"/>
              </a:spcBef>
              <a:spcAft>
                <a:spcPts val="0"/>
              </a:spcAft>
              <a:buSzPts val="2400"/>
              <a:buFont typeface="Cambria"/>
              <a:buNone/>
              <a:defRPr/>
            </a:lvl2pPr>
            <a:lvl3pPr indent="-228600" lvl="2" marL="1371600" rtl="0">
              <a:spcBef>
                <a:spcPts val="480"/>
              </a:spcBef>
              <a:spcAft>
                <a:spcPts val="0"/>
              </a:spcAft>
              <a:buSzPts val="2400"/>
              <a:buFont typeface="Cambria"/>
              <a:buNone/>
              <a:defRPr/>
            </a:lvl3pPr>
            <a:lvl4pPr indent="-228600" lvl="3" marL="1828800" rtl="0">
              <a:spcBef>
                <a:spcPts val="400"/>
              </a:spcBef>
              <a:spcAft>
                <a:spcPts val="0"/>
              </a:spcAft>
              <a:buSzPts val="2400"/>
              <a:buFont typeface="Cambria"/>
              <a:buNone/>
              <a:defRPr/>
            </a:lvl4pPr>
            <a:lvl5pPr indent="-228600" lvl="4" marL="2286000" rtl="0">
              <a:spcBef>
                <a:spcPts val="400"/>
              </a:spcBef>
              <a:spcAft>
                <a:spcPts val="0"/>
              </a:spcAft>
              <a:buSzPts val="2400"/>
              <a:buFont typeface="Cambria"/>
              <a:buNone/>
              <a:defRPr/>
            </a:lvl5pPr>
            <a:lvl6pPr indent="-228600" lvl="5" marL="2743200" rtl="0">
              <a:spcBef>
                <a:spcPts val="500"/>
              </a:spcBef>
              <a:spcAft>
                <a:spcPts val="0"/>
              </a:spcAft>
              <a:buSzPts val="2400"/>
              <a:buFont typeface="Cambria"/>
              <a:buNone/>
              <a:defRPr/>
            </a:lvl6pPr>
            <a:lvl7pPr indent="-228600" lvl="6" marL="3200400" rtl="0">
              <a:spcBef>
                <a:spcPts val="500"/>
              </a:spcBef>
              <a:spcAft>
                <a:spcPts val="0"/>
              </a:spcAft>
              <a:buSzPts val="2400"/>
              <a:buFont typeface="Cambria"/>
              <a:buNone/>
              <a:defRPr/>
            </a:lvl7pPr>
            <a:lvl8pPr indent="-228600" lvl="7" marL="3657600" rtl="0">
              <a:spcBef>
                <a:spcPts val="500"/>
              </a:spcBef>
              <a:spcAft>
                <a:spcPts val="0"/>
              </a:spcAft>
              <a:buSzPts val="2400"/>
              <a:buFont typeface="Cambria"/>
              <a:buNone/>
              <a:defRPr/>
            </a:lvl8pPr>
            <a:lvl9pPr indent="-228600" lvl="8" marL="4114800" rtl="0">
              <a:spcBef>
                <a:spcPts val="500"/>
              </a:spcBef>
              <a:spcAft>
                <a:spcPts val="0"/>
              </a:spcAft>
              <a:buSzPts val="2400"/>
              <a:buFont typeface="Cambria"/>
              <a:buNone/>
              <a:defRPr/>
            </a:lvl9pPr>
          </a:lstStyle>
          <a:p/>
        </p:txBody>
      </p:sp>
      <p:sp>
        <p:nvSpPr>
          <p:cNvPr id="136" name="Google Shape;136;p20"/>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137" name="Google Shape;137;p20"/>
          <p:cNvSpPr txBox="1"/>
          <p:nvPr>
            <p:ph idx="3" type="subTitle"/>
          </p:nvPr>
        </p:nvSpPr>
        <p:spPr>
          <a:xfrm>
            <a:off x="24200" y="6583675"/>
            <a:ext cx="82077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1" showMasterSp="0">
  <p:cSld name="TITLE_1">
    <p:bg>
      <p:bgPr>
        <a:solidFill>
          <a:srgbClr val="313031"/>
        </a:solidFill>
      </p:bgPr>
    </p:bg>
    <p:spTree>
      <p:nvGrpSpPr>
        <p:cNvPr id="20" name="Shape 20"/>
        <p:cNvGrpSpPr/>
        <p:nvPr/>
      </p:nvGrpSpPr>
      <p:grpSpPr>
        <a:xfrm>
          <a:off x="0" y="0"/>
          <a:ext cx="0" cy="0"/>
          <a:chOff x="0" y="0"/>
          <a:chExt cx="0" cy="0"/>
        </a:xfrm>
      </p:grpSpPr>
      <p:pic>
        <p:nvPicPr>
          <p:cNvPr id="21" name="Google Shape;21;p3"/>
          <p:cNvPicPr preferRelativeResize="0"/>
          <p:nvPr/>
        </p:nvPicPr>
        <p:blipFill rotWithShape="1">
          <a:blip r:embed="rId2">
            <a:alphaModFix/>
          </a:blip>
          <a:srcRect b="7757" l="0" r="0" t="18294"/>
          <a:stretch/>
        </p:blipFill>
        <p:spPr>
          <a:xfrm>
            <a:off x="161050" y="32275"/>
            <a:ext cx="8781376" cy="4873225"/>
          </a:xfrm>
          <a:prstGeom prst="rect">
            <a:avLst/>
          </a:prstGeom>
          <a:noFill/>
          <a:ln>
            <a:noFill/>
          </a:ln>
        </p:spPr>
      </p:pic>
      <p:sp>
        <p:nvSpPr>
          <p:cNvPr id="22" name="Google Shape;22;p3"/>
          <p:cNvSpPr/>
          <p:nvPr/>
        </p:nvSpPr>
        <p:spPr>
          <a:xfrm>
            <a:off x="8075" y="3832400"/>
            <a:ext cx="9144000" cy="3025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idx="1" type="subTitle"/>
          </p:nvPr>
        </p:nvSpPr>
        <p:spPr>
          <a:xfrm>
            <a:off x="2059925" y="5579650"/>
            <a:ext cx="5817300" cy="633000"/>
          </a:xfrm>
          <a:prstGeom prst="rect">
            <a:avLst/>
          </a:prstGeom>
          <a:noFill/>
          <a:ln>
            <a:noFill/>
          </a:ln>
        </p:spPr>
        <p:txBody>
          <a:bodyPr anchorCtr="0" anchor="ctr" bIns="91425" lIns="91425" spcFirstLastPara="1" rIns="91425" wrap="square" tIns="91425">
            <a:noAutofit/>
          </a:bodyPr>
          <a:lstStyle>
            <a:lvl1pPr indent="0" lvl="0" marL="0" marR="0" rtl="0" algn="r">
              <a:spcBef>
                <a:spcPts val="0"/>
              </a:spcBef>
              <a:spcAft>
                <a:spcPts val="0"/>
              </a:spcAft>
              <a:buSzPts val="2400"/>
              <a:buFont typeface="Noto Symbol"/>
              <a:buNone/>
              <a:defRPr sz="2400">
                <a:solidFill>
                  <a:schemeClr val="dk2"/>
                </a:solidFill>
              </a:defRPr>
            </a:lvl1pPr>
            <a:lvl2pPr indent="-273050" lvl="1" marL="742950" marR="0" rtl="0">
              <a:spcBef>
                <a:spcPts val="520"/>
              </a:spcBef>
              <a:spcAft>
                <a:spcPts val="0"/>
              </a:spcAft>
              <a:buClr>
                <a:schemeClr val="dk2"/>
              </a:buClr>
              <a:buSzPts val="2400"/>
              <a:buFont typeface="Noto Symbol"/>
              <a:buChar char="▪"/>
              <a:defRPr>
                <a:solidFill>
                  <a:schemeClr val="dk2"/>
                </a:solidFill>
              </a:defRPr>
            </a:lvl2pPr>
            <a:lvl3pPr indent="-228600" lvl="2" marL="1143000" marR="0" rtl="0">
              <a:spcBef>
                <a:spcPts val="480"/>
              </a:spcBef>
              <a:spcAft>
                <a:spcPts val="0"/>
              </a:spcAft>
              <a:buSzPts val="2400"/>
              <a:buFont typeface="Cambria"/>
              <a:buChar char="•"/>
              <a:defRPr>
                <a:solidFill>
                  <a:schemeClr val="dk2"/>
                </a:solidFill>
              </a:defRPr>
            </a:lvl3pPr>
            <a:lvl4pPr indent="-254000" lvl="3" marL="1600200" marR="0" rtl="0">
              <a:spcBef>
                <a:spcPts val="400"/>
              </a:spcBef>
              <a:spcAft>
                <a:spcPts val="0"/>
              </a:spcAft>
              <a:buClr>
                <a:schemeClr val="dk2"/>
              </a:buClr>
              <a:buSzPts val="2400"/>
              <a:buFont typeface="Cambria"/>
              <a:buChar char="–"/>
              <a:defRPr>
                <a:solidFill>
                  <a:schemeClr val="dk2"/>
                </a:solidFill>
              </a:defRPr>
            </a:lvl4pPr>
            <a:lvl5pPr indent="-254000" lvl="4" marL="2057400" marR="0" rtl="0">
              <a:spcBef>
                <a:spcPts val="400"/>
              </a:spcBef>
              <a:spcAft>
                <a:spcPts val="0"/>
              </a:spcAft>
              <a:buClr>
                <a:schemeClr val="dk2"/>
              </a:buClr>
              <a:buSzPts val="2400"/>
              <a:buFont typeface="Cambria"/>
              <a:buChar char="»"/>
              <a:defRPr>
                <a:solidFill>
                  <a:schemeClr val="dk2"/>
                </a:solidFill>
              </a:defRPr>
            </a:lvl5pPr>
            <a:lvl6pPr indent="-266700" lvl="5" marL="2514600" marR="0" rtl="0">
              <a:lnSpc>
                <a:spcPct val="90000"/>
              </a:lnSpc>
              <a:spcBef>
                <a:spcPts val="500"/>
              </a:spcBef>
              <a:spcAft>
                <a:spcPts val="0"/>
              </a:spcAft>
              <a:buClr>
                <a:schemeClr val="dk2"/>
              </a:buClr>
              <a:buSzPts val="2400"/>
              <a:buFont typeface="Arial"/>
              <a:buChar char="•"/>
              <a:defRPr>
                <a:solidFill>
                  <a:schemeClr val="dk2"/>
                </a:solidFill>
              </a:defRPr>
            </a:lvl6pPr>
            <a:lvl7pPr indent="-266700" lvl="6" marL="2971800" marR="0" rtl="0">
              <a:lnSpc>
                <a:spcPct val="90000"/>
              </a:lnSpc>
              <a:spcBef>
                <a:spcPts val="500"/>
              </a:spcBef>
              <a:spcAft>
                <a:spcPts val="0"/>
              </a:spcAft>
              <a:buClr>
                <a:schemeClr val="dk2"/>
              </a:buClr>
              <a:buSzPts val="2400"/>
              <a:buFont typeface="Arial"/>
              <a:buChar char="•"/>
              <a:defRPr>
                <a:solidFill>
                  <a:schemeClr val="dk2"/>
                </a:solidFill>
              </a:defRPr>
            </a:lvl7pPr>
            <a:lvl8pPr indent="-266700" lvl="7" marL="3429000" marR="0" rtl="0">
              <a:lnSpc>
                <a:spcPct val="90000"/>
              </a:lnSpc>
              <a:spcBef>
                <a:spcPts val="500"/>
              </a:spcBef>
              <a:spcAft>
                <a:spcPts val="0"/>
              </a:spcAft>
              <a:buClr>
                <a:schemeClr val="dk2"/>
              </a:buClr>
              <a:buSzPts val="2400"/>
              <a:buFont typeface="Arial"/>
              <a:buChar char="•"/>
              <a:defRPr>
                <a:solidFill>
                  <a:schemeClr val="dk2"/>
                </a:solidFill>
              </a:defRPr>
            </a:lvl8pPr>
            <a:lvl9pPr indent="-266700" lvl="8" marL="3886200" marR="0" rtl="0">
              <a:lnSpc>
                <a:spcPct val="90000"/>
              </a:lnSpc>
              <a:spcBef>
                <a:spcPts val="500"/>
              </a:spcBef>
              <a:spcAft>
                <a:spcPts val="0"/>
              </a:spcAft>
              <a:buClr>
                <a:schemeClr val="dk2"/>
              </a:buClr>
              <a:buSzPts val="2400"/>
              <a:buFont typeface="Arial"/>
              <a:buChar char="•"/>
              <a:defRPr>
                <a:solidFill>
                  <a:schemeClr val="dk2"/>
                </a:solidFill>
              </a:defRPr>
            </a:lvl9pPr>
          </a:lstStyle>
          <a:p/>
        </p:txBody>
      </p:sp>
      <p:sp>
        <p:nvSpPr>
          <p:cNvPr id="24" name="Google Shape;24;p3"/>
          <p:cNvSpPr txBox="1"/>
          <p:nvPr>
            <p:ph type="ctrTitle"/>
          </p:nvPr>
        </p:nvSpPr>
        <p:spPr>
          <a:xfrm>
            <a:off x="599675" y="4769250"/>
            <a:ext cx="7904100" cy="533400"/>
          </a:xfrm>
          <a:prstGeom prst="rect">
            <a:avLst/>
          </a:prstGeom>
          <a:noFill/>
          <a:ln>
            <a:noFill/>
          </a:ln>
        </p:spPr>
        <p:txBody>
          <a:bodyPr anchorCtr="0" anchor="b" bIns="91425" lIns="91425" spcFirstLastPara="1" rIns="91425" wrap="square" tIns="91425">
            <a:noAutofit/>
          </a:bodyPr>
          <a:lstStyle>
            <a:lvl1pPr indent="-254000" lvl="0" marL="0" marR="0" rtl="0">
              <a:spcBef>
                <a:spcPts val="0"/>
              </a:spcBef>
              <a:spcAft>
                <a:spcPts val="0"/>
              </a:spcAft>
              <a:buClr>
                <a:srgbClr val="000000"/>
              </a:buClr>
              <a:buSzPts val="4000"/>
              <a:buChar char="●"/>
              <a:defRPr>
                <a:solidFill>
                  <a:srgbClr val="000000"/>
                </a:solidFill>
              </a:defRPr>
            </a:lvl1pPr>
            <a:lvl2pPr indent="-88900" lvl="1" marL="0" marR="0" rtl="0" algn="l">
              <a:spcBef>
                <a:spcPts val="0"/>
              </a:spcBef>
              <a:spcAft>
                <a:spcPts val="0"/>
              </a:spcAft>
              <a:buSzPts val="1400"/>
              <a:buChar char="○"/>
              <a:defRPr/>
            </a:lvl2pPr>
            <a:lvl3pPr indent="-88900" lvl="2" marL="0" marR="0" rtl="0" algn="l">
              <a:spcBef>
                <a:spcPts val="0"/>
              </a:spcBef>
              <a:spcAft>
                <a:spcPts val="0"/>
              </a:spcAft>
              <a:buSzPts val="1400"/>
              <a:buChar char="■"/>
              <a:defRPr/>
            </a:lvl3pPr>
            <a:lvl4pPr indent="-88900" lvl="3" marL="0" marR="0" rtl="0" algn="l">
              <a:spcBef>
                <a:spcPts val="0"/>
              </a:spcBef>
              <a:spcAft>
                <a:spcPts val="0"/>
              </a:spcAft>
              <a:buSzPts val="1400"/>
              <a:buChar char="●"/>
              <a:defRPr/>
            </a:lvl4pPr>
            <a:lvl5pPr indent="-88900" lvl="4" marL="0" marR="0" rtl="0" algn="l">
              <a:spcBef>
                <a:spcPts val="0"/>
              </a:spcBef>
              <a:spcAft>
                <a:spcPts val="0"/>
              </a:spcAft>
              <a:buSzPts val="1400"/>
              <a:buChar char="○"/>
              <a:defRPr/>
            </a:lvl5pPr>
            <a:lvl6pPr indent="-88900" lvl="5" marL="457200" marR="0" rtl="0" algn="l">
              <a:spcBef>
                <a:spcPts val="0"/>
              </a:spcBef>
              <a:spcAft>
                <a:spcPts val="0"/>
              </a:spcAft>
              <a:buSzPts val="1400"/>
              <a:buChar char="■"/>
              <a:defRPr/>
            </a:lvl6pPr>
            <a:lvl7pPr indent="-88900" lvl="6" marL="914400" marR="0" rtl="0" algn="l">
              <a:spcBef>
                <a:spcPts val="0"/>
              </a:spcBef>
              <a:spcAft>
                <a:spcPts val="0"/>
              </a:spcAft>
              <a:buSzPts val="1400"/>
              <a:buChar char="●"/>
              <a:defRPr/>
            </a:lvl7pPr>
            <a:lvl8pPr indent="-88900" lvl="7" marL="1371600" marR="0" rtl="0" algn="l">
              <a:spcBef>
                <a:spcPts val="0"/>
              </a:spcBef>
              <a:spcAft>
                <a:spcPts val="0"/>
              </a:spcAft>
              <a:buSzPts val="1400"/>
              <a:buChar char="○"/>
              <a:defRPr/>
            </a:lvl8pPr>
            <a:lvl9pPr indent="-88900" lvl="8" marL="1828800" marR="0" rtl="0" algn="l">
              <a:spcBef>
                <a:spcPts val="0"/>
              </a:spcBef>
              <a:spcAft>
                <a:spcPts val="0"/>
              </a:spcAft>
              <a:buSzPts val="1400"/>
              <a:buChar char="■"/>
              <a:defRPr/>
            </a:lvl9pPr>
          </a:lstStyle>
          <a:p/>
        </p:txBody>
      </p:sp>
      <p:sp>
        <p:nvSpPr>
          <p:cNvPr id="25" name="Google Shape;25;p3"/>
          <p:cNvSpPr txBox="1"/>
          <p:nvPr>
            <p:ph idx="2" type="subTitle"/>
          </p:nvPr>
        </p:nvSpPr>
        <p:spPr>
          <a:xfrm>
            <a:off x="599675" y="1459125"/>
            <a:ext cx="5469900" cy="465000"/>
          </a:xfrm>
          <a:prstGeom prst="rect">
            <a:avLst/>
          </a:prstGeom>
          <a:noFill/>
          <a:ln>
            <a:noFill/>
          </a:ln>
        </p:spPr>
        <p:txBody>
          <a:bodyPr anchorCtr="0" anchor="t" bIns="91425" lIns="91425" spcFirstLastPara="1" rIns="91425" wrap="square" tIns="91425">
            <a:noAutofit/>
          </a:bodyPr>
          <a:lstStyle>
            <a:lvl1pPr indent="0" lvl="0" marL="0" marR="0" rtl="0">
              <a:spcBef>
                <a:spcPts val="360"/>
              </a:spcBef>
              <a:spcAft>
                <a:spcPts val="0"/>
              </a:spcAft>
              <a:buSzPts val="2400"/>
              <a:buFont typeface="Noto Symbol"/>
              <a:buNone/>
              <a:defRPr sz="2400">
                <a:solidFill>
                  <a:schemeClr val="dk2"/>
                </a:solidFill>
              </a:defRPr>
            </a:lvl1pPr>
            <a:lvl2pPr indent="-273050" lvl="1" marL="742950" marR="0" rtl="0">
              <a:spcBef>
                <a:spcPts val="520"/>
              </a:spcBef>
              <a:spcAft>
                <a:spcPts val="0"/>
              </a:spcAft>
              <a:buClr>
                <a:schemeClr val="dk2"/>
              </a:buClr>
              <a:buSzPts val="2400"/>
              <a:buFont typeface="Noto Symbol"/>
              <a:buChar char="▪"/>
              <a:defRPr>
                <a:solidFill>
                  <a:schemeClr val="dk2"/>
                </a:solidFill>
              </a:defRPr>
            </a:lvl2pPr>
            <a:lvl3pPr indent="-228600" lvl="2" marL="1143000" marR="0" rtl="0">
              <a:spcBef>
                <a:spcPts val="480"/>
              </a:spcBef>
              <a:spcAft>
                <a:spcPts val="0"/>
              </a:spcAft>
              <a:buSzPts val="2400"/>
              <a:buFont typeface="Cambria"/>
              <a:buChar char="•"/>
              <a:defRPr>
                <a:solidFill>
                  <a:schemeClr val="dk2"/>
                </a:solidFill>
              </a:defRPr>
            </a:lvl3pPr>
            <a:lvl4pPr indent="-254000" lvl="3" marL="1600200" marR="0" rtl="0">
              <a:spcBef>
                <a:spcPts val="400"/>
              </a:spcBef>
              <a:spcAft>
                <a:spcPts val="0"/>
              </a:spcAft>
              <a:buClr>
                <a:schemeClr val="dk2"/>
              </a:buClr>
              <a:buSzPts val="2400"/>
              <a:buFont typeface="Cambria"/>
              <a:buChar char="–"/>
              <a:defRPr>
                <a:solidFill>
                  <a:schemeClr val="dk2"/>
                </a:solidFill>
              </a:defRPr>
            </a:lvl4pPr>
            <a:lvl5pPr indent="-254000" lvl="4" marL="2057400" marR="0" rtl="0">
              <a:spcBef>
                <a:spcPts val="400"/>
              </a:spcBef>
              <a:spcAft>
                <a:spcPts val="0"/>
              </a:spcAft>
              <a:buClr>
                <a:schemeClr val="dk2"/>
              </a:buClr>
              <a:buSzPts val="2400"/>
              <a:buFont typeface="Cambria"/>
              <a:buChar char="»"/>
              <a:defRPr>
                <a:solidFill>
                  <a:schemeClr val="dk2"/>
                </a:solidFill>
              </a:defRPr>
            </a:lvl5pPr>
            <a:lvl6pPr indent="-266700" lvl="5" marL="2514600" marR="0" rtl="0">
              <a:lnSpc>
                <a:spcPct val="90000"/>
              </a:lnSpc>
              <a:spcBef>
                <a:spcPts val="500"/>
              </a:spcBef>
              <a:spcAft>
                <a:spcPts val="0"/>
              </a:spcAft>
              <a:buClr>
                <a:schemeClr val="dk2"/>
              </a:buClr>
              <a:buSzPts val="2400"/>
              <a:buFont typeface="Arial"/>
              <a:buChar char="•"/>
              <a:defRPr>
                <a:solidFill>
                  <a:schemeClr val="dk2"/>
                </a:solidFill>
              </a:defRPr>
            </a:lvl6pPr>
            <a:lvl7pPr indent="-266700" lvl="6" marL="2971800" marR="0" rtl="0">
              <a:lnSpc>
                <a:spcPct val="90000"/>
              </a:lnSpc>
              <a:spcBef>
                <a:spcPts val="500"/>
              </a:spcBef>
              <a:spcAft>
                <a:spcPts val="0"/>
              </a:spcAft>
              <a:buClr>
                <a:schemeClr val="dk2"/>
              </a:buClr>
              <a:buSzPts val="2400"/>
              <a:buFont typeface="Arial"/>
              <a:buChar char="•"/>
              <a:defRPr>
                <a:solidFill>
                  <a:schemeClr val="dk2"/>
                </a:solidFill>
              </a:defRPr>
            </a:lvl7pPr>
            <a:lvl8pPr indent="-266700" lvl="7" marL="3429000" marR="0" rtl="0">
              <a:lnSpc>
                <a:spcPct val="90000"/>
              </a:lnSpc>
              <a:spcBef>
                <a:spcPts val="500"/>
              </a:spcBef>
              <a:spcAft>
                <a:spcPts val="0"/>
              </a:spcAft>
              <a:buClr>
                <a:schemeClr val="dk2"/>
              </a:buClr>
              <a:buSzPts val="2400"/>
              <a:buFont typeface="Arial"/>
              <a:buChar char="•"/>
              <a:defRPr>
                <a:solidFill>
                  <a:schemeClr val="dk2"/>
                </a:solidFill>
              </a:defRPr>
            </a:lvl8pPr>
            <a:lvl9pPr indent="-266700" lvl="8" marL="3886200" marR="0" rtl="0">
              <a:lnSpc>
                <a:spcPct val="90000"/>
              </a:lnSpc>
              <a:spcBef>
                <a:spcPts val="500"/>
              </a:spcBef>
              <a:spcAft>
                <a:spcPts val="0"/>
              </a:spcAft>
              <a:buClr>
                <a:schemeClr val="dk2"/>
              </a:buClr>
              <a:buSzPts val="2400"/>
              <a:buFont typeface="Arial"/>
              <a:buChar char="•"/>
              <a:defRPr>
                <a:solidFill>
                  <a:schemeClr val="dk2"/>
                </a:solidFill>
              </a:defRPr>
            </a:lvl9pPr>
          </a:lstStyle>
          <a:p/>
        </p:txBody>
      </p:sp>
      <p:pic>
        <p:nvPicPr>
          <p:cNvPr descr="Fu_Jen_Catholic_University_Seal.svg.png" id="26" name="Google Shape;26;p3"/>
          <p:cNvPicPr preferRelativeResize="0"/>
          <p:nvPr/>
        </p:nvPicPr>
        <p:blipFill>
          <a:blip r:embed="rId3">
            <a:alphaModFix/>
          </a:blip>
          <a:stretch>
            <a:fillRect/>
          </a:stretch>
        </p:blipFill>
        <p:spPr>
          <a:xfrm>
            <a:off x="7980527" y="5608775"/>
            <a:ext cx="523242" cy="57475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圖片" type="picTx">
  <p:cSld name="PICTURE_WITH_CAPTION_TEXT">
    <p:spTree>
      <p:nvGrpSpPr>
        <p:cNvPr id="138" name="Shape 138"/>
        <p:cNvGrpSpPr/>
        <p:nvPr/>
      </p:nvGrpSpPr>
      <p:grpSpPr>
        <a:xfrm>
          <a:off x="0" y="0"/>
          <a:ext cx="0" cy="0"/>
          <a:chOff x="0" y="0"/>
          <a:chExt cx="0" cy="0"/>
        </a:xfrm>
      </p:grpSpPr>
      <p:sp>
        <p:nvSpPr>
          <p:cNvPr id="139" name="Google Shape;139;p21"/>
          <p:cNvSpPr txBox="1"/>
          <p:nvPr>
            <p:ph type="title"/>
          </p:nvPr>
        </p:nvSpPr>
        <p:spPr>
          <a:xfrm>
            <a:off x="630238" y="457200"/>
            <a:ext cx="2949575" cy="16002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SzPts val="40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140" name="Google Shape;140;p21"/>
          <p:cNvSpPr/>
          <p:nvPr>
            <p:ph idx="2" type="pic"/>
          </p:nvPr>
        </p:nvSpPr>
        <p:spPr>
          <a:xfrm>
            <a:off x="3887788" y="987425"/>
            <a:ext cx="4629150" cy="4873625"/>
          </a:xfrm>
          <a:prstGeom prst="rect">
            <a:avLst/>
          </a:prstGeom>
          <a:noFill/>
          <a:ln>
            <a:noFill/>
          </a:ln>
        </p:spPr>
      </p:sp>
      <p:sp>
        <p:nvSpPr>
          <p:cNvPr id="141" name="Google Shape;141;p21"/>
          <p:cNvSpPr txBox="1"/>
          <p:nvPr>
            <p:ph idx="1" type="body"/>
          </p:nvPr>
        </p:nvSpPr>
        <p:spPr>
          <a:xfrm>
            <a:off x="630238" y="2057400"/>
            <a:ext cx="2949575" cy="3811588"/>
          </a:xfrm>
          <a:prstGeom prst="rect">
            <a:avLst/>
          </a:prstGeom>
          <a:noFill/>
          <a:ln>
            <a:noFill/>
          </a:ln>
        </p:spPr>
        <p:txBody>
          <a:bodyPr anchorCtr="0" anchor="t" bIns="91425" lIns="91425" spcFirstLastPara="1" rIns="91425" wrap="square" tIns="91425">
            <a:noAutofit/>
          </a:bodyPr>
          <a:lstStyle>
            <a:lvl1pPr indent="-228600" lvl="0" marL="457200" rtl="0">
              <a:spcBef>
                <a:spcPts val="560"/>
              </a:spcBef>
              <a:spcAft>
                <a:spcPts val="0"/>
              </a:spcAft>
              <a:buSzPts val="2400"/>
              <a:buFont typeface="Cambria"/>
              <a:buNone/>
              <a:defRPr/>
            </a:lvl1pPr>
            <a:lvl2pPr indent="-228600" lvl="1" marL="914400" rtl="0">
              <a:spcBef>
                <a:spcPts val="520"/>
              </a:spcBef>
              <a:spcAft>
                <a:spcPts val="0"/>
              </a:spcAft>
              <a:buSzPts val="2400"/>
              <a:buFont typeface="Cambria"/>
              <a:buNone/>
              <a:defRPr/>
            </a:lvl2pPr>
            <a:lvl3pPr indent="-228600" lvl="2" marL="1371600" rtl="0">
              <a:spcBef>
                <a:spcPts val="480"/>
              </a:spcBef>
              <a:spcAft>
                <a:spcPts val="0"/>
              </a:spcAft>
              <a:buSzPts val="2400"/>
              <a:buFont typeface="Cambria"/>
              <a:buNone/>
              <a:defRPr/>
            </a:lvl3pPr>
            <a:lvl4pPr indent="-228600" lvl="3" marL="1828800" rtl="0">
              <a:spcBef>
                <a:spcPts val="400"/>
              </a:spcBef>
              <a:spcAft>
                <a:spcPts val="0"/>
              </a:spcAft>
              <a:buSzPts val="2400"/>
              <a:buFont typeface="Cambria"/>
              <a:buNone/>
              <a:defRPr/>
            </a:lvl4pPr>
            <a:lvl5pPr indent="-228600" lvl="4" marL="2286000" rtl="0">
              <a:spcBef>
                <a:spcPts val="400"/>
              </a:spcBef>
              <a:spcAft>
                <a:spcPts val="0"/>
              </a:spcAft>
              <a:buSzPts val="2400"/>
              <a:buFont typeface="Cambria"/>
              <a:buNone/>
              <a:defRPr/>
            </a:lvl5pPr>
            <a:lvl6pPr indent="-228600" lvl="5" marL="2743200" rtl="0">
              <a:spcBef>
                <a:spcPts val="500"/>
              </a:spcBef>
              <a:spcAft>
                <a:spcPts val="0"/>
              </a:spcAft>
              <a:buSzPts val="2400"/>
              <a:buFont typeface="Cambria"/>
              <a:buNone/>
              <a:defRPr/>
            </a:lvl6pPr>
            <a:lvl7pPr indent="-228600" lvl="6" marL="3200400" rtl="0">
              <a:spcBef>
                <a:spcPts val="500"/>
              </a:spcBef>
              <a:spcAft>
                <a:spcPts val="0"/>
              </a:spcAft>
              <a:buSzPts val="2400"/>
              <a:buFont typeface="Cambria"/>
              <a:buNone/>
              <a:defRPr/>
            </a:lvl7pPr>
            <a:lvl8pPr indent="-228600" lvl="7" marL="3657600" rtl="0">
              <a:spcBef>
                <a:spcPts val="500"/>
              </a:spcBef>
              <a:spcAft>
                <a:spcPts val="0"/>
              </a:spcAft>
              <a:buSzPts val="2400"/>
              <a:buFont typeface="Cambria"/>
              <a:buNone/>
              <a:defRPr/>
            </a:lvl8pPr>
            <a:lvl9pPr indent="-228600" lvl="8" marL="4114800" rtl="0">
              <a:spcBef>
                <a:spcPts val="500"/>
              </a:spcBef>
              <a:spcAft>
                <a:spcPts val="0"/>
              </a:spcAft>
              <a:buSzPts val="2400"/>
              <a:buFont typeface="Cambria"/>
              <a:buNone/>
              <a:defRPr/>
            </a:lvl9pPr>
          </a:lstStyle>
          <a:p/>
        </p:txBody>
      </p:sp>
      <p:sp>
        <p:nvSpPr>
          <p:cNvPr id="142" name="Google Shape;142;p21"/>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143" name="Google Shape;143;p21"/>
          <p:cNvSpPr txBox="1"/>
          <p:nvPr>
            <p:ph idx="3" type="subTitle"/>
          </p:nvPr>
        </p:nvSpPr>
        <p:spPr>
          <a:xfrm>
            <a:off x="24200" y="6583675"/>
            <a:ext cx="82077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直排文字" type="vertTx">
  <p:cSld name="VERTICAL_TEXT">
    <p:spTree>
      <p:nvGrpSpPr>
        <p:cNvPr id="144" name="Shape 144"/>
        <p:cNvGrpSpPr/>
        <p:nvPr/>
      </p:nvGrpSpPr>
      <p:grpSpPr>
        <a:xfrm>
          <a:off x="0" y="0"/>
          <a:ext cx="0" cy="0"/>
          <a:chOff x="0" y="0"/>
          <a:chExt cx="0" cy="0"/>
        </a:xfrm>
      </p:grpSpPr>
      <p:sp>
        <p:nvSpPr>
          <p:cNvPr id="145" name="Google Shape;145;p22"/>
          <p:cNvSpPr txBox="1"/>
          <p:nvPr>
            <p:ph type="title"/>
          </p:nvPr>
        </p:nvSpPr>
        <p:spPr>
          <a:xfrm>
            <a:off x="476250" y="169425"/>
            <a:ext cx="8191500" cy="1243800"/>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SzPts val="4000"/>
              <a:buChar char="●"/>
              <a:defRPr/>
            </a:lvl1pPr>
            <a:lvl2pPr lvl="1" rtl="0" algn="r">
              <a:spcBef>
                <a:spcPts val="0"/>
              </a:spcBef>
              <a:spcAft>
                <a:spcPts val="0"/>
              </a:spcAft>
              <a:buSzPts val="1400"/>
              <a:buChar char="○"/>
              <a:defRPr/>
            </a:lvl2pPr>
            <a:lvl3pPr lvl="2" rtl="0" algn="r">
              <a:spcBef>
                <a:spcPts val="0"/>
              </a:spcBef>
              <a:spcAft>
                <a:spcPts val="0"/>
              </a:spcAft>
              <a:buSzPts val="1400"/>
              <a:buChar char="■"/>
              <a:defRPr/>
            </a:lvl3pPr>
            <a:lvl4pPr lvl="3" rtl="0" algn="r">
              <a:spcBef>
                <a:spcPts val="0"/>
              </a:spcBef>
              <a:spcAft>
                <a:spcPts val="0"/>
              </a:spcAft>
              <a:buSzPts val="1400"/>
              <a:buChar char="●"/>
              <a:defRPr/>
            </a:lvl4pPr>
            <a:lvl5pPr lvl="4" rtl="0" algn="r">
              <a:spcBef>
                <a:spcPts val="0"/>
              </a:spcBef>
              <a:spcAft>
                <a:spcPts val="0"/>
              </a:spcAft>
              <a:buSzPts val="1400"/>
              <a:buChar char="○"/>
              <a:defRPr/>
            </a:lvl5pPr>
            <a:lvl6pPr lvl="5" marL="457200" rtl="0" algn="r">
              <a:spcBef>
                <a:spcPts val="0"/>
              </a:spcBef>
              <a:spcAft>
                <a:spcPts val="0"/>
              </a:spcAft>
              <a:buSzPts val="1400"/>
              <a:buChar char="■"/>
              <a:defRPr/>
            </a:lvl6pPr>
            <a:lvl7pPr lvl="6" marL="914400" rtl="0" algn="r">
              <a:spcBef>
                <a:spcPts val="0"/>
              </a:spcBef>
              <a:spcAft>
                <a:spcPts val="0"/>
              </a:spcAft>
              <a:buSzPts val="1400"/>
              <a:buChar char="●"/>
              <a:defRPr/>
            </a:lvl7pPr>
            <a:lvl8pPr lvl="7" marL="1371600" rtl="0" algn="r">
              <a:spcBef>
                <a:spcPts val="0"/>
              </a:spcBef>
              <a:spcAft>
                <a:spcPts val="0"/>
              </a:spcAft>
              <a:buSzPts val="1400"/>
              <a:buChar char="○"/>
              <a:defRPr/>
            </a:lvl8pPr>
            <a:lvl9pPr lvl="8" marL="1828800" rtl="0" algn="r">
              <a:spcBef>
                <a:spcPts val="0"/>
              </a:spcBef>
              <a:spcAft>
                <a:spcPts val="0"/>
              </a:spcAft>
              <a:buSzPts val="1400"/>
              <a:buChar char="■"/>
              <a:defRPr/>
            </a:lvl9pPr>
          </a:lstStyle>
          <a:p/>
        </p:txBody>
      </p:sp>
      <p:sp>
        <p:nvSpPr>
          <p:cNvPr id="146" name="Google Shape;146;p22"/>
          <p:cNvSpPr txBox="1"/>
          <p:nvPr>
            <p:ph idx="1" type="body"/>
          </p:nvPr>
        </p:nvSpPr>
        <p:spPr>
          <a:xfrm rot="5400000">
            <a:off x="2190750" y="-209550"/>
            <a:ext cx="4876800" cy="81915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Clr>
                <a:schemeClr val="accent2"/>
              </a:buClr>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147" name="Google Shape;147;p22"/>
          <p:cNvSpPr txBox="1"/>
          <p:nvPr>
            <p:ph idx="10" type="dt"/>
          </p:nvPr>
        </p:nvSpPr>
        <p:spPr>
          <a:xfrm>
            <a:off x="381000" y="6553200"/>
            <a:ext cx="1905000" cy="261938"/>
          </a:xfrm>
          <a:prstGeom prst="rect">
            <a:avLst/>
          </a:prstGeom>
          <a:noFill/>
          <a:ln>
            <a:noFill/>
          </a:ln>
        </p:spPr>
        <p:txBody>
          <a:bodyPr anchorCtr="0" anchor="t"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148" name="Google Shape;148;p22"/>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直排標題及文字" type="vertTitleAndTx">
  <p:cSld name="VERTICAL_TITLE_AND_VERTICAL_TEXT">
    <p:spTree>
      <p:nvGrpSpPr>
        <p:cNvPr id="149" name="Shape 149"/>
        <p:cNvGrpSpPr/>
        <p:nvPr/>
      </p:nvGrpSpPr>
      <p:grpSpPr>
        <a:xfrm>
          <a:off x="0" y="0"/>
          <a:ext cx="0" cy="0"/>
          <a:chOff x="0" y="0"/>
          <a:chExt cx="0" cy="0"/>
        </a:xfrm>
      </p:grpSpPr>
      <p:sp>
        <p:nvSpPr>
          <p:cNvPr id="150" name="Google Shape;150;p23"/>
          <p:cNvSpPr txBox="1"/>
          <p:nvPr>
            <p:ph type="title"/>
          </p:nvPr>
        </p:nvSpPr>
        <p:spPr>
          <a:xfrm rot="5400000">
            <a:off x="4824412" y="2424113"/>
            <a:ext cx="5753100" cy="2047875"/>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SzPts val="4000"/>
              <a:buChar char="●"/>
              <a:defRPr/>
            </a:lvl1pPr>
            <a:lvl2pPr lvl="1" rtl="0" algn="r">
              <a:spcBef>
                <a:spcPts val="0"/>
              </a:spcBef>
              <a:spcAft>
                <a:spcPts val="0"/>
              </a:spcAft>
              <a:buSzPts val="1400"/>
              <a:buChar char="○"/>
              <a:defRPr/>
            </a:lvl2pPr>
            <a:lvl3pPr lvl="2" rtl="0" algn="r">
              <a:spcBef>
                <a:spcPts val="0"/>
              </a:spcBef>
              <a:spcAft>
                <a:spcPts val="0"/>
              </a:spcAft>
              <a:buSzPts val="1400"/>
              <a:buChar char="■"/>
              <a:defRPr/>
            </a:lvl3pPr>
            <a:lvl4pPr lvl="3" rtl="0" algn="r">
              <a:spcBef>
                <a:spcPts val="0"/>
              </a:spcBef>
              <a:spcAft>
                <a:spcPts val="0"/>
              </a:spcAft>
              <a:buSzPts val="1400"/>
              <a:buChar char="●"/>
              <a:defRPr/>
            </a:lvl4pPr>
            <a:lvl5pPr lvl="4" rtl="0" algn="r">
              <a:spcBef>
                <a:spcPts val="0"/>
              </a:spcBef>
              <a:spcAft>
                <a:spcPts val="0"/>
              </a:spcAft>
              <a:buSzPts val="1400"/>
              <a:buChar char="○"/>
              <a:defRPr/>
            </a:lvl5pPr>
            <a:lvl6pPr lvl="5" marL="457200" rtl="0" algn="r">
              <a:spcBef>
                <a:spcPts val="0"/>
              </a:spcBef>
              <a:spcAft>
                <a:spcPts val="0"/>
              </a:spcAft>
              <a:buSzPts val="1400"/>
              <a:buChar char="■"/>
              <a:defRPr/>
            </a:lvl6pPr>
            <a:lvl7pPr lvl="6" marL="914400" rtl="0" algn="r">
              <a:spcBef>
                <a:spcPts val="0"/>
              </a:spcBef>
              <a:spcAft>
                <a:spcPts val="0"/>
              </a:spcAft>
              <a:buSzPts val="1400"/>
              <a:buChar char="●"/>
              <a:defRPr/>
            </a:lvl7pPr>
            <a:lvl8pPr lvl="7" marL="1371600" rtl="0" algn="r">
              <a:spcBef>
                <a:spcPts val="0"/>
              </a:spcBef>
              <a:spcAft>
                <a:spcPts val="0"/>
              </a:spcAft>
              <a:buSzPts val="1400"/>
              <a:buChar char="○"/>
              <a:defRPr/>
            </a:lvl8pPr>
            <a:lvl9pPr lvl="8" marL="1828800" rtl="0" algn="r">
              <a:spcBef>
                <a:spcPts val="0"/>
              </a:spcBef>
              <a:spcAft>
                <a:spcPts val="0"/>
              </a:spcAft>
              <a:buSzPts val="1400"/>
              <a:buChar char="■"/>
              <a:defRPr/>
            </a:lvl9pPr>
          </a:lstStyle>
          <a:p/>
        </p:txBody>
      </p:sp>
      <p:sp>
        <p:nvSpPr>
          <p:cNvPr id="151" name="Google Shape;151;p23"/>
          <p:cNvSpPr txBox="1"/>
          <p:nvPr>
            <p:ph idx="1" type="body"/>
          </p:nvPr>
        </p:nvSpPr>
        <p:spPr>
          <a:xfrm rot="5400000">
            <a:off x="652462" y="452438"/>
            <a:ext cx="5753100" cy="5991225"/>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Clr>
                <a:schemeClr val="accent2"/>
              </a:buClr>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152" name="Google Shape;152;p23"/>
          <p:cNvSpPr txBox="1"/>
          <p:nvPr>
            <p:ph idx="10" type="dt"/>
          </p:nvPr>
        </p:nvSpPr>
        <p:spPr>
          <a:xfrm>
            <a:off x="381000" y="6553200"/>
            <a:ext cx="1905000" cy="261938"/>
          </a:xfrm>
          <a:prstGeom prst="rect">
            <a:avLst/>
          </a:prstGeom>
          <a:noFill/>
          <a:ln>
            <a:noFill/>
          </a:ln>
        </p:spPr>
        <p:txBody>
          <a:bodyPr anchorCtr="0" anchor="t"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153" name="Google Shape;153;p23"/>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表格" type="tbl">
  <p:cSld name="TABLE">
    <p:spTree>
      <p:nvGrpSpPr>
        <p:cNvPr id="154" name="Shape 154"/>
        <p:cNvGrpSpPr/>
        <p:nvPr/>
      </p:nvGrpSpPr>
      <p:grpSpPr>
        <a:xfrm>
          <a:off x="0" y="0"/>
          <a:ext cx="0" cy="0"/>
          <a:chOff x="0" y="0"/>
          <a:chExt cx="0" cy="0"/>
        </a:xfrm>
      </p:grpSpPr>
      <p:sp>
        <p:nvSpPr>
          <p:cNvPr id="155" name="Google Shape;155;p24"/>
          <p:cNvSpPr txBox="1"/>
          <p:nvPr>
            <p:ph type="title"/>
          </p:nvPr>
        </p:nvSpPr>
        <p:spPr>
          <a:xfrm>
            <a:off x="838200" y="571500"/>
            <a:ext cx="7162800" cy="487363"/>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SzPts val="4000"/>
              <a:buChar char="●"/>
              <a:defRPr/>
            </a:lvl1pPr>
            <a:lvl2pPr lvl="1" rtl="0" algn="r">
              <a:spcBef>
                <a:spcPts val="0"/>
              </a:spcBef>
              <a:spcAft>
                <a:spcPts val="0"/>
              </a:spcAft>
              <a:buSzPts val="1400"/>
              <a:buChar char="○"/>
              <a:defRPr/>
            </a:lvl2pPr>
            <a:lvl3pPr lvl="2" rtl="0" algn="r">
              <a:spcBef>
                <a:spcPts val="0"/>
              </a:spcBef>
              <a:spcAft>
                <a:spcPts val="0"/>
              </a:spcAft>
              <a:buSzPts val="1400"/>
              <a:buChar char="■"/>
              <a:defRPr/>
            </a:lvl3pPr>
            <a:lvl4pPr lvl="3" rtl="0" algn="r">
              <a:spcBef>
                <a:spcPts val="0"/>
              </a:spcBef>
              <a:spcAft>
                <a:spcPts val="0"/>
              </a:spcAft>
              <a:buSzPts val="1400"/>
              <a:buChar char="●"/>
              <a:defRPr/>
            </a:lvl4pPr>
            <a:lvl5pPr lvl="4" rtl="0" algn="r">
              <a:spcBef>
                <a:spcPts val="0"/>
              </a:spcBef>
              <a:spcAft>
                <a:spcPts val="0"/>
              </a:spcAft>
              <a:buSzPts val="1400"/>
              <a:buChar char="○"/>
              <a:defRPr/>
            </a:lvl5pPr>
            <a:lvl6pPr lvl="5" marL="457200" rtl="0" algn="r">
              <a:spcBef>
                <a:spcPts val="0"/>
              </a:spcBef>
              <a:spcAft>
                <a:spcPts val="0"/>
              </a:spcAft>
              <a:buSzPts val="1400"/>
              <a:buChar char="■"/>
              <a:defRPr/>
            </a:lvl6pPr>
            <a:lvl7pPr lvl="6" marL="914400" rtl="0" algn="r">
              <a:spcBef>
                <a:spcPts val="0"/>
              </a:spcBef>
              <a:spcAft>
                <a:spcPts val="0"/>
              </a:spcAft>
              <a:buSzPts val="1400"/>
              <a:buChar char="●"/>
              <a:defRPr/>
            </a:lvl7pPr>
            <a:lvl8pPr lvl="7" marL="1371600" rtl="0" algn="r">
              <a:spcBef>
                <a:spcPts val="0"/>
              </a:spcBef>
              <a:spcAft>
                <a:spcPts val="0"/>
              </a:spcAft>
              <a:buSzPts val="1400"/>
              <a:buChar char="○"/>
              <a:defRPr/>
            </a:lvl8pPr>
            <a:lvl9pPr lvl="8" marL="1828800" rtl="0" algn="r">
              <a:spcBef>
                <a:spcPts val="0"/>
              </a:spcBef>
              <a:spcAft>
                <a:spcPts val="0"/>
              </a:spcAft>
              <a:buSzPts val="1400"/>
              <a:buChar char="■"/>
              <a:defRPr/>
            </a:lvl9pPr>
          </a:lstStyle>
          <a:p/>
        </p:txBody>
      </p:sp>
      <p:sp>
        <p:nvSpPr>
          <p:cNvPr id="156" name="Google Shape;156;p24"/>
          <p:cNvSpPr txBox="1"/>
          <p:nvPr>
            <p:ph idx="11" type="ftr"/>
          </p:nvPr>
        </p:nvSpPr>
        <p:spPr>
          <a:xfrm>
            <a:off x="7086600" y="6537325"/>
            <a:ext cx="1752600" cy="320675"/>
          </a:xfrm>
          <a:prstGeom prst="rect">
            <a:avLst/>
          </a:prstGeom>
          <a:noFill/>
          <a:ln>
            <a:noFill/>
          </a:ln>
        </p:spPr>
        <p:txBody>
          <a:bodyPr anchorCtr="0" anchor="t" bIns="91425" lIns="91425" spcFirstLastPara="1" rIns="91425" wrap="square" tIns="91425">
            <a:noAutofit/>
          </a:bodyPr>
          <a:lstStyle>
            <a:lvl1pPr indent="-88900" lvl="0" marL="0" marR="0" rtl="0" algn="r">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157" name="Google Shape;157;p24"/>
          <p:cNvSpPr txBox="1"/>
          <p:nvPr>
            <p:ph idx="12" type="sldNum"/>
          </p:nvPr>
        </p:nvSpPr>
        <p:spPr>
          <a:xfrm>
            <a:off x="8231975" y="6553200"/>
            <a:ext cx="838200" cy="261900"/>
          </a:xfrm>
          <a:prstGeom prst="rect">
            <a:avLst/>
          </a:prstGeom>
          <a:noFill/>
          <a:ln>
            <a:noFill/>
          </a:ln>
        </p:spPr>
        <p:txBody>
          <a:bodyPr anchorCtr="0" anchor="t" bIns="45700" lIns="91425" spcFirstLastPara="1" rIns="91425" wrap="square" tIns="45700">
            <a:noAutofit/>
          </a:bodyPr>
          <a:lstStyle>
            <a:lvl1pPr indent="0" lvl="0" marL="0" marR="0" rtl="0" algn="ctr">
              <a:spcBef>
                <a:spcPts val="0"/>
              </a:spcBef>
              <a:buNone/>
              <a:defRPr b="0" i="0" sz="1000" u="none" cap="none" strike="noStrike">
                <a:solidFill>
                  <a:schemeClr val="dk2"/>
                </a:solidFill>
                <a:latin typeface="Cambria"/>
                <a:ea typeface="Cambria"/>
                <a:cs typeface="Cambria"/>
                <a:sym typeface="Cambria"/>
              </a:defRPr>
            </a:lvl1pPr>
            <a:lvl2pPr indent="0" lvl="1" marL="0" marR="0" rtl="0" algn="ctr">
              <a:spcBef>
                <a:spcPts val="0"/>
              </a:spcBef>
              <a:buNone/>
              <a:defRPr b="0" i="0" sz="1000" u="none" cap="none" strike="noStrike">
                <a:solidFill>
                  <a:schemeClr val="dk2"/>
                </a:solidFill>
                <a:latin typeface="Cambria"/>
                <a:ea typeface="Cambria"/>
                <a:cs typeface="Cambria"/>
                <a:sym typeface="Cambria"/>
              </a:defRPr>
            </a:lvl2pPr>
            <a:lvl3pPr indent="0" lvl="2" marL="0" marR="0" rtl="0" algn="ctr">
              <a:spcBef>
                <a:spcPts val="0"/>
              </a:spcBef>
              <a:buNone/>
              <a:defRPr b="0" i="0" sz="1000" u="none" cap="none" strike="noStrike">
                <a:solidFill>
                  <a:schemeClr val="dk2"/>
                </a:solidFill>
                <a:latin typeface="Cambria"/>
                <a:ea typeface="Cambria"/>
                <a:cs typeface="Cambria"/>
                <a:sym typeface="Cambria"/>
              </a:defRPr>
            </a:lvl3pPr>
            <a:lvl4pPr indent="0" lvl="3" marL="0" marR="0" rtl="0" algn="ctr">
              <a:spcBef>
                <a:spcPts val="0"/>
              </a:spcBef>
              <a:buNone/>
              <a:defRPr b="0" i="0" sz="1000" u="none" cap="none" strike="noStrike">
                <a:solidFill>
                  <a:schemeClr val="dk2"/>
                </a:solidFill>
                <a:latin typeface="Cambria"/>
                <a:ea typeface="Cambria"/>
                <a:cs typeface="Cambria"/>
                <a:sym typeface="Cambria"/>
              </a:defRPr>
            </a:lvl4pPr>
            <a:lvl5pPr indent="0" lvl="4" marL="0" marR="0" rtl="0" algn="ctr">
              <a:spcBef>
                <a:spcPts val="0"/>
              </a:spcBef>
              <a:buNone/>
              <a:defRPr b="0" i="0" sz="1000" u="none" cap="none" strike="noStrike">
                <a:solidFill>
                  <a:schemeClr val="dk2"/>
                </a:solidFill>
                <a:latin typeface="Cambria"/>
                <a:ea typeface="Cambria"/>
                <a:cs typeface="Cambria"/>
                <a:sym typeface="Cambria"/>
              </a:defRPr>
            </a:lvl5pPr>
            <a:lvl6pPr indent="0" lvl="5" marL="0" marR="0" rtl="0" algn="ctr">
              <a:spcBef>
                <a:spcPts val="0"/>
              </a:spcBef>
              <a:buNone/>
              <a:defRPr b="0" i="0" sz="1000" u="none" cap="none" strike="noStrike">
                <a:solidFill>
                  <a:schemeClr val="dk2"/>
                </a:solidFill>
                <a:latin typeface="Cambria"/>
                <a:ea typeface="Cambria"/>
                <a:cs typeface="Cambria"/>
                <a:sym typeface="Cambria"/>
              </a:defRPr>
            </a:lvl6pPr>
            <a:lvl7pPr indent="0" lvl="6" marL="0" marR="0" rtl="0" algn="ctr">
              <a:spcBef>
                <a:spcPts val="0"/>
              </a:spcBef>
              <a:buNone/>
              <a:defRPr b="0" i="0" sz="1000" u="none" cap="none" strike="noStrike">
                <a:solidFill>
                  <a:schemeClr val="dk2"/>
                </a:solidFill>
                <a:latin typeface="Cambria"/>
                <a:ea typeface="Cambria"/>
                <a:cs typeface="Cambria"/>
                <a:sym typeface="Cambria"/>
              </a:defRPr>
            </a:lvl7pPr>
            <a:lvl8pPr indent="0" lvl="7" marL="0" marR="0" rtl="0" algn="ctr">
              <a:spcBef>
                <a:spcPts val="0"/>
              </a:spcBef>
              <a:buNone/>
              <a:defRPr b="0" i="0" sz="1000" u="none" cap="none" strike="noStrike">
                <a:solidFill>
                  <a:schemeClr val="dk2"/>
                </a:solidFill>
                <a:latin typeface="Cambria"/>
                <a:ea typeface="Cambria"/>
                <a:cs typeface="Cambria"/>
                <a:sym typeface="Cambria"/>
              </a:defRPr>
            </a:lvl8pPr>
            <a:lvl9pPr indent="0" lvl="8" marL="0" marR="0" rtl="0" algn="ctr">
              <a:spcBef>
                <a:spcPts val="0"/>
              </a:spcBef>
              <a:buNone/>
              <a:defRPr b="0" i="0" sz="1000" u="none" cap="none" strike="noStrike">
                <a:solidFill>
                  <a:schemeClr val="dk2"/>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158" name="Google Shape;158;p24"/>
          <p:cNvSpPr txBox="1"/>
          <p:nvPr>
            <p:ph idx="10" type="dt"/>
          </p:nvPr>
        </p:nvSpPr>
        <p:spPr>
          <a:xfrm>
            <a:off x="381000" y="6553200"/>
            <a:ext cx="1905000" cy="261938"/>
          </a:xfrm>
          <a:prstGeom prst="rect">
            <a:avLst/>
          </a:prstGeom>
          <a:noFill/>
          <a:ln>
            <a:noFill/>
          </a:ln>
        </p:spPr>
        <p:txBody>
          <a:bodyPr anchorCtr="0" anchor="t"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showMasterSp="0" type="title">
  <p:cSld name="TITLE">
    <p:bg>
      <p:bgPr>
        <a:blipFill>
          <a:blip r:embed="rId2">
            <a:alphaModFix/>
          </a:blip>
          <a:stretch>
            <a:fillRect/>
          </a:stretch>
        </a:blipFill>
      </p:bgPr>
    </p:bg>
    <p:spTree>
      <p:nvGrpSpPr>
        <p:cNvPr id="164" name="Shape 164"/>
        <p:cNvGrpSpPr/>
        <p:nvPr/>
      </p:nvGrpSpPr>
      <p:grpSpPr>
        <a:xfrm>
          <a:off x="0" y="0"/>
          <a:ext cx="0" cy="0"/>
          <a:chOff x="0" y="0"/>
          <a:chExt cx="0" cy="0"/>
        </a:xfrm>
      </p:grpSpPr>
      <p:sp>
        <p:nvSpPr>
          <p:cNvPr id="165" name="Google Shape;165;p26"/>
          <p:cNvSpPr txBox="1"/>
          <p:nvPr>
            <p:ph idx="1" type="subTitle"/>
          </p:nvPr>
        </p:nvSpPr>
        <p:spPr>
          <a:xfrm>
            <a:off x="1431750" y="4910000"/>
            <a:ext cx="4340700" cy="1100700"/>
          </a:xfrm>
          <a:prstGeom prst="rect">
            <a:avLst/>
          </a:prstGeom>
          <a:noFill/>
          <a:ln>
            <a:noFill/>
          </a:ln>
        </p:spPr>
        <p:txBody>
          <a:bodyPr anchorCtr="0" anchor="t" bIns="91425" lIns="91425" spcFirstLastPara="1" rIns="91425" wrap="square" tIns="91425">
            <a:noAutofit/>
          </a:bodyPr>
          <a:lstStyle>
            <a:lvl1pPr indent="0" lvl="0" marL="0" marR="0" rtl="0">
              <a:spcBef>
                <a:spcPts val="360"/>
              </a:spcBef>
              <a:spcAft>
                <a:spcPts val="0"/>
              </a:spcAft>
              <a:buSzPts val="2400"/>
              <a:buFont typeface="Noto Symbol"/>
              <a:buNone/>
              <a:defRPr sz="2400">
                <a:solidFill>
                  <a:schemeClr val="dk2"/>
                </a:solidFill>
              </a:defRPr>
            </a:lvl1pPr>
            <a:lvl2pPr indent="-273050" lvl="1" marL="742950" marR="0" rtl="0">
              <a:spcBef>
                <a:spcPts val="520"/>
              </a:spcBef>
              <a:spcAft>
                <a:spcPts val="0"/>
              </a:spcAft>
              <a:buClr>
                <a:schemeClr val="dk2"/>
              </a:buClr>
              <a:buSzPts val="2400"/>
              <a:buFont typeface="Noto Symbol"/>
              <a:buChar char="▪"/>
              <a:defRPr>
                <a:solidFill>
                  <a:schemeClr val="dk2"/>
                </a:solidFill>
              </a:defRPr>
            </a:lvl2pPr>
            <a:lvl3pPr indent="-228600" lvl="2" marL="1143000" marR="0" rtl="0">
              <a:spcBef>
                <a:spcPts val="480"/>
              </a:spcBef>
              <a:spcAft>
                <a:spcPts val="0"/>
              </a:spcAft>
              <a:buSzPts val="2400"/>
              <a:buFont typeface="Cambria"/>
              <a:buChar char="•"/>
              <a:defRPr>
                <a:solidFill>
                  <a:schemeClr val="dk2"/>
                </a:solidFill>
              </a:defRPr>
            </a:lvl3pPr>
            <a:lvl4pPr indent="-254000" lvl="3" marL="1600200" marR="0" rtl="0">
              <a:spcBef>
                <a:spcPts val="400"/>
              </a:spcBef>
              <a:spcAft>
                <a:spcPts val="0"/>
              </a:spcAft>
              <a:buClr>
                <a:schemeClr val="dk2"/>
              </a:buClr>
              <a:buSzPts val="2400"/>
              <a:buFont typeface="Cambria"/>
              <a:buChar char="–"/>
              <a:defRPr>
                <a:solidFill>
                  <a:schemeClr val="dk2"/>
                </a:solidFill>
              </a:defRPr>
            </a:lvl4pPr>
            <a:lvl5pPr indent="-254000" lvl="4" marL="2057400" marR="0" rtl="0">
              <a:spcBef>
                <a:spcPts val="400"/>
              </a:spcBef>
              <a:spcAft>
                <a:spcPts val="0"/>
              </a:spcAft>
              <a:buClr>
                <a:schemeClr val="dk2"/>
              </a:buClr>
              <a:buSzPts val="2400"/>
              <a:buFont typeface="Cambria"/>
              <a:buChar char="»"/>
              <a:defRPr>
                <a:solidFill>
                  <a:schemeClr val="dk2"/>
                </a:solidFill>
              </a:defRPr>
            </a:lvl5pPr>
            <a:lvl6pPr indent="-266700" lvl="5" marL="2514600" marR="0" rtl="0">
              <a:lnSpc>
                <a:spcPct val="90000"/>
              </a:lnSpc>
              <a:spcBef>
                <a:spcPts val="500"/>
              </a:spcBef>
              <a:spcAft>
                <a:spcPts val="0"/>
              </a:spcAft>
              <a:buClr>
                <a:schemeClr val="dk2"/>
              </a:buClr>
              <a:buSzPts val="2400"/>
              <a:buFont typeface="Arial"/>
              <a:buChar char="•"/>
              <a:defRPr>
                <a:solidFill>
                  <a:schemeClr val="dk2"/>
                </a:solidFill>
              </a:defRPr>
            </a:lvl6pPr>
            <a:lvl7pPr indent="-266700" lvl="6" marL="2971800" marR="0" rtl="0">
              <a:lnSpc>
                <a:spcPct val="90000"/>
              </a:lnSpc>
              <a:spcBef>
                <a:spcPts val="500"/>
              </a:spcBef>
              <a:spcAft>
                <a:spcPts val="0"/>
              </a:spcAft>
              <a:buClr>
                <a:schemeClr val="dk2"/>
              </a:buClr>
              <a:buSzPts val="2400"/>
              <a:buFont typeface="Arial"/>
              <a:buChar char="•"/>
              <a:defRPr>
                <a:solidFill>
                  <a:schemeClr val="dk2"/>
                </a:solidFill>
              </a:defRPr>
            </a:lvl7pPr>
            <a:lvl8pPr indent="-266700" lvl="7" marL="3429000" marR="0" rtl="0">
              <a:lnSpc>
                <a:spcPct val="90000"/>
              </a:lnSpc>
              <a:spcBef>
                <a:spcPts val="500"/>
              </a:spcBef>
              <a:spcAft>
                <a:spcPts val="0"/>
              </a:spcAft>
              <a:buClr>
                <a:schemeClr val="dk2"/>
              </a:buClr>
              <a:buSzPts val="2400"/>
              <a:buFont typeface="Arial"/>
              <a:buChar char="•"/>
              <a:defRPr>
                <a:solidFill>
                  <a:schemeClr val="dk2"/>
                </a:solidFill>
              </a:defRPr>
            </a:lvl8pPr>
            <a:lvl9pPr indent="-266700" lvl="8" marL="3886200" marR="0" rtl="0">
              <a:lnSpc>
                <a:spcPct val="90000"/>
              </a:lnSpc>
              <a:spcBef>
                <a:spcPts val="500"/>
              </a:spcBef>
              <a:spcAft>
                <a:spcPts val="0"/>
              </a:spcAft>
              <a:buClr>
                <a:schemeClr val="dk2"/>
              </a:buClr>
              <a:buSzPts val="2400"/>
              <a:buFont typeface="Arial"/>
              <a:buChar char="•"/>
              <a:defRPr>
                <a:solidFill>
                  <a:schemeClr val="dk2"/>
                </a:solidFill>
              </a:defRPr>
            </a:lvl9pPr>
          </a:lstStyle>
          <a:p/>
        </p:txBody>
      </p:sp>
      <p:sp>
        <p:nvSpPr>
          <p:cNvPr id="166" name="Google Shape;166;p26"/>
          <p:cNvSpPr txBox="1"/>
          <p:nvPr>
            <p:ph type="ctrTitle"/>
          </p:nvPr>
        </p:nvSpPr>
        <p:spPr>
          <a:xfrm>
            <a:off x="599675" y="2895750"/>
            <a:ext cx="5469900" cy="533400"/>
          </a:xfrm>
          <a:prstGeom prst="rect">
            <a:avLst/>
          </a:prstGeom>
          <a:noFill/>
          <a:ln>
            <a:noFill/>
          </a:ln>
        </p:spPr>
        <p:txBody>
          <a:bodyPr anchorCtr="0" anchor="b" bIns="91425" lIns="91425" spcFirstLastPara="1" rIns="91425" wrap="square" tIns="91425">
            <a:noAutofit/>
          </a:bodyPr>
          <a:lstStyle>
            <a:lvl1pPr indent="-254000" lvl="0" marL="0" marR="0" rtl="0" algn="l">
              <a:spcBef>
                <a:spcPts val="0"/>
              </a:spcBef>
              <a:spcAft>
                <a:spcPts val="0"/>
              </a:spcAft>
              <a:buClr>
                <a:srgbClr val="000000"/>
              </a:buClr>
              <a:buSzPts val="4000"/>
              <a:buChar char="●"/>
              <a:defRPr>
                <a:solidFill>
                  <a:srgbClr val="000000"/>
                </a:solidFill>
              </a:defRPr>
            </a:lvl1pPr>
            <a:lvl2pPr indent="-88900" lvl="1" marL="0" marR="0" rtl="0" algn="l">
              <a:spcBef>
                <a:spcPts val="0"/>
              </a:spcBef>
              <a:spcAft>
                <a:spcPts val="0"/>
              </a:spcAft>
              <a:buSzPts val="1400"/>
              <a:buChar char="○"/>
              <a:defRPr/>
            </a:lvl2pPr>
            <a:lvl3pPr indent="-88900" lvl="2" marL="0" marR="0" rtl="0" algn="l">
              <a:spcBef>
                <a:spcPts val="0"/>
              </a:spcBef>
              <a:spcAft>
                <a:spcPts val="0"/>
              </a:spcAft>
              <a:buSzPts val="1400"/>
              <a:buChar char="■"/>
              <a:defRPr/>
            </a:lvl3pPr>
            <a:lvl4pPr indent="-88900" lvl="3" marL="0" marR="0" rtl="0" algn="l">
              <a:spcBef>
                <a:spcPts val="0"/>
              </a:spcBef>
              <a:spcAft>
                <a:spcPts val="0"/>
              </a:spcAft>
              <a:buSzPts val="1400"/>
              <a:buChar char="●"/>
              <a:defRPr/>
            </a:lvl4pPr>
            <a:lvl5pPr indent="-88900" lvl="4" marL="0" marR="0" rtl="0" algn="l">
              <a:spcBef>
                <a:spcPts val="0"/>
              </a:spcBef>
              <a:spcAft>
                <a:spcPts val="0"/>
              </a:spcAft>
              <a:buSzPts val="1400"/>
              <a:buChar char="○"/>
              <a:defRPr/>
            </a:lvl5pPr>
            <a:lvl6pPr indent="-88900" lvl="5" marL="457200" marR="0" rtl="0" algn="l">
              <a:spcBef>
                <a:spcPts val="0"/>
              </a:spcBef>
              <a:spcAft>
                <a:spcPts val="0"/>
              </a:spcAft>
              <a:buSzPts val="1400"/>
              <a:buChar char="■"/>
              <a:defRPr/>
            </a:lvl6pPr>
            <a:lvl7pPr indent="-88900" lvl="6" marL="914400" marR="0" rtl="0" algn="l">
              <a:spcBef>
                <a:spcPts val="0"/>
              </a:spcBef>
              <a:spcAft>
                <a:spcPts val="0"/>
              </a:spcAft>
              <a:buSzPts val="1400"/>
              <a:buChar char="●"/>
              <a:defRPr/>
            </a:lvl7pPr>
            <a:lvl8pPr indent="-88900" lvl="7" marL="1371600" marR="0" rtl="0" algn="l">
              <a:spcBef>
                <a:spcPts val="0"/>
              </a:spcBef>
              <a:spcAft>
                <a:spcPts val="0"/>
              </a:spcAft>
              <a:buSzPts val="1400"/>
              <a:buChar char="○"/>
              <a:defRPr/>
            </a:lvl8pPr>
            <a:lvl9pPr indent="-88900" lvl="8" marL="1828800" marR="0" rtl="0" algn="l">
              <a:spcBef>
                <a:spcPts val="0"/>
              </a:spcBef>
              <a:spcAft>
                <a:spcPts val="0"/>
              </a:spcAft>
              <a:buSzPts val="1400"/>
              <a:buChar char="■"/>
              <a:defRPr/>
            </a:lvl9pPr>
          </a:lstStyle>
          <a:p/>
        </p:txBody>
      </p:sp>
      <p:pic>
        <p:nvPicPr>
          <p:cNvPr id="167" name="Google Shape;167;p26"/>
          <p:cNvPicPr preferRelativeResize="0"/>
          <p:nvPr/>
        </p:nvPicPr>
        <p:blipFill>
          <a:blip r:embed="rId3">
            <a:alphaModFix/>
          </a:blip>
          <a:stretch>
            <a:fillRect/>
          </a:stretch>
        </p:blipFill>
        <p:spPr>
          <a:xfrm>
            <a:off x="4372898" y="0"/>
            <a:ext cx="4771103" cy="6857999"/>
          </a:xfrm>
          <a:prstGeom prst="rect">
            <a:avLst/>
          </a:prstGeom>
          <a:noFill/>
          <a:ln>
            <a:noFill/>
          </a:ln>
        </p:spPr>
      </p:pic>
      <p:pic>
        <p:nvPicPr>
          <p:cNvPr id="168" name="Google Shape;168;p26"/>
          <p:cNvPicPr preferRelativeResize="0"/>
          <p:nvPr/>
        </p:nvPicPr>
        <p:blipFill>
          <a:blip r:embed="rId4">
            <a:alphaModFix/>
          </a:blip>
          <a:stretch>
            <a:fillRect/>
          </a:stretch>
        </p:blipFill>
        <p:spPr>
          <a:xfrm>
            <a:off x="4" y="0"/>
            <a:ext cx="302342" cy="6857999"/>
          </a:xfrm>
          <a:prstGeom prst="rect">
            <a:avLst/>
          </a:prstGeom>
          <a:noFill/>
          <a:ln>
            <a:noFill/>
          </a:ln>
        </p:spPr>
      </p:pic>
      <p:sp>
        <p:nvSpPr>
          <p:cNvPr id="169" name="Google Shape;169;p26"/>
          <p:cNvSpPr txBox="1"/>
          <p:nvPr>
            <p:ph idx="2" type="subTitle"/>
          </p:nvPr>
        </p:nvSpPr>
        <p:spPr>
          <a:xfrm>
            <a:off x="599675" y="1459125"/>
            <a:ext cx="5469900" cy="465000"/>
          </a:xfrm>
          <a:prstGeom prst="rect">
            <a:avLst/>
          </a:prstGeom>
          <a:noFill/>
          <a:ln>
            <a:noFill/>
          </a:ln>
        </p:spPr>
        <p:txBody>
          <a:bodyPr anchorCtr="0" anchor="t" bIns="91425" lIns="91425" spcFirstLastPara="1" rIns="91425" wrap="square" tIns="91425">
            <a:noAutofit/>
          </a:bodyPr>
          <a:lstStyle>
            <a:lvl1pPr indent="0" lvl="0" marL="0" marR="0" rtl="0">
              <a:spcBef>
                <a:spcPts val="360"/>
              </a:spcBef>
              <a:spcAft>
                <a:spcPts val="0"/>
              </a:spcAft>
              <a:buSzPts val="2400"/>
              <a:buFont typeface="Noto Symbol"/>
              <a:buNone/>
              <a:defRPr sz="2400">
                <a:solidFill>
                  <a:schemeClr val="dk2"/>
                </a:solidFill>
              </a:defRPr>
            </a:lvl1pPr>
            <a:lvl2pPr indent="-273050" lvl="1" marL="742950" marR="0" rtl="0">
              <a:spcBef>
                <a:spcPts val="520"/>
              </a:spcBef>
              <a:spcAft>
                <a:spcPts val="0"/>
              </a:spcAft>
              <a:buClr>
                <a:schemeClr val="dk2"/>
              </a:buClr>
              <a:buSzPts val="2400"/>
              <a:buFont typeface="Noto Symbol"/>
              <a:buChar char="▪"/>
              <a:defRPr>
                <a:solidFill>
                  <a:schemeClr val="dk2"/>
                </a:solidFill>
              </a:defRPr>
            </a:lvl2pPr>
            <a:lvl3pPr indent="-228600" lvl="2" marL="1143000" marR="0" rtl="0">
              <a:spcBef>
                <a:spcPts val="480"/>
              </a:spcBef>
              <a:spcAft>
                <a:spcPts val="0"/>
              </a:spcAft>
              <a:buSzPts val="2400"/>
              <a:buFont typeface="Cambria"/>
              <a:buChar char="•"/>
              <a:defRPr>
                <a:solidFill>
                  <a:schemeClr val="dk2"/>
                </a:solidFill>
              </a:defRPr>
            </a:lvl3pPr>
            <a:lvl4pPr indent="-254000" lvl="3" marL="1600200" marR="0" rtl="0">
              <a:spcBef>
                <a:spcPts val="400"/>
              </a:spcBef>
              <a:spcAft>
                <a:spcPts val="0"/>
              </a:spcAft>
              <a:buClr>
                <a:schemeClr val="dk2"/>
              </a:buClr>
              <a:buSzPts val="2400"/>
              <a:buFont typeface="Cambria"/>
              <a:buChar char="–"/>
              <a:defRPr>
                <a:solidFill>
                  <a:schemeClr val="dk2"/>
                </a:solidFill>
              </a:defRPr>
            </a:lvl4pPr>
            <a:lvl5pPr indent="-254000" lvl="4" marL="2057400" marR="0" rtl="0">
              <a:spcBef>
                <a:spcPts val="400"/>
              </a:spcBef>
              <a:spcAft>
                <a:spcPts val="0"/>
              </a:spcAft>
              <a:buClr>
                <a:schemeClr val="dk2"/>
              </a:buClr>
              <a:buSzPts val="2400"/>
              <a:buFont typeface="Cambria"/>
              <a:buChar char="»"/>
              <a:defRPr>
                <a:solidFill>
                  <a:schemeClr val="dk2"/>
                </a:solidFill>
              </a:defRPr>
            </a:lvl5pPr>
            <a:lvl6pPr indent="-266700" lvl="5" marL="2514600" marR="0" rtl="0">
              <a:lnSpc>
                <a:spcPct val="90000"/>
              </a:lnSpc>
              <a:spcBef>
                <a:spcPts val="500"/>
              </a:spcBef>
              <a:spcAft>
                <a:spcPts val="0"/>
              </a:spcAft>
              <a:buClr>
                <a:schemeClr val="dk2"/>
              </a:buClr>
              <a:buSzPts val="2400"/>
              <a:buFont typeface="Arial"/>
              <a:buChar char="•"/>
              <a:defRPr>
                <a:solidFill>
                  <a:schemeClr val="dk2"/>
                </a:solidFill>
              </a:defRPr>
            </a:lvl6pPr>
            <a:lvl7pPr indent="-266700" lvl="6" marL="2971800" marR="0" rtl="0">
              <a:lnSpc>
                <a:spcPct val="90000"/>
              </a:lnSpc>
              <a:spcBef>
                <a:spcPts val="500"/>
              </a:spcBef>
              <a:spcAft>
                <a:spcPts val="0"/>
              </a:spcAft>
              <a:buClr>
                <a:schemeClr val="dk2"/>
              </a:buClr>
              <a:buSzPts val="2400"/>
              <a:buFont typeface="Arial"/>
              <a:buChar char="•"/>
              <a:defRPr>
                <a:solidFill>
                  <a:schemeClr val="dk2"/>
                </a:solidFill>
              </a:defRPr>
            </a:lvl7pPr>
            <a:lvl8pPr indent="-266700" lvl="7" marL="3429000" marR="0" rtl="0">
              <a:lnSpc>
                <a:spcPct val="90000"/>
              </a:lnSpc>
              <a:spcBef>
                <a:spcPts val="500"/>
              </a:spcBef>
              <a:spcAft>
                <a:spcPts val="0"/>
              </a:spcAft>
              <a:buClr>
                <a:schemeClr val="dk2"/>
              </a:buClr>
              <a:buSzPts val="2400"/>
              <a:buFont typeface="Arial"/>
              <a:buChar char="•"/>
              <a:defRPr>
                <a:solidFill>
                  <a:schemeClr val="dk2"/>
                </a:solidFill>
              </a:defRPr>
            </a:lvl8pPr>
            <a:lvl9pPr indent="-266700" lvl="8" marL="3886200" marR="0" rtl="0">
              <a:lnSpc>
                <a:spcPct val="90000"/>
              </a:lnSpc>
              <a:spcBef>
                <a:spcPts val="500"/>
              </a:spcBef>
              <a:spcAft>
                <a:spcPts val="0"/>
              </a:spcAft>
              <a:buClr>
                <a:schemeClr val="dk2"/>
              </a:buClr>
              <a:buSzPts val="2400"/>
              <a:buFont typeface="Arial"/>
              <a:buChar char="•"/>
              <a:defRPr>
                <a:solidFill>
                  <a:schemeClr val="dk2"/>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2" showMasterSp="0">
  <p:cSld name="TITLE_2">
    <p:bg>
      <p:bgPr>
        <a:blipFill>
          <a:blip r:embed="rId2">
            <a:alphaModFix/>
          </a:blip>
          <a:stretch>
            <a:fillRect/>
          </a:stretch>
        </a:blipFill>
      </p:bgPr>
    </p:bg>
    <p:spTree>
      <p:nvGrpSpPr>
        <p:cNvPr id="170" name="Shape 170"/>
        <p:cNvGrpSpPr/>
        <p:nvPr/>
      </p:nvGrpSpPr>
      <p:grpSpPr>
        <a:xfrm>
          <a:off x="0" y="0"/>
          <a:ext cx="0" cy="0"/>
          <a:chOff x="0" y="0"/>
          <a:chExt cx="0" cy="0"/>
        </a:xfrm>
      </p:grpSpPr>
      <p:grpSp>
        <p:nvGrpSpPr>
          <p:cNvPr id="171" name="Google Shape;171;p27"/>
          <p:cNvGrpSpPr/>
          <p:nvPr/>
        </p:nvGrpSpPr>
        <p:grpSpPr>
          <a:xfrm>
            <a:off x="3446823" y="0"/>
            <a:ext cx="5697169" cy="6858000"/>
            <a:chOff x="3446823" y="0"/>
            <a:chExt cx="5697169" cy="6858000"/>
          </a:xfrm>
        </p:grpSpPr>
        <p:pic>
          <p:nvPicPr>
            <p:cNvPr id="172" name="Google Shape;172;p27"/>
            <p:cNvPicPr preferRelativeResize="0"/>
            <p:nvPr/>
          </p:nvPicPr>
          <p:blipFill>
            <a:blip r:embed="rId3">
              <a:alphaModFix/>
            </a:blip>
            <a:stretch>
              <a:fillRect/>
            </a:stretch>
          </p:blipFill>
          <p:spPr>
            <a:xfrm>
              <a:off x="4080859" y="0"/>
              <a:ext cx="5063133" cy="6858000"/>
            </a:xfrm>
            <a:prstGeom prst="rect">
              <a:avLst/>
            </a:prstGeom>
            <a:noFill/>
            <a:ln>
              <a:noFill/>
            </a:ln>
          </p:spPr>
        </p:pic>
        <p:pic>
          <p:nvPicPr>
            <p:cNvPr id="173" name="Google Shape;173;p27"/>
            <p:cNvPicPr preferRelativeResize="0"/>
            <p:nvPr/>
          </p:nvPicPr>
          <p:blipFill>
            <a:blip r:embed="rId4">
              <a:alphaModFix/>
            </a:blip>
            <a:stretch>
              <a:fillRect/>
            </a:stretch>
          </p:blipFill>
          <p:spPr>
            <a:xfrm>
              <a:off x="3446823" y="0"/>
              <a:ext cx="2698954" cy="6857999"/>
            </a:xfrm>
            <a:prstGeom prst="rect">
              <a:avLst/>
            </a:prstGeom>
            <a:noFill/>
            <a:ln>
              <a:noFill/>
            </a:ln>
          </p:spPr>
        </p:pic>
      </p:grpSp>
      <p:sp>
        <p:nvSpPr>
          <p:cNvPr id="174" name="Google Shape;174;p27"/>
          <p:cNvSpPr txBox="1"/>
          <p:nvPr>
            <p:ph idx="1" type="subTitle"/>
          </p:nvPr>
        </p:nvSpPr>
        <p:spPr>
          <a:xfrm>
            <a:off x="599675" y="4376600"/>
            <a:ext cx="4130400" cy="1100700"/>
          </a:xfrm>
          <a:prstGeom prst="rect">
            <a:avLst/>
          </a:prstGeom>
          <a:noFill/>
          <a:ln>
            <a:noFill/>
          </a:ln>
        </p:spPr>
        <p:txBody>
          <a:bodyPr anchorCtr="0" anchor="t" bIns="91425" lIns="91425" spcFirstLastPara="1" rIns="91425" wrap="square" tIns="91425">
            <a:noAutofit/>
          </a:bodyPr>
          <a:lstStyle>
            <a:lvl1pPr indent="0" lvl="0" marL="0" marR="0" rtl="0">
              <a:spcBef>
                <a:spcPts val="360"/>
              </a:spcBef>
              <a:spcAft>
                <a:spcPts val="0"/>
              </a:spcAft>
              <a:buSzPts val="2400"/>
              <a:buFont typeface="Noto Symbol"/>
              <a:buNone/>
              <a:defRPr sz="2400">
                <a:solidFill>
                  <a:schemeClr val="dk2"/>
                </a:solidFill>
              </a:defRPr>
            </a:lvl1pPr>
            <a:lvl2pPr indent="-273050" lvl="1" marL="742950" marR="0" rtl="0">
              <a:spcBef>
                <a:spcPts val="520"/>
              </a:spcBef>
              <a:spcAft>
                <a:spcPts val="0"/>
              </a:spcAft>
              <a:buClr>
                <a:schemeClr val="dk2"/>
              </a:buClr>
              <a:buSzPts val="2400"/>
              <a:buFont typeface="Noto Symbol"/>
              <a:buChar char="▪"/>
              <a:defRPr>
                <a:solidFill>
                  <a:schemeClr val="dk2"/>
                </a:solidFill>
              </a:defRPr>
            </a:lvl2pPr>
            <a:lvl3pPr indent="-228600" lvl="2" marL="1143000" marR="0" rtl="0">
              <a:spcBef>
                <a:spcPts val="480"/>
              </a:spcBef>
              <a:spcAft>
                <a:spcPts val="0"/>
              </a:spcAft>
              <a:buSzPts val="2400"/>
              <a:buFont typeface="Cambria"/>
              <a:buChar char="•"/>
              <a:defRPr>
                <a:solidFill>
                  <a:schemeClr val="dk2"/>
                </a:solidFill>
              </a:defRPr>
            </a:lvl3pPr>
            <a:lvl4pPr indent="-254000" lvl="3" marL="1600200" marR="0" rtl="0">
              <a:spcBef>
                <a:spcPts val="400"/>
              </a:spcBef>
              <a:spcAft>
                <a:spcPts val="0"/>
              </a:spcAft>
              <a:buClr>
                <a:schemeClr val="dk2"/>
              </a:buClr>
              <a:buSzPts val="2400"/>
              <a:buFont typeface="Cambria"/>
              <a:buChar char="–"/>
              <a:defRPr>
                <a:solidFill>
                  <a:schemeClr val="dk2"/>
                </a:solidFill>
              </a:defRPr>
            </a:lvl4pPr>
            <a:lvl5pPr indent="-254000" lvl="4" marL="2057400" marR="0" rtl="0">
              <a:spcBef>
                <a:spcPts val="400"/>
              </a:spcBef>
              <a:spcAft>
                <a:spcPts val="0"/>
              </a:spcAft>
              <a:buClr>
                <a:schemeClr val="dk2"/>
              </a:buClr>
              <a:buSzPts val="2400"/>
              <a:buFont typeface="Cambria"/>
              <a:buChar char="»"/>
              <a:defRPr>
                <a:solidFill>
                  <a:schemeClr val="dk2"/>
                </a:solidFill>
              </a:defRPr>
            </a:lvl5pPr>
            <a:lvl6pPr indent="-266700" lvl="5" marL="2514600" marR="0" rtl="0">
              <a:lnSpc>
                <a:spcPct val="90000"/>
              </a:lnSpc>
              <a:spcBef>
                <a:spcPts val="500"/>
              </a:spcBef>
              <a:spcAft>
                <a:spcPts val="0"/>
              </a:spcAft>
              <a:buClr>
                <a:schemeClr val="dk2"/>
              </a:buClr>
              <a:buSzPts val="2400"/>
              <a:buFont typeface="Arial"/>
              <a:buChar char="•"/>
              <a:defRPr>
                <a:solidFill>
                  <a:schemeClr val="dk2"/>
                </a:solidFill>
              </a:defRPr>
            </a:lvl6pPr>
            <a:lvl7pPr indent="-266700" lvl="6" marL="2971800" marR="0" rtl="0">
              <a:lnSpc>
                <a:spcPct val="90000"/>
              </a:lnSpc>
              <a:spcBef>
                <a:spcPts val="500"/>
              </a:spcBef>
              <a:spcAft>
                <a:spcPts val="0"/>
              </a:spcAft>
              <a:buClr>
                <a:schemeClr val="dk2"/>
              </a:buClr>
              <a:buSzPts val="2400"/>
              <a:buFont typeface="Arial"/>
              <a:buChar char="•"/>
              <a:defRPr>
                <a:solidFill>
                  <a:schemeClr val="dk2"/>
                </a:solidFill>
              </a:defRPr>
            </a:lvl7pPr>
            <a:lvl8pPr indent="-266700" lvl="7" marL="3429000" marR="0" rtl="0">
              <a:lnSpc>
                <a:spcPct val="90000"/>
              </a:lnSpc>
              <a:spcBef>
                <a:spcPts val="500"/>
              </a:spcBef>
              <a:spcAft>
                <a:spcPts val="0"/>
              </a:spcAft>
              <a:buClr>
                <a:schemeClr val="dk2"/>
              </a:buClr>
              <a:buSzPts val="2400"/>
              <a:buFont typeface="Arial"/>
              <a:buChar char="•"/>
              <a:defRPr>
                <a:solidFill>
                  <a:schemeClr val="dk2"/>
                </a:solidFill>
              </a:defRPr>
            </a:lvl8pPr>
            <a:lvl9pPr indent="-266700" lvl="8" marL="3886200" marR="0" rtl="0">
              <a:lnSpc>
                <a:spcPct val="90000"/>
              </a:lnSpc>
              <a:spcBef>
                <a:spcPts val="500"/>
              </a:spcBef>
              <a:spcAft>
                <a:spcPts val="0"/>
              </a:spcAft>
              <a:buClr>
                <a:schemeClr val="dk2"/>
              </a:buClr>
              <a:buSzPts val="2400"/>
              <a:buFont typeface="Arial"/>
              <a:buChar char="•"/>
              <a:defRPr>
                <a:solidFill>
                  <a:schemeClr val="dk2"/>
                </a:solidFill>
              </a:defRPr>
            </a:lvl9pPr>
          </a:lstStyle>
          <a:p/>
        </p:txBody>
      </p:sp>
      <p:sp>
        <p:nvSpPr>
          <p:cNvPr id="175" name="Google Shape;175;p27"/>
          <p:cNvSpPr txBox="1"/>
          <p:nvPr>
            <p:ph type="ctrTitle"/>
          </p:nvPr>
        </p:nvSpPr>
        <p:spPr>
          <a:xfrm>
            <a:off x="599675" y="2094350"/>
            <a:ext cx="4497600" cy="533400"/>
          </a:xfrm>
          <a:prstGeom prst="rect">
            <a:avLst/>
          </a:prstGeom>
          <a:noFill/>
          <a:ln>
            <a:noFill/>
          </a:ln>
        </p:spPr>
        <p:txBody>
          <a:bodyPr anchorCtr="0" anchor="t" bIns="91425" lIns="91425" spcFirstLastPara="1" rIns="91425" wrap="square" tIns="91425">
            <a:noAutofit/>
          </a:bodyPr>
          <a:lstStyle>
            <a:lvl1pPr indent="-228600" lvl="0" marL="0" marR="0" rtl="0" algn="l">
              <a:spcBef>
                <a:spcPts val="0"/>
              </a:spcBef>
              <a:spcAft>
                <a:spcPts val="0"/>
              </a:spcAft>
              <a:buClr>
                <a:srgbClr val="000000"/>
              </a:buClr>
              <a:buSzPts val="3600"/>
              <a:buChar char="●"/>
              <a:defRPr sz="3600">
                <a:solidFill>
                  <a:srgbClr val="000000"/>
                </a:solidFill>
              </a:defRPr>
            </a:lvl1pPr>
            <a:lvl2pPr indent="-88900" lvl="1" marL="0" marR="0" rtl="0" algn="l">
              <a:spcBef>
                <a:spcPts val="0"/>
              </a:spcBef>
              <a:spcAft>
                <a:spcPts val="0"/>
              </a:spcAft>
              <a:buSzPts val="1400"/>
              <a:buChar char="○"/>
              <a:defRPr/>
            </a:lvl2pPr>
            <a:lvl3pPr indent="-88900" lvl="2" marL="0" marR="0" rtl="0" algn="l">
              <a:spcBef>
                <a:spcPts val="0"/>
              </a:spcBef>
              <a:spcAft>
                <a:spcPts val="0"/>
              </a:spcAft>
              <a:buSzPts val="1400"/>
              <a:buChar char="■"/>
              <a:defRPr/>
            </a:lvl3pPr>
            <a:lvl4pPr indent="-88900" lvl="3" marL="0" marR="0" rtl="0" algn="l">
              <a:spcBef>
                <a:spcPts val="0"/>
              </a:spcBef>
              <a:spcAft>
                <a:spcPts val="0"/>
              </a:spcAft>
              <a:buSzPts val="1400"/>
              <a:buChar char="●"/>
              <a:defRPr/>
            </a:lvl4pPr>
            <a:lvl5pPr indent="-88900" lvl="4" marL="0" marR="0" rtl="0" algn="l">
              <a:spcBef>
                <a:spcPts val="0"/>
              </a:spcBef>
              <a:spcAft>
                <a:spcPts val="0"/>
              </a:spcAft>
              <a:buSzPts val="1400"/>
              <a:buChar char="○"/>
              <a:defRPr/>
            </a:lvl5pPr>
            <a:lvl6pPr indent="-88900" lvl="5" marL="457200" marR="0" rtl="0" algn="l">
              <a:spcBef>
                <a:spcPts val="0"/>
              </a:spcBef>
              <a:spcAft>
                <a:spcPts val="0"/>
              </a:spcAft>
              <a:buSzPts val="1400"/>
              <a:buChar char="■"/>
              <a:defRPr/>
            </a:lvl6pPr>
            <a:lvl7pPr indent="-88900" lvl="6" marL="914400" marR="0" rtl="0" algn="l">
              <a:spcBef>
                <a:spcPts val="0"/>
              </a:spcBef>
              <a:spcAft>
                <a:spcPts val="0"/>
              </a:spcAft>
              <a:buSzPts val="1400"/>
              <a:buChar char="●"/>
              <a:defRPr/>
            </a:lvl7pPr>
            <a:lvl8pPr indent="-88900" lvl="7" marL="1371600" marR="0" rtl="0" algn="l">
              <a:spcBef>
                <a:spcPts val="0"/>
              </a:spcBef>
              <a:spcAft>
                <a:spcPts val="0"/>
              </a:spcAft>
              <a:buSzPts val="1400"/>
              <a:buChar char="○"/>
              <a:defRPr/>
            </a:lvl8pPr>
            <a:lvl9pPr indent="-88900" lvl="8" marL="1828800" marR="0" rtl="0" algn="l">
              <a:spcBef>
                <a:spcPts val="0"/>
              </a:spcBef>
              <a:spcAft>
                <a:spcPts val="0"/>
              </a:spcAft>
              <a:buSzPts val="1400"/>
              <a:buChar char="■"/>
              <a:defRPr/>
            </a:lvl9pPr>
          </a:lstStyle>
          <a:p/>
        </p:txBody>
      </p:sp>
      <p:pic>
        <p:nvPicPr>
          <p:cNvPr id="176" name="Google Shape;176;p27"/>
          <p:cNvPicPr preferRelativeResize="0"/>
          <p:nvPr/>
        </p:nvPicPr>
        <p:blipFill>
          <a:blip r:embed="rId5">
            <a:alphaModFix/>
          </a:blip>
          <a:stretch>
            <a:fillRect/>
          </a:stretch>
        </p:blipFill>
        <p:spPr>
          <a:xfrm>
            <a:off x="4" y="0"/>
            <a:ext cx="302342" cy="6857999"/>
          </a:xfrm>
          <a:prstGeom prst="rect">
            <a:avLst/>
          </a:prstGeom>
          <a:noFill/>
          <a:ln>
            <a:noFill/>
          </a:ln>
        </p:spPr>
      </p:pic>
      <p:sp>
        <p:nvSpPr>
          <p:cNvPr id="177" name="Google Shape;177;p27"/>
          <p:cNvSpPr txBox="1"/>
          <p:nvPr>
            <p:ph idx="2" type="subTitle"/>
          </p:nvPr>
        </p:nvSpPr>
        <p:spPr>
          <a:xfrm>
            <a:off x="599675" y="1472250"/>
            <a:ext cx="5469900" cy="465000"/>
          </a:xfrm>
          <a:prstGeom prst="rect">
            <a:avLst/>
          </a:prstGeom>
          <a:noFill/>
          <a:ln>
            <a:noFill/>
          </a:ln>
        </p:spPr>
        <p:txBody>
          <a:bodyPr anchorCtr="0" anchor="t" bIns="91425" lIns="91425" spcFirstLastPara="1" rIns="91425" wrap="square" tIns="91425">
            <a:noAutofit/>
          </a:bodyPr>
          <a:lstStyle>
            <a:lvl1pPr indent="0" lvl="0" marL="0" marR="0" rtl="0">
              <a:spcBef>
                <a:spcPts val="360"/>
              </a:spcBef>
              <a:spcAft>
                <a:spcPts val="0"/>
              </a:spcAft>
              <a:buSzPts val="2200"/>
              <a:buFont typeface="Noto Symbol"/>
              <a:buNone/>
              <a:defRPr sz="2200">
                <a:solidFill>
                  <a:schemeClr val="dk2"/>
                </a:solidFill>
              </a:defRPr>
            </a:lvl1pPr>
            <a:lvl2pPr indent="-273050" lvl="1" marL="742950" marR="0" rtl="0">
              <a:spcBef>
                <a:spcPts val="520"/>
              </a:spcBef>
              <a:spcAft>
                <a:spcPts val="0"/>
              </a:spcAft>
              <a:buClr>
                <a:schemeClr val="dk2"/>
              </a:buClr>
              <a:buSzPts val="2400"/>
              <a:buFont typeface="Noto Symbol"/>
              <a:buChar char="▪"/>
              <a:defRPr>
                <a:solidFill>
                  <a:schemeClr val="dk2"/>
                </a:solidFill>
              </a:defRPr>
            </a:lvl2pPr>
            <a:lvl3pPr indent="-228600" lvl="2" marL="1143000" marR="0" rtl="0">
              <a:spcBef>
                <a:spcPts val="480"/>
              </a:spcBef>
              <a:spcAft>
                <a:spcPts val="0"/>
              </a:spcAft>
              <a:buSzPts val="2400"/>
              <a:buFont typeface="Cambria"/>
              <a:buChar char="•"/>
              <a:defRPr>
                <a:solidFill>
                  <a:schemeClr val="dk2"/>
                </a:solidFill>
              </a:defRPr>
            </a:lvl3pPr>
            <a:lvl4pPr indent="-254000" lvl="3" marL="1600200" marR="0" rtl="0">
              <a:spcBef>
                <a:spcPts val="400"/>
              </a:spcBef>
              <a:spcAft>
                <a:spcPts val="0"/>
              </a:spcAft>
              <a:buClr>
                <a:schemeClr val="dk2"/>
              </a:buClr>
              <a:buSzPts val="2400"/>
              <a:buFont typeface="Cambria"/>
              <a:buChar char="–"/>
              <a:defRPr>
                <a:solidFill>
                  <a:schemeClr val="dk2"/>
                </a:solidFill>
              </a:defRPr>
            </a:lvl4pPr>
            <a:lvl5pPr indent="-254000" lvl="4" marL="2057400" marR="0" rtl="0">
              <a:spcBef>
                <a:spcPts val="400"/>
              </a:spcBef>
              <a:spcAft>
                <a:spcPts val="0"/>
              </a:spcAft>
              <a:buClr>
                <a:schemeClr val="dk2"/>
              </a:buClr>
              <a:buSzPts val="2400"/>
              <a:buFont typeface="Cambria"/>
              <a:buChar char="»"/>
              <a:defRPr>
                <a:solidFill>
                  <a:schemeClr val="dk2"/>
                </a:solidFill>
              </a:defRPr>
            </a:lvl5pPr>
            <a:lvl6pPr indent="-266700" lvl="5" marL="2514600" marR="0" rtl="0">
              <a:lnSpc>
                <a:spcPct val="90000"/>
              </a:lnSpc>
              <a:spcBef>
                <a:spcPts val="500"/>
              </a:spcBef>
              <a:spcAft>
                <a:spcPts val="0"/>
              </a:spcAft>
              <a:buClr>
                <a:schemeClr val="dk2"/>
              </a:buClr>
              <a:buSzPts val="2400"/>
              <a:buFont typeface="Arial"/>
              <a:buChar char="•"/>
              <a:defRPr>
                <a:solidFill>
                  <a:schemeClr val="dk2"/>
                </a:solidFill>
              </a:defRPr>
            </a:lvl6pPr>
            <a:lvl7pPr indent="-266700" lvl="6" marL="2971800" marR="0" rtl="0">
              <a:lnSpc>
                <a:spcPct val="90000"/>
              </a:lnSpc>
              <a:spcBef>
                <a:spcPts val="500"/>
              </a:spcBef>
              <a:spcAft>
                <a:spcPts val="0"/>
              </a:spcAft>
              <a:buClr>
                <a:schemeClr val="dk2"/>
              </a:buClr>
              <a:buSzPts val="2400"/>
              <a:buFont typeface="Arial"/>
              <a:buChar char="•"/>
              <a:defRPr>
                <a:solidFill>
                  <a:schemeClr val="dk2"/>
                </a:solidFill>
              </a:defRPr>
            </a:lvl7pPr>
            <a:lvl8pPr indent="-266700" lvl="7" marL="3429000" marR="0" rtl="0">
              <a:lnSpc>
                <a:spcPct val="90000"/>
              </a:lnSpc>
              <a:spcBef>
                <a:spcPts val="500"/>
              </a:spcBef>
              <a:spcAft>
                <a:spcPts val="0"/>
              </a:spcAft>
              <a:buClr>
                <a:schemeClr val="dk2"/>
              </a:buClr>
              <a:buSzPts val="2400"/>
              <a:buFont typeface="Arial"/>
              <a:buChar char="•"/>
              <a:defRPr>
                <a:solidFill>
                  <a:schemeClr val="dk2"/>
                </a:solidFill>
              </a:defRPr>
            </a:lvl8pPr>
            <a:lvl9pPr indent="-266700" lvl="8" marL="3886200" marR="0" rtl="0">
              <a:lnSpc>
                <a:spcPct val="90000"/>
              </a:lnSpc>
              <a:spcBef>
                <a:spcPts val="500"/>
              </a:spcBef>
              <a:spcAft>
                <a:spcPts val="0"/>
              </a:spcAft>
              <a:buClr>
                <a:schemeClr val="dk2"/>
              </a:buClr>
              <a:buSzPts val="2400"/>
              <a:buFont typeface="Arial"/>
              <a:buChar char="•"/>
              <a:defRPr>
                <a:solidFill>
                  <a:schemeClr val="dk2"/>
                </a:solidFil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1" showMasterSp="0">
  <p:cSld name="TITLE_1">
    <p:bg>
      <p:bgPr>
        <a:solidFill>
          <a:srgbClr val="313031"/>
        </a:solidFill>
      </p:bgPr>
    </p:bg>
    <p:spTree>
      <p:nvGrpSpPr>
        <p:cNvPr id="178" name="Shape 178"/>
        <p:cNvGrpSpPr/>
        <p:nvPr/>
      </p:nvGrpSpPr>
      <p:grpSpPr>
        <a:xfrm>
          <a:off x="0" y="0"/>
          <a:ext cx="0" cy="0"/>
          <a:chOff x="0" y="0"/>
          <a:chExt cx="0" cy="0"/>
        </a:xfrm>
      </p:grpSpPr>
      <p:pic>
        <p:nvPicPr>
          <p:cNvPr id="179" name="Google Shape;179;p28"/>
          <p:cNvPicPr preferRelativeResize="0"/>
          <p:nvPr/>
        </p:nvPicPr>
        <p:blipFill rotWithShape="1">
          <a:blip r:embed="rId2">
            <a:alphaModFix/>
          </a:blip>
          <a:srcRect b="7757" l="0" r="0" t="18294"/>
          <a:stretch/>
        </p:blipFill>
        <p:spPr>
          <a:xfrm>
            <a:off x="161050" y="32275"/>
            <a:ext cx="8781376" cy="4873225"/>
          </a:xfrm>
          <a:prstGeom prst="rect">
            <a:avLst/>
          </a:prstGeom>
          <a:noFill/>
          <a:ln>
            <a:noFill/>
          </a:ln>
        </p:spPr>
      </p:pic>
      <p:sp>
        <p:nvSpPr>
          <p:cNvPr id="180" name="Google Shape;180;p28"/>
          <p:cNvSpPr/>
          <p:nvPr/>
        </p:nvSpPr>
        <p:spPr>
          <a:xfrm>
            <a:off x="8075" y="3832400"/>
            <a:ext cx="9144000" cy="3025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8"/>
          <p:cNvSpPr txBox="1"/>
          <p:nvPr>
            <p:ph idx="1" type="subTitle"/>
          </p:nvPr>
        </p:nvSpPr>
        <p:spPr>
          <a:xfrm>
            <a:off x="2059925" y="5579650"/>
            <a:ext cx="5817300" cy="633000"/>
          </a:xfrm>
          <a:prstGeom prst="rect">
            <a:avLst/>
          </a:prstGeom>
          <a:noFill/>
          <a:ln>
            <a:noFill/>
          </a:ln>
        </p:spPr>
        <p:txBody>
          <a:bodyPr anchorCtr="0" anchor="ctr" bIns="91425" lIns="91425" spcFirstLastPara="1" rIns="91425" wrap="square" tIns="91425">
            <a:noAutofit/>
          </a:bodyPr>
          <a:lstStyle>
            <a:lvl1pPr indent="0" lvl="0" marL="0" marR="0" rtl="0" algn="r">
              <a:spcBef>
                <a:spcPts val="0"/>
              </a:spcBef>
              <a:spcAft>
                <a:spcPts val="0"/>
              </a:spcAft>
              <a:buSzPts val="2400"/>
              <a:buFont typeface="Noto Symbol"/>
              <a:buNone/>
              <a:defRPr sz="2400">
                <a:solidFill>
                  <a:schemeClr val="dk2"/>
                </a:solidFill>
              </a:defRPr>
            </a:lvl1pPr>
            <a:lvl2pPr indent="-273050" lvl="1" marL="742950" marR="0" rtl="0">
              <a:spcBef>
                <a:spcPts val="520"/>
              </a:spcBef>
              <a:spcAft>
                <a:spcPts val="0"/>
              </a:spcAft>
              <a:buClr>
                <a:schemeClr val="dk2"/>
              </a:buClr>
              <a:buSzPts val="2400"/>
              <a:buFont typeface="Noto Symbol"/>
              <a:buChar char="▪"/>
              <a:defRPr>
                <a:solidFill>
                  <a:schemeClr val="dk2"/>
                </a:solidFill>
              </a:defRPr>
            </a:lvl2pPr>
            <a:lvl3pPr indent="-228600" lvl="2" marL="1143000" marR="0" rtl="0">
              <a:spcBef>
                <a:spcPts val="480"/>
              </a:spcBef>
              <a:spcAft>
                <a:spcPts val="0"/>
              </a:spcAft>
              <a:buSzPts val="2400"/>
              <a:buFont typeface="Cambria"/>
              <a:buChar char="•"/>
              <a:defRPr>
                <a:solidFill>
                  <a:schemeClr val="dk2"/>
                </a:solidFill>
              </a:defRPr>
            </a:lvl3pPr>
            <a:lvl4pPr indent="-254000" lvl="3" marL="1600200" marR="0" rtl="0">
              <a:spcBef>
                <a:spcPts val="400"/>
              </a:spcBef>
              <a:spcAft>
                <a:spcPts val="0"/>
              </a:spcAft>
              <a:buClr>
                <a:schemeClr val="dk2"/>
              </a:buClr>
              <a:buSzPts val="2400"/>
              <a:buFont typeface="Cambria"/>
              <a:buChar char="–"/>
              <a:defRPr>
                <a:solidFill>
                  <a:schemeClr val="dk2"/>
                </a:solidFill>
              </a:defRPr>
            </a:lvl4pPr>
            <a:lvl5pPr indent="-254000" lvl="4" marL="2057400" marR="0" rtl="0">
              <a:spcBef>
                <a:spcPts val="400"/>
              </a:spcBef>
              <a:spcAft>
                <a:spcPts val="0"/>
              </a:spcAft>
              <a:buClr>
                <a:schemeClr val="dk2"/>
              </a:buClr>
              <a:buSzPts val="2400"/>
              <a:buFont typeface="Cambria"/>
              <a:buChar char="»"/>
              <a:defRPr>
                <a:solidFill>
                  <a:schemeClr val="dk2"/>
                </a:solidFill>
              </a:defRPr>
            </a:lvl5pPr>
            <a:lvl6pPr indent="-266700" lvl="5" marL="2514600" marR="0" rtl="0">
              <a:lnSpc>
                <a:spcPct val="90000"/>
              </a:lnSpc>
              <a:spcBef>
                <a:spcPts val="500"/>
              </a:spcBef>
              <a:spcAft>
                <a:spcPts val="0"/>
              </a:spcAft>
              <a:buClr>
                <a:schemeClr val="dk2"/>
              </a:buClr>
              <a:buSzPts val="2400"/>
              <a:buFont typeface="Arial"/>
              <a:buChar char="•"/>
              <a:defRPr>
                <a:solidFill>
                  <a:schemeClr val="dk2"/>
                </a:solidFill>
              </a:defRPr>
            </a:lvl6pPr>
            <a:lvl7pPr indent="-266700" lvl="6" marL="2971800" marR="0" rtl="0">
              <a:lnSpc>
                <a:spcPct val="90000"/>
              </a:lnSpc>
              <a:spcBef>
                <a:spcPts val="500"/>
              </a:spcBef>
              <a:spcAft>
                <a:spcPts val="0"/>
              </a:spcAft>
              <a:buClr>
                <a:schemeClr val="dk2"/>
              </a:buClr>
              <a:buSzPts val="2400"/>
              <a:buFont typeface="Arial"/>
              <a:buChar char="•"/>
              <a:defRPr>
                <a:solidFill>
                  <a:schemeClr val="dk2"/>
                </a:solidFill>
              </a:defRPr>
            </a:lvl7pPr>
            <a:lvl8pPr indent="-266700" lvl="7" marL="3429000" marR="0" rtl="0">
              <a:lnSpc>
                <a:spcPct val="90000"/>
              </a:lnSpc>
              <a:spcBef>
                <a:spcPts val="500"/>
              </a:spcBef>
              <a:spcAft>
                <a:spcPts val="0"/>
              </a:spcAft>
              <a:buClr>
                <a:schemeClr val="dk2"/>
              </a:buClr>
              <a:buSzPts val="2400"/>
              <a:buFont typeface="Arial"/>
              <a:buChar char="•"/>
              <a:defRPr>
                <a:solidFill>
                  <a:schemeClr val="dk2"/>
                </a:solidFill>
              </a:defRPr>
            </a:lvl8pPr>
            <a:lvl9pPr indent="-266700" lvl="8" marL="3886200" marR="0" rtl="0">
              <a:lnSpc>
                <a:spcPct val="90000"/>
              </a:lnSpc>
              <a:spcBef>
                <a:spcPts val="500"/>
              </a:spcBef>
              <a:spcAft>
                <a:spcPts val="0"/>
              </a:spcAft>
              <a:buClr>
                <a:schemeClr val="dk2"/>
              </a:buClr>
              <a:buSzPts val="2400"/>
              <a:buFont typeface="Arial"/>
              <a:buChar char="•"/>
              <a:defRPr>
                <a:solidFill>
                  <a:schemeClr val="dk2"/>
                </a:solidFill>
              </a:defRPr>
            </a:lvl9pPr>
          </a:lstStyle>
          <a:p/>
        </p:txBody>
      </p:sp>
      <p:sp>
        <p:nvSpPr>
          <p:cNvPr id="182" name="Google Shape;182;p28"/>
          <p:cNvSpPr txBox="1"/>
          <p:nvPr>
            <p:ph type="ctrTitle"/>
          </p:nvPr>
        </p:nvSpPr>
        <p:spPr>
          <a:xfrm>
            <a:off x="599675" y="4769250"/>
            <a:ext cx="7904100" cy="533400"/>
          </a:xfrm>
          <a:prstGeom prst="rect">
            <a:avLst/>
          </a:prstGeom>
          <a:noFill/>
          <a:ln>
            <a:noFill/>
          </a:ln>
        </p:spPr>
        <p:txBody>
          <a:bodyPr anchorCtr="0" anchor="b" bIns="91425" lIns="91425" spcFirstLastPara="1" rIns="91425" wrap="square" tIns="91425">
            <a:noAutofit/>
          </a:bodyPr>
          <a:lstStyle>
            <a:lvl1pPr indent="-254000" lvl="0" marL="0" marR="0" rtl="0">
              <a:spcBef>
                <a:spcPts val="0"/>
              </a:spcBef>
              <a:spcAft>
                <a:spcPts val="0"/>
              </a:spcAft>
              <a:buClr>
                <a:srgbClr val="000000"/>
              </a:buClr>
              <a:buSzPts val="4000"/>
              <a:buChar char="●"/>
              <a:defRPr>
                <a:solidFill>
                  <a:srgbClr val="000000"/>
                </a:solidFill>
              </a:defRPr>
            </a:lvl1pPr>
            <a:lvl2pPr indent="-88900" lvl="1" marL="0" marR="0" rtl="0" algn="l">
              <a:spcBef>
                <a:spcPts val="0"/>
              </a:spcBef>
              <a:spcAft>
                <a:spcPts val="0"/>
              </a:spcAft>
              <a:buSzPts val="1400"/>
              <a:buChar char="○"/>
              <a:defRPr/>
            </a:lvl2pPr>
            <a:lvl3pPr indent="-88900" lvl="2" marL="0" marR="0" rtl="0" algn="l">
              <a:spcBef>
                <a:spcPts val="0"/>
              </a:spcBef>
              <a:spcAft>
                <a:spcPts val="0"/>
              </a:spcAft>
              <a:buSzPts val="1400"/>
              <a:buChar char="■"/>
              <a:defRPr/>
            </a:lvl3pPr>
            <a:lvl4pPr indent="-88900" lvl="3" marL="0" marR="0" rtl="0" algn="l">
              <a:spcBef>
                <a:spcPts val="0"/>
              </a:spcBef>
              <a:spcAft>
                <a:spcPts val="0"/>
              </a:spcAft>
              <a:buSzPts val="1400"/>
              <a:buChar char="●"/>
              <a:defRPr/>
            </a:lvl4pPr>
            <a:lvl5pPr indent="-88900" lvl="4" marL="0" marR="0" rtl="0" algn="l">
              <a:spcBef>
                <a:spcPts val="0"/>
              </a:spcBef>
              <a:spcAft>
                <a:spcPts val="0"/>
              </a:spcAft>
              <a:buSzPts val="1400"/>
              <a:buChar char="○"/>
              <a:defRPr/>
            </a:lvl5pPr>
            <a:lvl6pPr indent="-88900" lvl="5" marL="457200" marR="0" rtl="0" algn="l">
              <a:spcBef>
                <a:spcPts val="0"/>
              </a:spcBef>
              <a:spcAft>
                <a:spcPts val="0"/>
              </a:spcAft>
              <a:buSzPts val="1400"/>
              <a:buChar char="■"/>
              <a:defRPr/>
            </a:lvl6pPr>
            <a:lvl7pPr indent="-88900" lvl="6" marL="914400" marR="0" rtl="0" algn="l">
              <a:spcBef>
                <a:spcPts val="0"/>
              </a:spcBef>
              <a:spcAft>
                <a:spcPts val="0"/>
              </a:spcAft>
              <a:buSzPts val="1400"/>
              <a:buChar char="●"/>
              <a:defRPr/>
            </a:lvl7pPr>
            <a:lvl8pPr indent="-88900" lvl="7" marL="1371600" marR="0" rtl="0" algn="l">
              <a:spcBef>
                <a:spcPts val="0"/>
              </a:spcBef>
              <a:spcAft>
                <a:spcPts val="0"/>
              </a:spcAft>
              <a:buSzPts val="1400"/>
              <a:buChar char="○"/>
              <a:defRPr/>
            </a:lvl8pPr>
            <a:lvl9pPr indent="-88900" lvl="8" marL="1828800" marR="0" rtl="0" algn="l">
              <a:spcBef>
                <a:spcPts val="0"/>
              </a:spcBef>
              <a:spcAft>
                <a:spcPts val="0"/>
              </a:spcAft>
              <a:buSzPts val="1400"/>
              <a:buChar char="■"/>
              <a:defRPr/>
            </a:lvl9pPr>
          </a:lstStyle>
          <a:p/>
        </p:txBody>
      </p:sp>
      <p:sp>
        <p:nvSpPr>
          <p:cNvPr id="183" name="Google Shape;183;p28"/>
          <p:cNvSpPr txBox="1"/>
          <p:nvPr>
            <p:ph idx="2" type="subTitle"/>
          </p:nvPr>
        </p:nvSpPr>
        <p:spPr>
          <a:xfrm>
            <a:off x="599675" y="1459125"/>
            <a:ext cx="5469900" cy="465000"/>
          </a:xfrm>
          <a:prstGeom prst="rect">
            <a:avLst/>
          </a:prstGeom>
          <a:noFill/>
          <a:ln>
            <a:noFill/>
          </a:ln>
        </p:spPr>
        <p:txBody>
          <a:bodyPr anchorCtr="0" anchor="t" bIns="91425" lIns="91425" spcFirstLastPara="1" rIns="91425" wrap="square" tIns="91425">
            <a:noAutofit/>
          </a:bodyPr>
          <a:lstStyle>
            <a:lvl1pPr indent="0" lvl="0" marL="0" marR="0" rtl="0">
              <a:spcBef>
                <a:spcPts val="360"/>
              </a:spcBef>
              <a:spcAft>
                <a:spcPts val="0"/>
              </a:spcAft>
              <a:buSzPts val="2400"/>
              <a:buFont typeface="Noto Symbol"/>
              <a:buNone/>
              <a:defRPr sz="2400">
                <a:solidFill>
                  <a:schemeClr val="dk2"/>
                </a:solidFill>
              </a:defRPr>
            </a:lvl1pPr>
            <a:lvl2pPr indent="-273050" lvl="1" marL="742950" marR="0" rtl="0">
              <a:spcBef>
                <a:spcPts val="520"/>
              </a:spcBef>
              <a:spcAft>
                <a:spcPts val="0"/>
              </a:spcAft>
              <a:buClr>
                <a:schemeClr val="dk2"/>
              </a:buClr>
              <a:buSzPts val="2400"/>
              <a:buFont typeface="Noto Symbol"/>
              <a:buChar char="▪"/>
              <a:defRPr>
                <a:solidFill>
                  <a:schemeClr val="dk2"/>
                </a:solidFill>
              </a:defRPr>
            </a:lvl2pPr>
            <a:lvl3pPr indent="-228600" lvl="2" marL="1143000" marR="0" rtl="0">
              <a:spcBef>
                <a:spcPts val="480"/>
              </a:spcBef>
              <a:spcAft>
                <a:spcPts val="0"/>
              </a:spcAft>
              <a:buSzPts val="2400"/>
              <a:buFont typeface="Cambria"/>
              <a:buChar char="•"/>
              <a:defRPr>
                <a:solidFill>
                  <a:schemeClr val="dk2"/>
                </a:solidFill>
              </a:defRPr>
            </a:lvl3pPr>
            <a:lvl4pPr indent="-254000" lvl="3" marL="1600200" marR="0" rtl="0">
              <a:spcBef>
                <a:spcPts val="400"/>
              </a:spcBef>
              <a:spcAft>
                <a:spcPts val="0"/>
              </a:spcAft>
              <a:buClr>
                <a:schemeClr val="dk2"/>
              </a:buClr>
              <a:buSzPts val="2400"/>
              <a:buFont typeface="Cambria"/>
              <a:buChar char="–"/>
              <a:defRPr>
                <a:solidFill>
                  <a:schemeClr val="dk2"/>
                </a:solidFill>
              </a:defRPr>
            </a:lvl4pPr>
            <a:lvl5pPr indent="-254000" lvl="4" marL="2057400" marR="0" rtl="0">
              <a:spcBef>
                <a:spcPts val="400"/>
              </a:spcBef>
              <a:spcAft>
                <a:spcPts val="0"/>
              </a:spcAft>
              <a:buClr>
                <a:schemeClr val="dk2"/>
              </a:buClr>
              <a:buSzPts val="2400"/>
              <a:buFont typeface="Cambria"/>
              <a:buChar char="»"/>
              <a:defRPr>
                <a:solidFill>
                  <a:schemeClr val="dk2"/>
                </a:solidFill>
              </a:defRPr>
            </a:lvl5pPr>
            <a:lvl6pPr indent="-266700" lvl="5" marL="2514600" marR="0" rtl="0">
              <a:lnSpc>
                <a:spcPct val="90000"/>
              </a:lnSpc>
              <a:spcBef>
                <a:spcPts val="500"/>
              </a:spcBef>
              <a:spcAft>
                <a:spcPts val="0"/>
              </a:spcAft>
              <a:buClr>
                <a:schemeClr val="dk2"/>
              </a:buClr>
              <a:buSzPts val="2400"/>
              <a:buFont typeface="Arial"/>
              <a:buChar char="•"/>
              <a:defRPr>
                <a:solidFill>
                  <a:schemeClr val="dk2"/>
                </a:solidFill>
              </a:defRPr>
            </a:lvl6pPr>
            <a:lvl7pPr indent="-266700" lvl="6" marL="2971800" marR="0" rtl="0">
              <a:lnSpc>
                <a:spcPct val="90000"/>
              </a:lnSpc>
              <a:spcBef>
                <a:spcPts val="500"/>
              </a:spcBef>
              <a:spcAft>
                <a:spcPts val="0"/>
              </a:spcAft>
              <a:buClr>
                <a:schemeClr val="dk2"/>
              </a:buClr>
              <a:buSzPts val="2400"/>
              <a:buFont typeface="Arial"/>
              <a:buChar char="•"/>
              <a:defRPr>
                <a:solidFill>
                  <a:schemeClr val="dk2"/>
                </a:solidFill>
              </a:defRPr>
            </a:lvl7pPr>
            <a:lvl8pPr indent="-266700" lvl="7" marL="3429000" marR="0" rtl="0">
              <a:lnSpc>
                <a:spcPct val="90000"/>
              </a:lnSpc>
              <a:spcBef>
                <a:spcPts val="500"/>
              </a:spcBef>
              <a:spcAft>
                <a:spcPts val="0"/>
              </a:spcAft>
              <a:buClr>
                <a:schemeClr val="dk2"/>
              </a:buClr>
              <a:buSzPts val="2400"/>
              <a:buFont typeface="Arial"/>
              <a:buChar char="•"/>
              <a:defRPr>
                <a:solidFill>
                  <a:schemeClr val="dk2"/>
                </a:solidFill>
              </a:defRPr>
            </a:lvl8pPr>
            <a:lvl9pPr indent="-266700" lvl="8" marL="3886200" marR="0" rtl="0">
              <a:lnSpc>
                <a:spcPct val="90000"/>
              </a:lnSpc>
              <a:spcBef>
                <a:spcPts val="500"/>
              </a:spcBef>
              <a:spcAft>
                <a:spcPts val="0"/>
              </a:spcAft>
              <a:buClr>
                <a:schemeClr val="dk2"/>
              </a:buClr>
              <a:buSzPts val="2400"/>
              <a:buFont typeface="Arial"/>
              <a:buChar char="•"/>
              <a:defRPr>
                <a:solidFill>
                  <a:schemeClr val="dk2"/>
                </a:solidFill>
              </a:defRPr>
            </a:lvl9pPr>
          </a:lstStyle>
          <a:p/>
        </p:txBody>
      </p:sp>
      <p:pic>
        <p:nvPicPr>
          <p:cNvPr descr="Fu_Jen_Catholic_University_Seal.svg.png" id="184" name="Google Shape;184;p28"/>
          <p:cNvPicPr preferRelativeResize="0"/>
          <p:nvPr/>
        </p:nvPicPr>
        <p:blipFill>
          <a:blip r:embed="rId3">
            <a:alphaModFix/>
          </a:blip>
          <a:stretch>
            <a:fillRect/>
          </a:stretch>
        </p:blipFill>
        <p:spPr>
          <a:xfrm>
            <a:off x="7980527" y="5608775"/>
            <a:ext cx="523242" cy="57475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節標題 - 小章節" type="secHead">
  <p:cSld name="SECTION_HEADER">
    <p:bg>
      <p:bgPr>
        <a:solidFill>
          <a:srgbClr val="FFFFFF"/>
        </a:solidFill>
      </p:bgPr>
    </p:bg>
    <p:spTree>
      <p:nvGrpSpPr>
        <p:cNvPr id="185" name="Shape 185"/>
        <p:cNvGrpSpPr/>
        <p:nvPr/>
      </p:nvGrpSpPr>
      <p:grpSpPr>
        <a:xfrm>
          <a:off x="0" y="0"/>
          <a:ext cx="0" cy="0"/>
          <a:chOff x="0" y="0"/>
          <a:chExt cx="0" cy="0"/>
        </a:xfrm>
      </p:grpSpPr>
      <p:pic>
        <p:nvPicPr>
          <p:cNvPr id="186" name="Google Shape;186;p29"/>
          <p:cNvPicPr preferRelativeResize="0"/>
          <p:nvPr/>
        </p:nvPicPr>
        <p:blipFill>
          <a:blip r:embed="rId2">
            <a:alphaModFix/>
          </a:blip>
          <a:stretch>
            <a:fillRect/>
          </a:stretch>
        </p:blipFill>
        <p:spPr>
          <a:xfrm rot="5400000">
            <a:off x="1392087" y="-899287"/>
            <a:ext cx="6365201" cy="9149375"/>
          </a:xfrm>
          <a:prstGeom prst="rect">
            <a:avLst/>
          </a:prstGeom>
          <a:noFill/>
          <a:ln>
            <a:noFill/>
          </a:ln>
        </p:spPr>
      </p:pic>
      <p:sp>
        <p:nvSpPr>
          <p:cNvPr id="187" name="Google Shape;187;p29"/>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188" name="Google Shape;188;p29"/>
          <p:cNvSpPr txBox="1"/>
          <p:nvPr>
            <p:ph type="title"/>
          </p:nvPr>
        </p:nvSpPr>
        <p:spPr>
          <a:xfrm>
            <a:off x="476250" y="5057425"/>
            <a:ext cx="8191500" cy="5835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SzPts val="4000"/>
              <a:buChar char="●"/>
              <a:defRPr/>
            </a:lvl1pPr>
            <a:lvl2pPr lvl="1" rtl="0" algn="r">
              <a:spcBef>
                <a:spcPts val="0"/>
              </a:spcBef>
              <a:spcAft>
                <a:spcPts val="0"/>
              </a:spcAft>
              <a:buSzPts val="1400"/>
              <a:buChar char="○"/>
              <a:defRPr/>
            </a:lvl2pPr>
            <a:lvl3pPr lvl="2" rtl="0" algn="r">
              <a:spcBef>
                <a:spcPts val="0"/>
              </a:spcBef>
              <a:spcAft>
                <a:spcPts val="0"/>
              </a:spcAft>
              <a:buSzPts val="1400"/>
              <a:buChar char="■"/>
              <a:defRPr/>
            </a:lvl3pPr>
            <a:lvl4pPr lvl="3" rtl="0" algn="r">
              <a:spcBef>
                <a:spcPts val="0"/>
              </a:spcBef>
              <a:spcAft>
                <a:spcPts val="0"/>
              </a:spcAft>
              <a:buSzPts val="1400"/>
              <a:buChar char="●"/>
              <a:defRPr/>
            </a:lvl4pPr>
            <a:lvl5pPr lvl="4" rtl="0" algn="r">
              <a:spcBef>
                <a:spcPts val="0"/>
              </a:spcBef>
              <a:spcAft>
                <a:spcPts val="0"/>
              </a:spcAft>
              <a:buSzPts val="1400"/>
              <a:buChar char="○"/>
              <a:defRPr/>
            </a:lvl5pPr>
            <a:lvl6pPr lvl="5" marL="457200" rtl="0" algn="r">
              <a:spcBef>
                <a:spcPts val="0"/>
              </a:spcBef>
              <a:spcAft>
                <a:spcPts val="0"/>
              </a:spcAft>
              <a:buSzPts val="1400"/>
              <a:buChar char="■"/>
              <a:defRPr/>
            </a:lvl6pPr>
            <a:lvl7pPr lvl="6" marL="914400" rtl="0" algn="r">
              <a:spcBef>
                <a:spcPts val="0"/>
              </a:spcBef>
              <a:spcAft>
                <a:spcPts val="0"/>
              </a:spcAft>
              <a:buSzPts val="1400"/>
              <a:buChar char="●"/>
              <a:defRPr/>
            </a:lvl7pPr>
            <a:lvl8pPr lvl="7" marL="1371600" rtl="0" algn="r">
              <a:spcBef>
                <a:spcPts val="0"/>
              </a:spcBef>
              <a:spcAft>
                <a:spcPts val="0"/>
              </a:spcAft>
              <a:buSzPts val="1400"/>
              <a:buChar char="○"/>
              <a:defRPr/>
            </a:lvl8pPr>
            <a:lvl9pPr lvl="8" marL="1828800" rtl="0" algn="r">
              <a:spcBef>
                <a:spcPts val="0"/>
              </a:spcBef>
              <a:spcAft>
                <a:spcPts val="0"/>
              </a:spcAft>
              <a:buSzPts val="1400"/>
              <a:buChar char="■"/>
              <a:defRPr/>
            </a:lvl9pPr>
          </a:lstStyle>
          <a:p/>
        </p:txBody>
      </p:sp>
      <p:sp>
        <p:nvSpPr>
          <p:cNvPr id="189" name="Google Shape;189;p29"/>
          <p:cNvSpPr txBox="1"/>
          <p:nvPr>
            <p:ph idx="1" type="subTitle"/>
          </p:nvPr>
        </p:nvSpPr>
        <p:spPr>
          <a:xfrm>
            <a:off x="476250" y="4074450"/>
            <a:ext cx="5050800" cy="879600"/>
          </a:xfrm>
          <a:prstGeom prst="rect">
            <a:avLst/>
          </a:prstGeom>
        </p:spPr>
        <p:txBody>
          <a:bodyPr anchorCtr="0" anchor="b" bIns="91425" lIns="91425" spcFirstLastPara="1" rIns="91425" wrap="square" tIns="91425">
            <a:noAutofit/>
          </a:bodyPr>
          <a:lstStyle>
            <a:lvl1pPr lvl="0" rtl="0">
              <a:spcBef>
                <a:spcPts val="560"/>
              </a:spcBef>
              <a:spcAft>
                <a:spcPts val="0"/>
              </a:spcAft>
              <a:buNone/>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節標題 - 大章節">
  <p:cSld name="SECTION_HEADER_1">
    <p:bg>
      <p:bgPr>
        <a:blipFill>
          <a:blip r:embed="rId2">
            <a:alphaModFix/>
          </a:blip>
          <a:stretch>
            <a:fillRect/>
          </a:stretch>
        </a:blipFill>
      </p:bgPr>
    </p:bg>
    <p:spTree>
      <p:nvGrpSpPr>
        <p:cNvPr id="190" name="Shape 190"/>
        <p:cNvGrpSpPr/>
        <p:nvPr/>
      </p:nvGrpSpPr>
      <p:grpSpPr>
        <a:xfrm>
          <a:off x="0" y="0"/>
          <a:ext cx="0" cy="0"/>
          <a:chOff x="0" y="0"/>
          <a:chExt cx="0" cy="0"/>
        </a:xfrm>
      </p:grpSpPr>
      <p:sp>
        <p:nvSpPr>
          <p:cNvPr id="191" name="Google Shape;191;p30"/>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192" name="Google Shape;192;p30"/>
          <p:cNvSpPr txBox="1"/>
          <p:nvPr>
            <p:ph type="title"/>
          </p:nvPr>
        </p:nvSpPr>
        <p:spPr>
          <a:xfrm>
            <a:off x="1186025" y="4227750"/>
            <a:ext cx="7481700" cy="2232600"/>
          </a:xfrm>
          <a:prstGeom prst="rect">
            <a:avLst/>
          </a:prstGeom>
          <a:noFill/>
          <a:ln>
            <a:noFill/>
          </a:ln>
        </p:spPr>
        <p:txBody>
          <a:bodyPr anchorCtr="0" anchor="ctr" bIns="91425" lIns="91425" spcFirstLastPara="1" rIns="91425" wrap="square" tIns="91425">
            <a:noAutofit/>
          </a:bodyPr>
          <a:lstStyle>
            <a:lvl1pPr lvl="0" rtl="0" algn="l">
              <a:spcBef>
                <a:spcPts val="0"/>
              </a:spcBef>
              <a:spcAft>
                <a:spcPts val="0"/>
              </a:spcAft>
              <a:buSzPts val="4000"/>
              <a:buChar char="●"/>
              <a:defRPr/>
            </a:lvl1pPr>
            <a:lvl2pPr lvl="1" rtl="0" algn="r">
              <a:spcBef>
                <a:spcPts val="0"/>
              </a:spcBef>
              <a:spcAft>
                <a:spcPts val="0"/>
              </a:spcAft>
              <a:buSzPts val="1400"/>
              <a:buChar char="○"/>
              <a:defRPr/>
            </a:lvl2pPr>
            <a:lvl3pPr lvl="2" rtl="0" algn="r">
              <a:spcBef>
                <a:spcPts val="0"/>
              </a:spcBef>
              <a:spcAft>
                <a:spcPts val="0"/>
              </a:spcAft>
              <a:buSzPts val="1400"/>
              <a:buChar char="■"/>
              <a:defRPr/>
            </a:lvl3pPr>
            <a:lvl4pPr lvl="3" rtl="0" algn="r">
              <a:spcBef>
                <a:spcPts val="0"/>
              </a:spcBef>
              <a:spcAft>
                <a:spcPts val="0"/>
              </a:spcAft>
              <a:buSzPts val="1400"/>
              <a:buChar char="●"/>
              <a:defRPr/>
            </a:lvl4pPr>
            <a:lvl5pPr lvl="4" rtl="0" algn="r">
              <a:spcBef>
                <a:spcPts val="0"/>
              </a:spcBef>
              <a:spcAft>
                <a:spcPts val="0"/>
              </a:spcAft>
              <a:buSzPts val="1400"/>
              <a:buChar char="○"/>
              <a:defRPr/>
            </a:lvl5pPr>
            <a:lvl6pPr lvl="5" marL="457200" rtl="0" algn="r">
              <a:spcBef>
                <a:spcPts val="0"/>
              </a:spcBef>
              <a:spcAft>
                <a:spcPts val="0"/>
              </a:spcAft>
              <a:buSzPts val="1400"/>
              <a:buChar char="■"/>
              <a:defRPr/>
            </a:lvl6pPr>
            <a:lvl7pPr lvl="6" marL="914400" rtl="0" algn="r">
              <a:spcBef>
                <a:spcPts val="0"/>
              </a:spcBef>
              <a:spcAft>
                <a:spcPts val="0"/>
              </a:spcAft>
              <a:buSzPts val="1400"/>
              <a:buChar char="●"/>
              <a:defRPr/>
            </a:lvl7pPr>
            <a:lvl8pPr lvl="7" marL="1371600" rtl="0" algn="r">
              <a:spcBef>
                <a:spcPts val="0"/>
              </a:spcBef>
              <a:spcAft>
                <a:spcPts val="0"/>
              </a:spcAft>
              <a:buSzPts val="1400"/>
              <a:buChar char="○"/>
              <a:defRPr/>
            </a:lvl8pPr>
            <a:lvl9pPr lvl="8" marL="1828800" rtl="0" algn="r">
              <a:spcBef>
                <a:spcPts val="0"/>
              </a:spcBef>
              <a:spcAft>
                <a:spcPts val="0"/>
              </a:spcAft>
              <a:buSzPts val="1400"/>
              <a:buChar char="■"/>
              <a:defRPr/>
            </a:lvl9pPr>
          </a:lstStyle>
          <a:p/>
        </p:txBody>
      </p:sp>
      <p:sp>
        <p:nvSpPr>
          <p:cNvPr id="193" name="Google Shape;193;p30"/>
          <p:cNvSpPr txBox="1"/>
          <p:nvPr>
            <p:ph idx="1" type="subTitle"/>
          </p:nvPr>
        </p:nvSpPr>
        <p:spPr>
          <a:xfrm>
            <a:off x="1186025" y="3348150"/>
            <a:ext cx="5050800" cy="879600"/>
          </a:xfrm>
          <a:prstGeom prst="rect">
            <a:avLst/>
          </a:prstGeom>
        </p:spPr>
        <p:txBody>
          <a:bodyPr anchorCtr="0" anchor="b" bIns="91425" lIns="91425" spcFirstLastPara="1" rIns="91425" wrap="square" tIns="91425">
            <a:noAutofit/>
          </a:bodyPr>
          <a:lstStyle>
            <a:lvl1pPr lvl="0" rtl="0">
              <a:spcBef>
                <a:spcPts val="560"/>
              </a:spcBef>
              <a:spcAft>
                <a:spcPts val="0"/>
              </a:spcAft>
              <a:buNone/>
              <a:defRPr/>
            </a:lvl1pPr>
            <a:lvl2pPr lvl="1" rtl="0">
              <a:spcBef>
                <a:spcPts val="100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物件" type="obj">
  <p:cSld name="OBJECT">
    <p:spTree>
      <p:nvGrpSpPr>
        <p:cNvPr id="194" name="Shape 194"/>
        <p:cNvGrpSpPr/>
        <p:nvPr/>
      </p:nvGrpSpPr>
      <p:grpSpPr>
        <a:xfrm>
          <a:off x="0" y="0"/>
          <a:ext cx="0" cy="0"/>
          <a:chOff x="0" y="0"/>
          <a:chExt cx="0" cy="0"/>
        </a:xfrm>
      </p:grpSpPr>
      <p:sp>
        <p:nvSpPr>
          <p:cNvPr id="195" name="Google Shape;195;p31"/>
          <p:cNvSpPr txBox="1"/>
          <p:nvPr>
            <p:ph idx="1" type="body"/>
          </p:nvPr>
        </p:nvSpPr>
        <p:spPr>
          <a:xfrm>
            <a:off x="476250" y="1783075"/>
            <a:ext cx="8191500" cy="4711800"/>
          </a:xfrm>
          <a:prstGeom prst="rect">
            <a:avLst/>
          </a:prstGeom>
          <a:noFill/>
          <a:ln>
            <a:noFill/>
          </a:ln>
        </p:spPr>
        <p:txBody>
          <a:bodyPr anchorCtr="0" anchor="t" bIns="91425" lIns="91425" spcFirstLastPara="1" rIns="91425" wrap="square" tIns="91425">
            <a:noAutofit/>
          </a:bodyPr>
          <a:lstStyle>
            <a:lvl1pPr indent="-381000" lvl="0" marL="457200" rtl="0" algn="l">
              <a:lnSpc>
                <a:spcPct val="115000"/>
              </a:lnSpc>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196" name="Google Shape;196;p31"/>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197" name="Google Shape;197;p31"/>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indent="-254000" lvl="0" marL="0" marR="0" rtl="0" algn="ctr">
              <a:spcBef>
                <a:spcPts val="0"/>
              </a:spcBef>
              <a:spcAft>
                <a:spcPts val="0"/>
              </a:spcAft>
              <a:buSzPts val="4000"/>
              <a:buFont typeface="Microsoft JhengHei"/>
              <a:buChar char="●"/>
              <a:defRPr b="1" sz="4000">
                <a:latin typeface="Microsoft JhengHei"/>
                <a:ea typeface="Microsoft JhengHei"/>
                <a:cs typeface="Microsoft JhengHei"/>
                <a:sym typeface="Microsoft JhengHei"/>
              </a:defRPr>
            </a:lvl1pPr>
            <a:lvl2pPr indent="-88900" lvl="1"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2pPr>
            <a:lvl3pPr indent="-88900" lvl="2"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3pPr>
            <a:lvl4pPr indent="-88900" lvl="3"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4pPr>
            <a:lvl5pPr indent="-88900" lvl="4"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5pPr>
            <a:lvl6pPr indent="-88900" lvl="5" marL="4572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6pPr>
            <a:lvl7pPr indent="-88900" lvl="6" marL="9144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7pPr>
            <a:lvl8pPr indent="-88900" lvl="7" marL="13716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8pPr>
            <a:lvl9pPr indent="-88900" lvl="8" marL="18288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9pPr>
          </a:lstStyle>
          <a:p/>
        </p:txBody>
      </p:sp>
      <p:sp>
        <p:nvSpPr>
          <p:cNvPr id="198" name="Google Shape;198;p31"/>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節標題 - 小章節" type="secHead">
  <p:cSld name="SECTION_HEADER">
    <p:bg>
      <p:bgPr>
        <a:solidFill>
          <a:srgbClr val="FFFFFF"/>
        </a:solidFill>
      </p:bgPr>
    </p:bg>
    <p:spTree>
      <p:nvGrpSpPr>
        <p:cNvPr id="27" name="Shape 27"/>
        <p:cNvGrpSpPr/>
        <p:nvPr/>
      </p:nvGrpSpPr>
      <p:grpSpPr>
        <a:xfrm>
          <a:off x="0" y="0"/>
          <a:ext cx="0" cy="0"/>
          <a:chOff x="0" y="0"/>
          <a:chExt cx="0" cy="0"/>
        </a:xfrm>
      </p:grpSpPr>
      <p:pic>
        <p:nvPicPr>
          <p:cNvPr id="28" name="Google Shape;28;p4"/>
          <p:cNvPicPr preferRelativeResize="0"/>
          <p:nvPr/>
        </p:nvPicPr>
        <p:blipFill>
          <a:blip r:embed="rId2">
            <a:alphaModFix/>
          </a:blip>
          <a:stretch>
            <a:fillRect/>
          </a:stretch>
        </p:blipFill>
        <p:spPr>
          <a:xfrm rot="5400000">
            <a:off x="1392087" y="-899287"/>
            <a:ext cx="6365201" cy="9149375"/>
          </a:xfrm>
          <a:prstGeom prst="rect">
            <a:avLst/>
          </a:prstGeom>
          <a:noFill/>
          <a:ln>
            <a:noFill/>
          </a:ln>
        </p:spPr>
      </p:pic>
      <p:sp>
        <p:nvSpPr>
          <p:cNvPr id="29" name="Google Shape;29;p4"/>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30" name="Google Shape;30;p4"/>
          <p:cNvSpPr txBox="1"/>
          <p:nvPr>
            <p:ph type="title"/>
          </p:nvPr>
        </p:nvSpPr>
        <p:spPr>
          <a:xfrm>
            <a:off x="476250" y="5057425"/>
            <a:ext cx="8191500" cy="5835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SzPts val="4000"/>
              <a:buChar char="●"/>
              <a:defRPr/>
            </a:lvl1pPr>
            <a:lvl2pPr lvl="1" rtl="0" algn="r">
              <a:spcBef>
                <a:spcPts val="0"/>
              </a:spcBef>
              <a:spcAft>
                <a:spcPts val="0"/>
              </a:spcAft>
              <a:buSzPts val="1400"/>
              <a:buChar char="○"/>
              <a:defRPr/>
            </a:lvl2pPr>
            <a:lvl3pPr lvl="2" rtl="0" algn="r">
              <a:spcBef>
                <a:spcPts val="0"/>
              </a:spcBef>
              <a:spcAft>
                <a:spcPts val="0"/>
              </a:spcAft>
              <a:buSzPts val="1400"/>
              <a:buChar char="■"/>
              <a:defRPr/>
            </a:lvl3pPr>
            <a:lvl4pPr lvl="3" rtl="0" algn="r">
              <a:spcBef>
                <a:spcPts val="0"/>
              </a:spcBef>
              <a:spcAft>
                <a:spcPts val="0"/>
              </a:spcAft>
              <a:buSzPts val="1400"/>
              <a:buChar char="●"/>
              <a:defRPr/>
            </a:lvl4pPr>
            <a:lvl5pPr lvl="4" rtl="0" algn="r">
              <a:spcBef>
                <a:spcPts val="0"/>
              </a:spcBef>
              <a:spcAft>
                <a:spcPts val="0"/>
              </a:spcAft>
              <a:buSzPts val="1400"/>
              <a:buChar char="○"/>
              <a:defRPr/>
            </a:lvl5pPr>
            <a:lvl6pPr lvl="5" marL="457200" rtl="0" algn="r">
              <a:spcBef>
                <a:spcPts val="0"/>
              </a:spcBef>
              <a:spcAft>
                <a:spcPts val="0"/>
              </a:spcAft>
              <a:buSzPts val="1400"/>
              <a:buChar char="■"/>
              <a:defRPr/>
            </a:lvl6pPr>
            <a:lvl7pPr lvl="6" marL="914400" rtl="0" algn="r">
              <a:spcBef>
                <a:spcPts val="0"/>
              </a:spcBef>
              <a:spcAft>
                <a:spcPts val="0"/>
              </a:spcAft>
              <a:buSzPts val="1400"/>
              <a:buChar char="●"/>
              <a:defRPr/>
            </a:lvl7pPr>
            <a:lvl8pPr lvl="7" marL="1371600" rtl="0" algn="r">
              <a:spcBef>
                <a:spcPts val="0"/>
              </a:spcBef>
              <a:spcAft>
                <a:spcPts val="0"/>
              </a:spcAft>
              <a:buSzPts val="1400"/>
              <a:buChar char="○"/>
              <a:defRPr/>
            </a:lvl8pPr>
            <a:lvl9pPr lvl="8" marL="1828800" rtl="0" algn="r">
              <a:spcBef>
                <a:spcPts val="0"/>
              </a:spcBef>
              <a:spcAft>
                <a:spcPts val="0"/>
              </a:spcAft>
              <a:buSzPts val="1400"/>
              <a:buChar char="■"/>
              <a:defRPr/>
            </a:lvl9pPr>
          </a:lstStyle>
          <a:p/>
        </p:txBody>
      </p:sp>
      <p:sp>
        <p:nvSpPr>
          <p:cNvPr id="31" name="Google Shape;31;p4"/>
          <p:cNvSpPr txBox="1"/>
          <p:nvPr>
            <p:ph idx="1" type="subTitle"/>
          </p:nvPr>
        </p:nvSpPr>
        <p:spPr>
          <a:xfrm>
            <a:off x="476250" y="4074450"/>
            <a:ext cx="5050800" cy="879600"/>
          </a:xfrm>
          <a:prstGeom prst="rect">
            <a:avLst/>
          </a:prstGeom>
        </p:spPr>
        <p:txBody>
          <a:bodyPr anchorCtr="0" anchor="b" bIns="91425" lIns="91425" spcFirstLastPara="1" rIns="91425" wrap="square" tIns="91425">
            <a:noAutofit/>
          </a:bodyPr>
          <a:lstStyle>
            <a:lvl1pPr lvl="0">
              <a:spcBef>
                <a:spcPts val="560"/>
              </a:spcBef>
              <a:spcAft>
                <a:spcPts val="0"/>
              </a:spcAft>
              <a:buNone/>
              <a:defRPr/>
            </a:lvl1pPr>
            <a:lvl2pPr lvl="1">
              <a:spcBef>
                <a:spcPts val="560"/>
              </a:spcBef>
              <a:spcAft>
                <a:spcPts val="0"/>
              </a:spcAft>
              <a:buNone/>
              <a:defRPr/>
            </a:lvl2pPr>
            <a:lvl3pPr lvl="2">
              <a:spcBef>
                <a:spcPts val="560"/>
              </a:spcBef>
              <a:spcAft>
                <a:spcPts val="0"/>
              </a:spcAft>
              <a:buNone/>
              <a:defRPr/>
            </a:lvl3pPr>
            <a:lvl4pPr lvl="3">
              <a:spcBef>
                <a:spcPts val="560"/>
              </a:spcBef>
              <a:spcAft>
                <a:spcPts val="0"/>
              </a:spcAft>
              <a:buNone/>
              <a:defRPr/>
            </a:lvl4pPr>
            <a:lvl5pPr lvl="4">
              <a:spcBef>
                <a:spcPts val="560"/>
              </a:spcBef>
              <a:spcAft>
                <a:spcPts val="0"/>
              </a:spcAft>
              <a:buNone/>
              <a:defRPr/>
            </a:lvl5pPr>
            <a:lvl6pPr lvl="5">
              <a:spcBef>
                <a:spcPts val="560"/>
              </a:spcBef>
              <a:spcAft>
                <a:spcPts val="0"/>
              </a:spcAft>
              <a:buNone/>
              <a:defRPr/>
            </a:lvl6pPr>
            <a:lvl7pPr lvl="6">
              <a:spcBef>
                <a:spcPts val="560"/>
              </a:spcBef>
              <a:spcAft>
                <a:spcPts val="0"/>
              </a:spcAft>
              <a:buNone/>
              <a:defRPr/>
            </a:lvl7pPr>
            <a:lvl8pPr lvl="7">
              <a:spcBef>
                <a:spcPts val="560"/>
              </a:spcBef>
              <a:spcAft>
                <a:spcPts val="0"/>
              </a:spcAft>
              <a:buNone/>
              <a:defRPr/>
            </a:lvl8pPr>
            <a:lvl9pPr lvl="8">
              <a:spcBef>
                <a:spcPts val="560"/>
              </a:spcBef>
              <a:spcAft>
                <a:spcPts val="0"/>
              </a:spcAft>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只有標題" type="titleOnly">
  <p:cSld name="TITLE_ONLY">
    <p:spTree>
      <p:nvGrpSpPr>
        <p:cNvPr id="199" name="Shape 199"/>
        <p:cNvGrpSpPr/>
        <p:nvPr/>
      </p:nvGrpSpPr>
      <p:grpSpPr>
        <a:xfrm>
          <a:off x="0" y="0"/>
          <a:ext cx="0" cy="0"/>
          <a:chOff x="0" y="0"/>
          <a:chExt cx="0" cy="0"/>
        </a:xfrm>
      </p:grpSpPr>
      <p:sp>
        <p:nvSpPr>
          <p:cNvPr id="200" name="Google Shape;200;p32"/>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201" name="Google Shape;201;p32"/>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indent="-254000" lvl="0" marL="0" marR="0" rtl="0" algn="ctr">
              <a:spcBef>
                <a:spcPts val="0"/>
              </a:spcBef>
              <a:spcAft>
                <a:spcPts val="0"/>
              </a:spcAft>
              <a:buSzPts val="4000"/>
              <a:buFont typeface="Microsoft JhengHei"/>
              <a:buChar char="●"/>
              <a:defRPr b="1" sz="4000">
                <a:latin typeface="Microsoft JhengHei"/>
                <a:ea typeface="Microsoft JhengHei"/>
                <a:cs typeface="Microsoft JhengHei"/>
                <a:sym typeface="Microsoft JhengHei"/>
              </a:defRPr>
            </a:lvl1pPr>
            <a:lvl2pPr indent="-88900" lvl="1"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2pPr>
            <a:lvl3pPr indent="-88900" lvl="2"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3pPr>
            <a:lvl4pPr indent="-88900" lvl="3"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4pPr>
            <a:lvl5pPr indent="-88900" lvl="4"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5pPr>
            <a:lvl6pPr indent="-88900" lvl="5" marL="4572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6pPr>
            <a:lvl7pPr indent="-88900" lvl="6" marL="9144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7pPr>
            <a:lvl8pPr indent="-88900" lvl="7" marL="13716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8pPr>
            <a:lvl9pPr indent="-88900" lvl="8" marL="18288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9pPr>
          </a:lstStyle>
          <a:p/>
        </p:txBody>
      </p:sp>
      <p:sp>
        <p:nvSpPr>
          <p:cNvPr id="202" name="Google Shape;202;p32"/>
          <p:cNvSpPr txBox="1"/>
          <p:nvPr>
            <p:ph idx="1" type="subTitle"/>
          </p:nvPr>
        </p:nvSpPr>
        <p:spPr>
          <a:xfrm>
            <a:off x="24200" y="6583675"/>
            <a:ext cx="83505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只有標題 1">
  <p:cSld name="TITLE_ONLY_1">
    <p:spTree>
      <p:nvGrpSpPr>
        <p:cNvPr id="203" name="Shape 203"/>
        <p:cNvGrpSpPr/>
        <p:nvPr/>
      </p:nvGrpSpPr>
      <p:grpSpPr>
        <a:xfrm>
          <a:off x="0" y="0"/>
          <a:ext cx="0" cy="0"/>
          <a:chOff x="0" y="0"/>
          <a:chExt cx="0" cy="0"/>
        </a:xfrm>
      </p:grpSpPr>
      <p:pic>
        <p:nvPicPr>
          <p:cNvPr id="204" name="Google Shape;204;p33"/>
          <p:cNvPicPr preferRelativeResize="0"/>
          <p:nvPr/>
        </p:nvPicPr>
        <p:blipFill rotWithShape="1">
          <a:blip r:embed="rId2">
            <a:alphaModFix/>
          </a:blip>
          <a:srcRect b="67177" l="0" r="0" t="6725"/>
          <a:stretch/>
        </p:blipFill>
        <p:spPr>
          <a:xfrm>
            <a:off x="0" y="0"/>
            <a:ext cx="9143999" cy="1789776"/>
          </a:xfrm>
          <a:prstGeom prst="rect">
            <a:avLst/>
          </a:prstGeom>
          <a:noFill/>
          <a:ln>
            <a:noFill/>
          </a:ln>
        </p:spPr>
      </p:pic>
      <p:sp>
        <p:nvSpPr>
          <p:cNvPr id="205" name="Google Shape;205;p33"/>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206" name="Google Shape;206;p33"/>
          <p:cNvSpPr txBox="1"/>
          <p:nvPr>
            <p:ph type="title"/>
          </p:nvPr>
        </p:nvSpPr>
        <p:spPr>
          <a:xfrm>
            <a:off x="476250" y="169425"/>
            <a:ext cx="8191500" cy="986700"/>
          </a:xfrm>
          <a:prstGeom prst="rect">
            <a:avLst/>
          </a:prstGeom>
          <a:noFill/>
          <a:ln>
            <a:noFill/>
          </a:ln>
        </p:spPr>
        <p:txBody>
          <a:bodyPr anchorCtr="0" anchor="ctr" bIns="91425" lIns="91425" spcFirstLastPara="1" rIns="91425" wrap="square" tIns="91425">
            <a:noAutofit/>
          </a:bodyPr>
          <a:lstStyle>
            <a:lvl1pPr indent="-254000" lvl="0" marL="0" marR="0" rtl="0" algn="ctr">
              <a:spcBef>
                <a:spcPts val="0"/>
              </a:spcBef>
              <a:spcAft>
                <a:spcPts val="0"/>
              </a:spcAft>
              <a:buSzPts val="4000"/>
              <a:buFont typeface="Microsoft JhengHei"/>
              <a:buChar char="●"/>
              <a:defRPr b="1" sz="4000">
                <a:latin typeface="Microsoft JhengHei"/>
                <a:ea typeface="Microsoft JhengHei"/>
                <a:cs typeface="Microsoft JhengHei"/>
                <a:sym typeface="Microsoft JhengHei"/>
              </a:defRPr>
            </a:lvl1pPr>
            <a:lvl2pPr indent="-88900" lvl="1"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2pPr>
            <a:lvl3pPr indent="-88900" lvl="2"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3pPr>
            <a:lvl4pPr indent="-88900" lvl="3"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4pPr>
            <a:lvl5pPr indent="-88900" lvl="4"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5pPr>
            <a:lvl6pPr indent="-88900" lvl="5" marL="4572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6pPr>
            <a:lvl7pPr indent="-88900" lvl="6" marL="9144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7pPr>
            <a:lvl8pPr indent="-88900" lvl="7" marL="13716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8pPr>
            <a:lvl9pPr indent="-88900" lvl="8" marL="18288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9pPr>
          </a:lstStyle>
          <a:p/>
        </p:txBody>
      </p:sp>
      <p:sp>
        <p:nvSpPr>
          <p:cNvPr id="207" name="Google Shape;207;p33"/>
          <p:cNvSpPr txBox="1"/>
          <p:nvPr>
            <p:ph idx="1" type="subTitle"/>
          </p:nvPr>
        </p:nvSpPr>
        <p:spPr>
          <a:xfrm>
            <a:off x="24200" y="6583675"/>
            <a:ext cx="83505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pic>
        <p:nvPicPr>
          <p:cNvPr id="208" name="Google Shape;208;p33"/>
          <p:cNvPicPr preferRelativeResize="0"/>
          <p:nvPr/>
        </p:nvPicPr>
        <p:blipFill rotWithShape="1">
          <a:blip r:embed="rId2">
            <a:alphaModFix/>
          </a:blip>
          <a:srcRect b="39336" l="0" r="0" t="34566"/>
          <a:stretch/>
        </p:blipFill>
        <p:spPr>
          <a:xfrm>
            <a:off x="0" y="1710950"/>
            <a:ext cx="9143999" cy="1789776"/>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對" type="twoTxTwoObj">
  <p:cSld name="TWO_OBJECTS_WITH_TEXT">
    <p:spTree>
      <p:nvGrpSpPr>
        <p:cNvPr id="209" name="Shape 209"/>
        <p:cNvGrpSpPr/>
        <p:nvPr/>
      </p:nvGrpSpPr>
      <p:grpSpPr>
        <a:xfrm>
          <a:off x="0" y="0"/>
          <a:ext cx="0" cy="0"/>
          <a:chOff x="0" y="0"/>
          <a:chExt cx="0" cy="0"/>
        </a:xfrm>
      </p:grpSpPr>
      <p:sp>
        <p:nvSpPr>
          <p:cNvPr id="210" name="Google Shape;210;p34"/>
          <p:cNvSpPr txBox="1"/>
          <p:nvPr>
            <p:ph idx="1" type="body"/>
          </p:nvPr>
        </p:nvSpPr>
        <p:spPr>
          <a:xfrm>
            <a:off x="630238" y="2439813"/>
            <a:ext cx="3868800" cy="4032300"/>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211" name="Google Shape;211;p34"/>
          <p:cNvSpPr txBox="1"/>
          <p:nvPr>
            <p:ph idx="2" type="body"/>
          </p:nvPr>
        </p:nvSpPr>
        <p:spPr>
          <a:xfrm>
            <a:off x="4629150" y="2439813"/>
            <a:ext cx="3887700" cy="4032300"/>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212" name="Google Shape;212;p34"/>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213" name="Google Shape;213;p34"/>
          <p:cNvSpPr txBox="1"/>
          <p:nvPr>
            <p:ph idx="3" type="subTitle"/>
          </p:nvPr>
        </p:nvSpPr>
        <p:spPr>
          <a:xfrm>
            <a:off x="629325" y="1871825"/>
            <a:ext cx="3880800" cy="580800"/>
          </a:xfrm>
          <a:prstGeom prst="rect">
            <a:avLst/>
          </a:prstGeom>
        </p:spPr>
        <p:txBody>
          <a:bodyPr anchorCtr="0" anchor="t" bIns="91425" lIns="91425" spcFirstLastPara="1" rIns="91425" wrap="square" tIns="91425">
            <a:noAutofit/>
          </a:bodyPr>
          <a:lstStyle>
            <a:lvl1pPr lvl="0" rtl="0" algn="ctr">
              <a:spcBef>
                <a:spcPts val="560"/>
              </a:spcBef>
              <a:spcAft>
                <a:spcPts val="0"/>
              </a:spcAft>
              <a:buNone/>
              <a:defRPr b="1">
                <a:solidFill>
                  <a:schemeClr val="dk2"/>
                </a:solidFill>
              </a:defRPr>
            </a:lvl1pPr>
            <a:lvl2pPr lvl="1" rtl="0">
              <a:spcBef>
                <a:spcPts val="560"/>
              </a:spcBef>
              <a:spcAft>
                <a:spcPts val="0"/>
              </a:spcAft>
              <a:buNone/>
              <a:defRPr>
                <a:solidFill>
                  <a:schemeClr val="dk2"/>
                </a:solidFill>
              </a:defRPr>
            </a:lvl2pPr>
            <a:lvl3pPr lvl="2" rtl="0">
              <a:spcBef>
                <a:spcPts val="560"/>
              </a:spcBef>
              <a:spcAft>
                <a:spcPts val="0"/>
              </a:spcAft>
              <a:buNone/>
              <a:defRPr>
                <a:solidFill>
                  <a:schemeClr val="dk2"/>
                </a:solidFill>
              </a:defRPr>
            </a:lvl3pPr>
            <a:lvl4pPr lvl="3" rtl="0">
              <a:spcBef>
                <a:spcPts val="560"/>
              </a:spcBef>
              <a:spcAft>
                <a:spcPts val="0"/>
              </a:spcAft>
              <a:buNone/>
              <a:defRPr>
                <a:solidFill>
                  <a:schemeClr val="dk2"/>
                </a:solidFill>
              </a:defRPr>
            </a:lvl4pPr>
            <a:lvl5pPr lvl="4" rtl="0">
              <a:spcBef>
                <a:spcPts val="560"/>
              </a:spcBef>
              <a:spcAft>
                <a:spcPts val="0"/>
              </a:spcAft>
              <a:buNone/>
              <a:defRPr>
                <a:solidFill>
                  <a:schemeClr val="dk2"/>
                </a:solidFill>
              </a:defRPr>
            </a:lvl5pPr>
            <a:lvl6pPr lvl="5" rtl="0">
              <a:spcBef>
                <a:spcPts val="560"/>
              </a:spcBef>
              <a:spcAft>
                <a:spcPts val="0"/>
              </a:spcAft>
              <a:buNone/>
              <a:defRPr>
                <a:solidFill>
                  <a:schemeClr val="dk2"/>
                </a:solidFill>
              </a:defRPr>
            </a:lvl6pPr>
            <a:lvl7pPr lvl="6" rtl="0">
              <a:spcBef>
                <a:spcPts val="560"/>
              </a:spcBef>
              <a:spcAft>
                <a:spcPts val="0"/>
              </a:spcAft>
              <a:buNone/>
              <a:defRPr>
                <a:solidFill>
                  <a:schemeClr val="dk2"/>
                </a:solidFill>
              </a:defRPr>
            </a:lvl7pPr>
            <a:lvl8pPr lvl="7" rtl="0">
              <a:spcBef>
                <a:spcPts val="560"/>
              </a:spcBef>
              <a:spcAft>
                <a:spcPts val="0"/>
              </a:spcAft>
              <a:buNone/>
              <a:defRPr>
                <a:solidFill>
                  <a:schemeClr val="dk2"/>
                </a:solidFill>
              </a:defRPr>
            </a:lvl8pPr>
            <a:lvl9pPr lvl="8" rtl="0">
              <a:spcBef>
                <a:spcPts val="560"/>
              </a:spcBef>
              <a:spcAft>
                <a:spcPts val="0"/>
              </a:spcAft>
              <a:buNone/>
              <a:defRPr>
                <a:solidFill>
                  <a:schemeClr val="dk2"/>
                </a:solidFill>
              </a:defRPr>
            </a:lvl9pPr>
          </a:lstStyle>
          <a:p/>
        </p:txBody>
      </p:sp>
      <p:sp>
        <p:nvSpPr>
          <p:cNvPr id="214" name="Google Shape;214;p34"/>
          <p:cNvSpPr txBox="1"/>
          <p:nvPr>
            <p:ph idx="4" type="subTitle"/>
          </p:nvPr>
        </p:nvSpPr>
        <p:spPr>
          <a:xfrm>
            <a:off x="4632600" y="1871825"/>
            <a:ext cx="3880800" cy="580800"/>
          </a:xfrm>
          <a:prstGeom prst="rect">
            <a:avLst/>
          </a:prstGeom>
        </p:spPr>
        <p:txBody>
          <a:bodyPr anchorCtr="0" anchor="t" bIns="91425" lIns="91425" spcFirstLastPara="1" rIns="91425" wrap="square" tIns="91425">
            <a:noAutofit/>
          </a:bodyPr>
          <a:lstStyle>
            <a:lvl1pPr lvl="0" rtl="0" algn="ctr">
              <a:spcBef>
                <a:spcPts val="560"/>
              </a:spcBef>
              <a:spcAft>
                <a:spcPts val="0"/>
              </a:spcAft>
              <a:buNone/>
              <a:defRPr b="1">
                <a:solidFill>
                  <a:schemeClr val="dk2"/>
                </a:solidFill>
              </a:defRPr>
            </a:lvl1pPr>
            <a:lvl2pPr lvl="1" rtl="0">
              <a:spcBef>
                <a:spcPts val="560"/>
              </a:spcBef>
              <a:spcAft>
                <a:spcPts val="0"/>
              </a:spcAft>
              <a:buNone/>
              <a:defRPr>
                <a:solidFill>
                  <a:schemeClr val="dk2"/>
                </a:solidFill>
              </a:defRPr>
            </a:lvl2pPr>
            <a:lvl3pPr lvl="2" rtl="0">
              <a:spcBef>
                <a:spcPts val="560"/>
              </a:spcBef>
              <a:spcAft>
                <a:spcPts val="0"/>
              </a:spcAft>
              <a:buNone/>
              <a:defRPr>
                <a:solidFill>
                  <a:schemeClr val="dk2"/>
                </a:solidFill>
              </a:defRPr>
            </a:lvl3pPr>
            <a:lvl4pPr lvl="3" rtl="0">
              <a:spcBef>
                <a:spcPts val="560"/>
              </a:spcBef>
              <a:spcAft>
                <a:spcPts val="0"/>
              </a:spcAft>
              <a:buNone/>
              <a:defRPr>
                <a:solidFill>
                  <a:schemeClr val="dk2"/>
                </a:solidFill>
              </a:defRPr>
            </a:lvl4pPr>
            <a:lvl5pPr lvl="4" rtl="0">
              <a:spcBef>
                <a:spcPts val="560"/>
              </a:spcBef>
              <a:spcAft>
                <a:spcPts val="0"/>
              </a:spcAft>
              <a:buNone/>
              <a:defRPr>
                <a:solidFill>
                  <a:schemeClr val="dk2"/>
                </a:solidFill>
              </a:defRPr>
            </a:lvl5pPr>
            <a:lvl6pPr lvl="5" rtl="0">
              <a:spcBef>
                <a:spcPts val="560"/>
              </a:spcBef>
              <a:spcAft>
                <a:spcPts val="0"/>
              </a:spcAft>
              <a:buNone/>
              <a:defRPr>
                <a:solidFill>
                  <a:schemeClr val="dk2"/>
                </a:solidFill>
              </a:defRPr>
            </a:lvl6pPr>
            <a:lvl7pPr lvl="6" rtl="0">
              <a:spcBef>
                <a:spcPts val="560"/>
              </a:spcBef>
              <a:spcAft>
                <a:spcPts val="0"/>
              </a:spcAft>
              <a:buNone/>
              <a:defRPr>
                <a:solidFill>
                  <a:schemeClr val="dk2"/>
                </a:solidFill>
              </a:defRPr>
            </a:lvl7pPr>
            <a:lvl8pPr lvl="7" rtl="0">
              <a:spcBef>
                <a:spcPts val="560"/>
              </a:spcBef>
              <a:spcAft>
                <a:spcPts val="0"/>
              </a:spcAft>
              <a:buNone/>
              <a:defRPr>
                <a:solidFill>
                  <a:schemeClr val="dk2"/>
                </a:solidFill>
              </a:defRPr>
            </a:lvl8pPr>
            <a:lvl9pPr lvl="8" rtl="0">
              <a:spcBef>
                <a:spcPts val="560"/>
              </a:spcBef>
              <a:spcAft>
                <a:spcPts val="0"/>
              </a:spcAft>
              <a:buNone/>
              <a:defRPr>
                <a:solidFill>
                  <a:schemeClr val="dk2"/>
                </a:solidFill>
              </a:defRPr>
            </a:lvl9pPr>
          </a:lstStyle>
          <a:p/>
        </p:txBody>
      </p:sp>
      <p:sp>
        <p:nvSpPr>
          <p:cNvPr id="215" name="Google Shape;215;p34"/>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indent="-254000" lvl="0" marL="0" marR="0" rtl="0" algn="ctr">
              <a:spcBef>
                <a:spcPts val="0"/>
              </a:spcBef>
              <a:spcAft>
                <a:spcPts val="0"/>
              </a:spcAft>
              <a:buSzPts val="4000"/>
              <a:buFont typeface="Microsoft JhengHei"/>
              <a:buChar char="●"/>
              <a:defRPr b="1" sz="4000">
                <a:latin typeface="Microsoft JhengHei"/>
                <a:ea typeface="Microsoft JhengHei"/>
                <a:cs typeface="Microsoft JhengHei"/>
                <a:sym typeface="Microsoft JhengHei"/>
              </a:defRPr>
            </a:lvl1pPr>
            <a:lvl2pPr indent="-88900" lvl="1"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2pPr>
            <a:lvl3pPr indent="-88900" lvl="2"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3pPr>
            <a:lvl4pPr indent="-88900" lvl="3"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4pPr>
            <a:lvl5pPr indent="-88900" lvl="4"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5pPr>
            <a:lvl6pPr indent="-88900" lvl="5" marL="4572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6pPr>
            <a:lvl7pPr indent="-88900" lvl="6" marL="9144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7pPr>
            <a:lvl8pPr indent="-88900" lvl="7" marL="13716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8pPr>
            <a:lvl9pPr indent="-88900" lvl="8" marL="18288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9pPr>
          </a:lstStyle>
          <a:p/>
        </p:txBody>
      </p:sp>
      <p:sp>
        <p:nvSpPr>
          <p:cNvPr id="216" name="Google Shape;216;p34"/>
          <p:cNvSpPr txBox="1"/>
          <p:nvPr>
            <p:ph idx="5" type="subTitle"/>
          </p:nvPr>
        </p:nvSpPr>
        <p:spPr>
          <a:xfrm>
            <a:off x="24200" y="6583675"/>
            <a:ext cx="82077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對 1">
  <p:cSld name="TWO_OBJECTS_WITH_TEXT_1">
    <p:spTree>
      <p:nvGrpSpPr>
        <p:cNvPr id="217" name="Shape 217"/>
        <p:cNvGrpSpPr/>
        <p:nvPr/>
      </p:nvGrpSpPr>
      <p:grpSpPr>
        <a:xfrm>
          <a:off x="0" y="0"/>
          <a:ext cx="0" cy="0"/>
          <a:chOff x="0" y="0"/>
          <a:chExt cx="0" cy="0"/>
        </a:xfrm>
      </p:grpSpPr>
      <p:sp>
        <p:nvSpPr>
          <p:cNvPr id="218" name="Google Shape;218;p35"/>
          <p:cNvSpPr txBox="1"/>
          <p:nvPr>
            <p:ph idx="1" type="body"/>
          </p:nvPr>
        </p:nvSpPr>
        <p:spPr>
          <a:xfrm>
            <a:off x="553746" y="2439816"/>
            <a:ext cx="2629200" cy="4032300"/>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219" name="Google Shape;219;p35"/>
          <p:cNvSpPr txBox="1"/>
          <p:nvPr>
            <p:ph idx="2" type="body"/>
          </p:nvPr>
        </p:nvSpPr>
        <p:spPr>
          <a:xfrm>
            <a:off x="3271574" y="2439816"/>
            <a:ext cx="2642400" cy="4032300"/>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220" name="Google Shape;220;p35"/>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221" name="Google Shape;221;p35"/>
          <p:cNvSpPr txBox="1"/>
          <p:nvPr>
            <p:ph idx="3" type="subTitle"/>
          </p:nvPr>
        </p:nvSpPr>
        <p:spPr>
          <a:xfrm>
            <a:off x="553125" y="1871825"/>
            <a:ext cx="2637600" cy="580800"/>
          </a:xfrm>
          <a:prstGeom prst="rect">
            <a:avLst/>
          </a:prstGeom>
        </p:spPr>
        <p:txBody>
          <a:bodyPr anchorCtr="0" anchor="t" bIns="91425" lIns="91425" spcFirstLastPara="1" rIns="91425" wrap="square" tIns="91425">
            <a:noAutofit/>
          </a:bodyPr>
          <a:lstStyle>
            <a:lvl1pPr lvl="0" rtl="0" algn="ctr">
              <a:spcBef>
                <a:spcPts val="560"/>
              </a:spcBef>
              <a:spcAft>
                <a:spcPts val="0"/>
              </a:spcAft>
              <a:buNone/>
              <a:defRPr b="1">
                <a:solidFill>
                  <a:schemeClr val="dk2"/>
                </a:solidFill>
              </a:defRPr>
            </a:lvl1pPr>
            <a:lvl2pPr lvl="1" rtl="0">
              <a:spcBef>
                <a:spcPts val="560"/>
              </a:spcBef>
              <a:spcAft>
                <a:spcPts val="0"/>
              </a:spcAft>
              <a:buNone/>
              <a:defRPr>
                <a:solidFill>
                  <a:schemeClr val="dk2"/>
                </a:solidFill>
              </a:defRPr>
            </a:lvl2pPr>
            <a:lvl3pPr lvl="2" rtl="0">
              <a:spcBef>
                <a:spcPts val="560"/>
              </a:spcBef>
              <a:spcAft>
                <a:spcPts val="0"/>
              </a:spcAft>
              <a:buNone/>
              <a:defRPr>
                <a:solidFill>
                  <a:schemeClr val="dk2"/>
                </a:solidFill>
              </a:defRPr>
            </a:lvl3pPr>
            <a:lvl4pPr lvl="3" rtl="0">
              <a:spcBef>
                <a:spcPts val="560"/>
              </a:spcBef>
              <a:spcAft>
                <a:spcPts val="0"/>
              </a:spcAft>
              <a:buNone/>
              <a:defRPr>
                <a:solidFill>
                  <a:schemeClr val="dk2"/>
                </a:solidFill>
              </a:defRPr>
            </a:lvl4pPr>
            <a:lvl5pPr lvl="4" rtl="0">
              <a:spcBef>
                <a:spcPts val="560"/>
              </a:spcBef>
              <a:spcAft>
                <a:spcPts val="0"/>
              </a:spcAft>
              <a:buNone/>
              <a:defRPr>
                <a:solidFill>
                  <a:schemeClr val="dk2"/>
                </a:solidFill>
              </a:defRPr>
            </a:lvl5pPr>
            <a:lvl6pPr lvl="5" rtl="0">
              <a:spcBef>
                <a:spcPts val="560"/>
              </a:spcBef>
              <a:spcAft>
                <a:spcPts val="0"/>
              </a:spcAft>
              <a:buNone/>
              <a:defRPr>
                <a:solidFill>
                  <a:schemeClr val="dk2"/>
                </a:solidFill>
              </a:defRPr>
            </a:lvl6pPr>
            <a:lvl7pPr lvl="6" rtl="0">
              <a:spcBef>
                <a:spcPts val="560"/>
              </a:spcBef>
              <a:spcAft>
                <a:spcPts val="0"/>
              </a:spcAft>
              <a:buNone/>
              <a:defRPr>
                <a:solidFill>
                  <a:schemeClr val="dk2"/>
                </a:solidFill>
              </a:defRPr>
            </a:lvl7pPr>
            <a:lvl8pPr lvl="7" rtl="0">
              <a:spcBef>
                <a:spcPts val="560"/>
              </a:spcBef>
              <a:spcAft>
                <a:spcPts val="0"/>
              </a:spcAft>
              <a:buNone/>
              <a:defRPr>
                <a:solidFill>
                  <a:schemeClr val="dk2"/>
                </a:solidFill>
              </a:defRPr>
            </a:lvl8pPr>
            <a:lvl9pPr lvl="8" rtl="0">
              <a:spcBef>
                <a:spcPts val="560"/>
              </a:spcBef>
              <a:spcAft>
                <a:spcPts val="0"/>
              </a:spcAft>
              <a:buNone/>
              <a:defRPr>
                <a:solidFill>
                  <a:schemeClr val="dk2"/>
                </a:solidFill>
              </a:defRPr>
            </a:lvl9pPr>
          </a:lstStyle>
          <a:p/>
        </p:txBody>
      </p:sp>
      <p:sp>
        <p:nvSpPr>
          <p:cNvPr id="222" name="Google Shape;222;p35"/>
          <p:cNvSpPr txBox="1"/>
          <p:nvPr>
            <p:ph idx="4" type="subTitle"/>
          </p:nvPr>
        </p:nvSpPr>
        <p:spPr>
          <a:xfrm>
            <a:off x="3273919" y="1871825"/>
            <a:ext cx="2637600" cy="580800"/>
          </a:xfrm>
          <a:prstGeom prst="rect">
            <a:avLst/>
          </a:prstGeom>
        </p:spPr>
        <p:txBody>
          <a:bodyPr anchorCtr="0" anchor="t" bIns="91425" lIns="91425" spcFirstLastPara="1" rIns="91425" wrap="square" tIns="91425">
            <a:noAutofit/>
          </a:bodyPr>
          <a:lstStyle>
            <a:lvl1pPr lvl="0" rtl="0" algn="ctr">
              <a:spcBef>
                <a:spcPts val="560"/>
              </a:spcBef>
              <a:spcAft>
                <a:spcPts val="0"/>
              </a:spcAft>
              <a:buNone/>
              <a:defRPr b="1">
                <a:solidFill>
                  <a:schemeClr val="dk2"/>
                </a:solidFill>
              </a:defRPr>
            </a:lvl1pPr>
            <a:lvl2pPr lvl="1" rtl="0">
              <a:spcBef>
                <a:spcPts val="560"/>
              </a:spcBef>
              <a:spcAft>
                <a:spcPts val="0"/>
              </a:spcAft>
              <a:buNone/>
              <a:defRPr>
                <a:solidFill>
                  <a:schemeClr val="dk2"/>
                </a:solidFill>
              </a:defRPr>
            </a:lvl2pPr>
            <a:lvl3pPr lvl="2" rtl="0">
              <a:spcBef>
                <a:spcPts val="560"/>
              </a:spcBef>
              <a:spcAft>
                <a:spcPts val="0"/>
              </a:spcAft>
              <a:buNone/>
              <a:defRPr>
                <a:solidFill>
                  <a:schemeClr val="dk2"/>
                </a:solidFill>
              </a:defRPr>
            </a:lvl3pPr>
            <a:lvl4pPr lvl="3" rtl="0">
              <a:spcBef>
                <a:spcPts val="560"/>
              </a:spcBef>
              <a:spcAft>
                <a:spcPts val="0"/>
              </a:spcAft>
              <a:buNone/>
              <a:defRPr>
                <a:solidFill>
                  <a:schemeClr val="dk2"/>
                </a:solidFill>
              </a:defRPr>
            </a:lvl4pPr>
            <a:lvl5pPr lvl="4" rtl="0">
              <a:spcBef>
                <a:spcPts val="560"/>
              </a:spcBef>
              <a:spcAft>
                <a:spcPts val="0"/>
              </a:spcAft>
              <a:buNone/>
              <a:defRPr>
                <a:solidFill>
                  <a:schemeClr val="dk2"/>
                </a:solidFill>
              </a:defRPr>
            </a:lvl5pPr>
            <a:lvl6pPr lvl="5" rtl="0">
              <a:spcBef>
                <a:spcPts val="560"/>
              </a:spcBef>
              <a:spcAft>
                <a:spcPts val="0"/>
              </a:spcAft>
              <a:buNone/>
              <a:defRPr>
                <a:solidFill>
                  <a:schemeClr val="dk2"/>
                </a:solidFill>
              </a:defRPr>
            </a:lvl6pPr>
            <a:lvl7pPr lvl="6" rtl="0">
              <a:spcBef>
                <a:spcPts val="560"/>
              </a:spcBef>
              <a:spcAft>
                <a:spcPts val="0"/>
              </a:spcAft>
              <a:buNone/>
              <a:defRPr>
                <a:solidFill>
                  <a:schemeClr val="dk2"/>
                </a:solidFill>
              </a:defRPr>
            </a:lvl7pPr>
            <a:lvl8pPr lvl="7" rtl="0">
              <a:spcBef>
                <a:spcPts val="560"/>
              </a:spcBef>
              <a:spcAft>
                <a:spcPts val="0"/>
              </a:spcAft>
              <a:buNone/>
              <a:defRPr>
                <a:solidFill>
                  <a:schemeClr val="dk2"/>
                </a:solidFill>
              </a:defRPr>
            </a:lvl8pPr>
            <a:lvl9pPr lvl="8" rtl="0">
              <a:spcBef>
                <a:spcPts val="560"/>
              </a:spcBef>
              <a:spcAft>
                <a:spcPts val="0"/>
              </a:spcAft>
              <a:buNone/>
              <a:defRPr>
                <a:solidFill>
                  <a:schemeClr val="dk2"/>
                </a:solidFill>
              </a:defRPr>
            </a:lvl9pPr>
          </a:lstStyle>
          <a:p/>
        </p:txBody>
      </p:sp>
      <p:sp>
        <p:nvSpPr>
          <p:cNvPr id="223" name="Google Shape;223;p35"/>
          <p:cNvSpPr txBox="1"/>
          <p:nvPr>
            <p:ph idx="5" type="body"/>
          </p:nvPr>
        </p:nvSpPr>
        <p:spPr>
          <a:xfrm>
            <a:off x="5994824" y="2439816"/>
            <a:ext cx="2642400" cy="4032300"/>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224" name="Google Shape;224;p35"/>
          <p:cNvSpPr txBox="1"/>
          <p:nvPr>
            <p:ph idx="6" type="subTitle"/>
          </p:nvPr>
        </p:nvSpPr>
        <p:spPr>
          <a:xfrm>
            <a:off x="5997169" y="1871825"/>
            <a:ext cx="2637600" cy="580800"/>
          </a:xfrm>
          <a:prstGeom prst="rect">
            <a:avLst/>
          </a:prstGeom>
        </p:spPr>
        <p:txBody>
          <a:bodyPr anchorCtr="0" anchor="t" bIns="91425" lIns="91425" spcFirstLastPara="1" rIns="91425" wrap="square" tIns="91425">
            <a:noAutofit/>
          </a:bodyPr>
          <a:lstStyle>
            <a:lvl1pPr lvl="0" rtl="0" algn="ctr">
              <a:spcBef>
                <a:spcPts val="560"/>
              </a:spcBef>
              <a:spcAft>
                <a:spcPts val="0"/>
              </a:spcAft>
              <a:buNone/>
              <a:defRPr b="1">
                <a:solidFill>
                  <a:schemeClr val="dk2"/>
                </a:solidFill>
              </a:defRPr>
            </a:lvl1pPr>
            <a:lvl2pPr lvl="1" rtl="0">
              <a:spcBef>
                <a:spcPts val="560"/>
              </a:spcBef>
              <a:spcAft>
                <a:spcPts val="0"/>
              </a:spcAft>
              <a:buNone/>
              <a:defRPr>
                <a:solidFill>
                  <a:schemeClr val="dk2"/>
                </a:solidFill>
              </a:defRPr>
            </a:lvl2pPr>
            <a:lvl3pPr lvl="2" rtl="0">
              <a:spcBef>
                <a:spcPts val="560"/>
              </a:spcBef>
              <a:spcAft>
                <a:spcPts val="0"/>
              </a:spcAft>
              <a:buNone/>
              <a:defRPr>
                <a:solidFill>
                  <a:schemeClr val="dk2"/>
                </a:solidFill>
              </a:defRPr>
            </a:lvl3pPr>
            <a:lvl4pPr lvl="3" rtl="0">
              <a:spcBef>
                <a:spcPts val="560"/>
              </a:spcBef>
              <a:spcAft>
                <a:spcPts val="0"/>
              </a:spcAft>
              <a:buNone/>
              <a:defRPr>
                <a:solidFill>
                  <a:schemeClr val="dk2"/>
                </a:solidFill>
              </a:defRPr>
            </a:lvl4pPr>
            <a:lvl5pPr lvl="4" rtl="0">
              <a:spcBef>
                <a:spcPts val="560"/>
              </a:spcBef>
              <a:spcAft>
                <a:spcPts val="0"/>
              </a:spcAft>
              <a:buNone/>
              <a:defRPr>
                <a:solidFill>
                  <a:schemeClr val="dk2"/>
                </a:solidFill>
              </a:defRPr>
            </a:lvl5pPr>
            <a:lvl6pPr lvl="5" rtl="0">
              <a:spcBef>
                <a:spcPts val="560"/>
              </a:spcBef>
              <a:spcAft>
                <a:spcPts val="0"/>
              </a:spcAft>
              <a:buNone/>
              <a:defRPr>
                <a:solidFill>
                  <a:schemeClr val="dk2"/>
                </a:solidFill>
              </a:defRPr>
            </a:lvl6pPr>
            <a:lvl7pPr lvl="6" rtl="0">
              <a:spcBef>
                <a:spcPts val="560"/>
              </a:spcBef>
              <a:spcAft>
                <a:spcPts val="0"/>
              </a:spcAft>
              <a:buNone/>
              <a:defRPr>
                <a:solidFill>
                  <a:schemeClr val="dk2"/>
                </a:solidFill>
              </a:defRPr>
            </a:lvl7pPr>
            <a:lvl8pPr lvl="7" rtl="0">
              <a:spcBef>
                <a:spcPts val="560"/>
              </a:spcBef>
              <a:spcAft>
                <a:spcPts val="0"/>
              </a:spcAft>
              <a:buNone/>
              <a:defRPr>
                <a:solidFill>
                  <a:schemeClr val="dk2"/>
                </a:solidFill>
              </a:defRPr>
            </a:lvl8pPr>
            <a:lvl9pPr lvl="8" rtl="0">
              <a:spcBef>
                <a:spcPts val="560"/>
              </a:spcBef>
              <a:spcAft>
                <a:spcPts val="0"/>
              </a:spcAft>
              <a:buNone/>
              <a:defRPr>
                <a:solidFill>
                  <a:schemeClr val="dk2"/>
                </a:solidFill>
              </a:defRPr>
            </a:lvl9pPr>
          </a:lstStyle>
          <a:p/>
        </p:txBody>
      </p:sp>
      <p:sp>
        <p:nvSpPr>
          <p:cNvPr id="225" name="Google Shape;225;p35"/>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indent="-254000" lvl="0" marL="0" marR="0" rtl="0" algn="ctr">
              <a:spcBef>
                <a:spcPts val="0"/>
              </a:spcBef>
              <a:spcAft>
                <a:spcPts val="0"/>
              </a:spcAft>
              <a:buSzPts val="4000"/>
              <a:buFont typeface="Microsoft JhengHei"/>
              <a:buChar char="●"/>
              <a:defRPr b="1" sz="4000">
                <a:latin typeface="Microsoft JhengHei"/>
                <a:ea typeface="Microsoft JhengHei"/>
                <a:cs typeface="Microsoft JhengHei"/>
                <a:sym typeface="Microsoft JhengHei"/>
              </a:defRPr>
            </a:lvl1pPr>
            <a:lvl2pPr indent="-88900" lvl="1"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2pPr>
            <a:lvl3pPr indent="-88900" lvl="2"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3pPr>
            <a:lvl4pPr indent="-88900" lvl="3"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4pPr>
            <a:lvl5pPr indent="-88900" lvl="4"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5pPr>
            <a:lvl6pPr indent="-88900" lvl="5" marL="4572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6pPr>
            <a:lvl7pPr indent="-88900" lvl="6" marL="9144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7pPr>
            <a:lvl8pPr indent="-88900" lvl="7" marL="13716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8pPr>
            <a:lvl9pPr indent="-88900" lvl="8" marL="18288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9pPr>
          </a:lstStyle>
          <a:p/>
        </p:txBody>
      </p:sp>
      <p:sp>
        <p:nvSpPr>
          <p:cNvPr id="226" name="Google Shape;226;p35"/>
          <p:cNvSpPr txBox="1"/>
          <p:nvPr>
            <p:ph idx="7" type="subTitle"/>
          </p:nvPr>
        </p:nvSpPr>
        <p:spPr>
          <a:xfrm>
            <a:off x="24200" y="6583675"/>
            <a:ext cx="81915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項物件" type="twoObj">
  <p:cSld name="TWO_OBJECTS">
    <p:spTree>
      <p:nvGrpSpPr>
        <p:cNvPr id="227" name="Shape 227"/>
        <p:cNvGrpSpPr/>
        <p:nvPr/>
      </p:nvGrpSpPr>
      <p:grpSpPr>
        <a:xfrm>
          <a:off x="0" y="0"/>
          <a:ext cx="0" cy="0"/>
          <a:chOff x="0" y="0"/>
          <a:chExt cx="0" cy="0"/>
        </a:xfrm>
      </p:grpSpPr>
      <p:sp>
        <p:nvSpPr>
          <p:cNvPr id="228" name="Google Shape;228;p36"/>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229" name="Google Shape;229;p36"/>
          <p:cNvSpPr txBox="1"/>
          <p:nvPr>
            <p:ph idx="1" type="body"/>
          </p:nvPr>
        </p:nvSpPr>
        <p:spPr>
          <a:xfrm>
            <a:off x="533400" y="1791150"/>
            <a:ext cx="4019400" cy="47118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30" name="Google Shape;230;p36"/>
          <p:cNvSpPr txBox="1"/>
          <p:nvPr>
            <p:ph idx="2" type="body"/>
          </p:nvPr>
        </p:nvSpPr>
        <p:spPr>
          <a:xfrm>
            <a:off x="4705350" y="1791150"/>
            <a:ext cx="4019400" cy="47118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31" name="Google Shape;231;p36"/>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232" name="Google Shape;232;p36"/>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solidFill>
                  <a:srgbClr val="FFFFFF"/>
                </a:solidFill>
              </a:defRPr>
            </a:lvl2pPr>
            <a:lvl3pPr lvl="2" rtl="0">
              <a:spcBef>
                <a:spcPts val="560"/>
              </a:spcBef>
              <a:spcAft>
                <a:spcPts val="0"/>
              </a:spcAft>
              <a:buNone/>
              <a:defRPr>
                <a:solidFill>
                  <a:srgbClr val="FFFFFF"/>
                </a:solidFill>
              </a:defRPr>
            </a:lvl3pPr>
            <a:lvl4pPr lvl="3" rtl="0">
              <a:spcBef>
                <a:spcPts val="560"/>
              </a:spcBef>
              <a:spcAft>
                <a:spcPts val="0"/>
              </a:spcAft>
              <a:buNone/>
              <a:defRPr>
                <a:solidFill>
                  <a:srgbClr val="FFFFFF"/>
                </a:solidFill>
              </a:defRPr>
            </a:lvl4pPr>
            <a:lvl5pPr lvl="4" rtl="0">
              <a:spcBef>
                <a:spcPts val="560"/>
              </a:spcBef>
              <a:spcAft>
                <a:spcPts val="0"/>
              </a:spcAft>
              <a:buNone/>
              <a:defRPr>
                <a:solidFill>
                  <a:srgbClr val="FFFFFF"/>
                </a:solidFill>
              </a:defRPr>
            </a:lvl5pPr>
            <a:lvl6pPr lvl="5" rtl="0">
              <a:spcBef>
                <a:spcPts val="560"/>
              </a:spcBef>
              <a:spcAft>
                <a:spcPts val="0"/>
              </a:spcAft>
              <a:buNone/>
              <a:defRPr>
                <a:solidFill>
                  <a:srgbClr val="FFFFFF"/>
                </a:solidFill>
              </a:defRPr>
            </a:lvl6pPr>
            <a:lvl7pPr lvl="6" rtl="0">
              <a:spcBef>
                <a:spcPts val="560"/>
              </a:spcBef>
              <a:spcAft>
                <a:spcPts val="0"/>
              </a:spcAft>
              <a:buNone/>
              <a:defRPr>
                <a:solidFill>
                  <a:srgbClr val="FFFFFF"/>
                </a:solidFill>
              </a:defRPr>
            </a:lvl7pPr>
            <a:lvl8pPr lvl="7" rtl="0">
              <a:spcBef>
                <a:spcPts val="560"/>
              </a:spcBef>
              <a:spcAft>
                <a:spcPts val="0"/>
              </a:spcAft>
              <a:buNone/>
              <a:defRPr>
                <a:solidFill>
                  <a:srgbClr val="FFFFFF"/>
                </a:solidFill>
              </a:defRPr>
            </a:lvl8pPr>
            <a:lvl9pPr lvl="8" rtl="0">
              <a:spcBef>
                <a:spcPts val="560"/>
              </a:spcBef>
              <a:spcAft>
                <a:spcPts val="0"/>
              </a:spcAft>
              <a:buNone/>
              <a:defRPr>
                <a:solidFill>
                  <a:srgbClr val="FFFFFF"/>
                </a:solidFil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項物件 2 2">
  <p:cSld name="TWO_OBJECTS_2_2">
    <p:spTree>
      <p:nvGrpSpPr>
        <p:cNvPr id="233" name="Shape 233"/>
        <p:cNvGrpSpPr/>
        <p:nvPr/>
      </p:nvGrpSpPr>
      <p:grpSpPr>
        <a:xfrm>
          <a:off x="0" y="0"/>
          <a:ext cx="0" cy="0"/>
          <a:chOff x="0" y="0"/>
          <a:chExt cx="0" cy="0"/>
        </a:xfrm>
      </p:grpSpPr>
      <p:pic>
        <p:nvPicPr>
          <p:cNvPr id="234" name="Google Shape;234;p37"/>
          <p:cNvPicPr preferRelativeResize="0"/>
          <p:nvPr/>
        </p:nvPicPr>
        <p:blipFill rotWithShape="1">
          <a:blip r:embed="rId2">
            <a:alphaModFix/>
          </a:blip>
          <a:srcRect b="74026" l="0" r="0" t="-143"/>
          <a:stretch/>
        </p:blipFill>
        <p:spPr>
          <a:xfrm>
            <a:off x="0" y="0"/>
            <a:ext cx="9143999" cy="1791150"/>
          </a:xfrm>
          <a:prstGeom prst="rect">
            <a:avLst/>
          </a:prstGeom>
          <a:noFill/>
          <a:ln>
            <a:noFill/>
          </a:ln>
        </p:spPr>
      </p:pic>
      <p:pic>
        <p:nvPicPr>
          <p:cNvPr id="235" name="Google Shape;235;p37"/>
          <p:cNvPicPr preferRelativeResize="0"/>
          <p:nvPr/>
        </p:nvPicPr>
        <p:blipFill rotWithShape="1">
          <a:blip r:embed="rId2">
            <a:alphaModFix/>
          </a:blip>
          <a:srcRect b="140" l="0" r="0" t="95152"/>
          <a:stretch/>
        </p:blipFill>
        <p:spPr>
          <a:xfrm>
            <a:off x="0" y="6534825"/>
            <a:ext cx="9143999" cy="322849"/>
          </a:xfrm>
          <a:prstGeom prst="rect">
            <a:avLst/>
          </a:prstGeom>
          <a:noFill/>
          <a:ln>
            <a:noFill/>
          </a:ln>
        </p:spPr>
      </p:pic>
      <p:sp>
        <p:nvSpPr>
          <p:cNvPr id="236" name="Google Shape;236;p37"/>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237" name="Google Shape;237;p37"/>
          <p:cNvSpPr txBox="1"/>
          <p:nvPr>
            <p:ph idx="1" type="body"/>
          </p:nvPr>
        </p:nvSpPr>
        <p:spPr>
          <a:xfrm>
            <a:off x="533400" y="1791150"/>
            <a:ext cx="4019400" cy="47118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38" name="Google Shape;238;p37"/>
          <p:cNvSpPr txBox="1"/>
          <p:nvPr>
            <p:ph idx="2" type="body"/>
          </p:nvPr>
        </p:nvSpPr>
        <p:spPr>
          <a:xfrm>
            <a:off x="4705350" y="1791150"/>
            <a:ext cx="4019400" cy="47118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39" name="Google Shape;239;p37"/>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000000"/>
                </a:solidFill>
                <a:latin typeface="Cambria"/>
                <a:ea typeface="Cambria"/>
                <a:cs typeface="Cambria"/>
                <a:sym typeface="Cambria"/>
              </a:defRPr>
            </a:lvl1pPr>
            <a:lvl2pPr indent="0" lvl="1" marL="0" marR="0" rtl="0" algn="ctr">
              <a:spcBef>
                <a:spcPts val="0"/>
              </a:spcBef>
              <a:buNone/>
              <a:defRPr b="0" i="0" sz="1800" u="none" cap="none" strike="noStrike">
                <a:solidFill>
                  <a:srgbClr val="000000"/>
                </a:solidFill>
                <a:latin typeface="Cambria"/>
                <a:ea typeface="Cambria"/>
                <a:cs typeface="Cambria"/>
                <a:sym typeface="Cambria"/>
              </a:defRPr>
            </a:lvl2pPr>
            <a:lvl3pPr indent="0" lvl="2" marL="0" marR="0" rtl="0" algn="ctr">
              <a:spcBef>
                <a:spcPts val="0"/>
              </a:spcBef>
              <a:buNone/>
              <a:defRPr b="0" i="0" sz="1800" u="none" cap="none" strike="noStrike">
                <a:solidFill>
                  <a:srgbClr val="000000"/>
                </a:solidFill>
                <a:latin typeface="Cambria"/>
                <a:ea typeface="Cambria"/>
                <a:cs typeface="Cambria"/>
                <a:sym typeface="Cambria"/>
              </a:defRPr>
            </a:lvl3pPr>
            <a:lvl4pPr indent="0" lvl="3" marL="0" marR="0" rtl="0" algn="ctr">
              <a:spcBef>
                <a:spcPts val="0"/>
              </a:spcBef>
              <a:buNone/>
              <a:defRPr b="0" i="0" sz="1800" u="none" cap="none" strike="noStrike">
                <a:solidFill>
                  <a:srgbClr val="000000"/>
                </a:solidFill>
                <a:latin typeface="Cambria"/>
                <a:ea typeface="Cambria"/>
                <a:cs typeface="Cambria"/>
                <a:sym typeface="Cambria"/>
              </a:defRPr>
            </a:lvl4pPr>
            <a:lvl5pPr indent="0" lvl="4" marL="0" marR="0" rtl="0" algn="ctr">
              <a:spcBef>
                <a:spcPts val="0"/>
              </a:spcBef>
              <a:buNone/>
              <a:defRPr b="0" i="0" sz="1800" u="none" cap="none" strike="noStrike">
                <a:solidFill>
                  <a:srgbClr val="000000"/>
                </a:solidFill>
                <a:latin typeface="Cambria"/>
                <a:ea typeface="Cambria"/>
                <a:cs typeface="Cambria"/>
                <a:sym typeface="Cambria"/>
              </a:defRPr>
            </a:lvl5pPr>
            <a:lvl6pPr indent="0" lvl="5" marL="0" marR="0" rtl="0" algn="ctr">
              <a:spcBef>
                <a:spcPts val="0"/>
              </a:spcBef>
              <a:buNone/>
              <a:defRPr b="0" i="0" sz="1800" u="none" cap="none" strike="noStrike">
                <a:solidFill>
                  <a:srgbClr val="000000"/>
                </a:solidFill>
                <a:latin typeface="Cambria"/>
                <a:ea typeface="Cambria"/>
                <a:cs typeface="Cambria"/>
                <a:sym typeface="Cambria"/>
              </a:defRPr>
            </a:lvl6pPr>
            <a:lvl7pPr indent="0" lvl="6" marL="0" marR="0" rtl="0" algn="ctr">
              <a:spcBef>
                <a:spcPts val="0"/>
              </a:spcBef>
              <a:buNone/>
              <a:defRPr b="0" i="0" sz="1800" u="none" cap="none" strike="noStrike">
                <a:solidFill>
                  <a:srgbClr val="000000"/>
                </a:solidFill>
                <a:latin typeface="Cambria"/>
                <a:ea typeface="Cambria"/>
                <a:cs typeface="Cambria"/>
                <a:sym typeface="Cambria"/>
              </a:defRPr>
            </a:lvl7pPr>
            <a:lvl8pPr indent="0" lvl="7" marL="0" marR="0" rtl="0" algn="ctr">
              <a:spcBef>
                <a:spcPts val="0"/>
              </a:spcBef>
              <a:buNone/>
              <a:defRPr b="0" i="0" sz="1800" u="none" cap="none" strike="noStrike">
                <a:solidFill>
                  <a:srgbClr val="000000"/>
                </a:solidFill>
                <a:latin typeface="Cambria"/>
                <a:ea typeface="Cambria"/>
                <a:cs typeface="Cambria"/>
                <a:sym typeface="Cambria"/>
              </a:defRPr>
            </a:lvl8pPr>
            <a:lvl9pPr indent="0" lvl="8" marL="0" marR="0" rtl="0" algn="ctr">
              <a:spcBef>
                <a:spcPts val="0"/>
              </a:spcBef>
              <a:buNone/>
              <a:defRPr b="0" i="0" sz="1800" u="none" cap="none" strike="noStrike">
                <a:solidFill>
                  <a:srgbClr val="000000"/>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240" name="Google Shape;240;p37"/>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項物件 2">
  <p:cSld name="TWO_OBJECTS_2">
    <p:spTree>
      <p:nvGrpSpPr>
        <p:cNvPr id="241" name="Shape 241"/>
        <p:cNvGrpSpPr/>
        <p:nvPr/>
      </p:nvGrpSpPr>
      <p:grpSpPr>
        <a:xfrm>
          <a:off x="0" y="0"/>
          <a:ext cx="0" cy="0"/>
          <a:chOff x="0" y="0"/>
          <a:chExt cx="0" cy="0"/>
        </a:xfrm>
      </p:grpSpPr>
      <p:pic>
        <p:nvPicPr>
          <p:cNvPr id="242" name="Google Shape;242;p38"/>
          <p:cNvPicPr preferRelativeResize="0"/>
          <p:nvPr/>
        </p:nvPicPr>
        <p:blipFill rotWithShape="1">
          <a:blip r:embed="rId2">
            <a:alphaModFix/>
          </a:blip>
          <a:srcRect b="74026" l="0" r="0" t="-143"/>
          <a:stretch/>
        </p:blipFill>
        <p:spPr>
          <a:xfrm>
            <a:off x="0" y="0"/>
            <a:ext cx="9143999" cy="1791150"/>
          </a:xfrm>
          <a:prstGeom prst="rect">
            <a:avLst/>
          </a:prstGeom>
          <a:noFill/>
          <a:ln>
            <a:noFill/>
          </a:ln>
        </p:spPr>
      </p:pic>
      <p:pic>
        <p:nvPicPr>
          <p:cNvPr id="243" name="Google Shape;243;p38"/>
          <p:cNvPicPr preferRelativeResize="0"/>
          <p:nvPr/>
        </p:nvPicPr>
        <p:blipFill rotWithShape="1">
          <a:blip r:embed="rId2">
            <a:alphaModFix/>
          </a:blip>
          <a:srcRect b="140" l="0" r="0" t="95152"/>
          <a:stretch/>
        </p:blipFill>
        <p:spPr>
          <a:xfrm>
            <a:off x="0" y="6534825"/>
            <a:ext cx="9143999" cy="322849"/>
          </a:xfrm>
          <a:prstGeom prst="rect">
            <a:avLst/>
          </a:prstGeom>
          <a:noFill/>
          <a:ln>
            <a:noFill/>
          </a:ln>
        </p:spPr>
      </p:pic>
      <p:sp>
        <p:nvSpPr>
          <p:cNvPr id="244" name="Google Shape;244;p38"/>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245" name="Google Shape;245;p38"/>
          <p:cNvSpPr txBox="1"/>
          <p:nvPr>
            <p:ph idx="1" type="body"/>
          </p:nvPr>
        </p:nvSpPr>
        <p:spPr>
          <a:xfrm>
            <a:off x="533400" y="1791150"/>
            <a:ext cx="4019400" cy="47118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46" name="Google Shape;246;p38"/>
          <p:cNvSpPr txBox="1"/>
          <p:nvPr>
            <p:ph idx="2" type="body"/>
          </p:nvPr>
        </p:nvSpPr>
        <p:spPr>
          <a:xfrm>
            <a:off x="4705350" y="1791150"/>
            <a:ext cx="4019400" cy="47118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47" name="Google Shape;247;p38"/>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000000"/>
                </a:solidFill>
                <a:latin typeface="Cambria"/>
                <a:ea typeface="Cambria"/>
                <a:cs typeface="Cambria"/>
                <a:sym typeface="Cambria"/>
              </a:defRPr>
            </a:lvl1pPr>
            <a:lvl2pPr indent="0" lvl="1" marL="0" marR="0" rtl="0" algn="ctr">
              <a:spcBef>
                <a:spcPts val="0"/>
              </a:spcBef>
              <a:buNone/>
              <a:defRPr b="0" i="0" sz="1800" u="none" cap="none" strike="noStrike">
                <a:solidFill>
                  <a:srgbClr val="000000"/>
                </a:solidFill>
                <a:latin typeface="Cambria"/>
                <a:ea typeface="Cambria"/>
                <a:cs typeface="Cambria"/>
                <a:sym typeface="Cambria"/>
              </a:defRPr>
            </a:lvl2pPr>
            <a:lvl3pPr indent="0" lvl="2" marL="0" marR="0" rtl="0" algn="ctr">
              <a:spcBef>
                <a:spcPts val="0"/>
              </a:spcBef>
              <a:buNone/>
              <a:defRPr b="0" i="0" sz="1800" u="none" cap="none" strike="noStrike">
                <a:solidFill>
                  <a:srgbClr val="000000"/>
                </a:solidFill>
                <a:latin typeface="Cambria"/>
                <a:ea typeface="Cambria"/>
                <a:cs typeface="Cambria"/>
                <a:sym typeface="Cambria"/>
              </a:defRPr>
            </a:lvl3pPr>
            <a:lvl4pPr indent="0" lvl="3" marL="0" marR="0" rtl="0" algn="ctr">
              <a:spcBef>
                <a:spcPts val="0"/>
              </a:spcBef>
              <a:buNone/>
              <a:defRPr b="0" i="0" sz="1800" u="none" cap="none" strike="noStrike">
                <a:solidFill>
                  <a:srgbClr val="000000"/>
                </a:solidFill>
                <a:latin typeface="Cambria"/>
                <a:ea typeface="Cambria"/>
                <a:cs typeface="Cambria"/>
                <a:sym typeface="Cambria"/>
              </a:defRPr>
            </a:lvl4pPr>
            <a:lvl5pPr indent="0" lvl="4" marL="0" marR="0" rtl="0" algn="ctr">
              <a:spcBef>
                <a:spcPts val="0"/>
              </a:spcBef>
              <a:buNone/>
              <a:defRPr b="0" i="0" sz="1800" u="none" cap="none" strike="noStrike">
                <a:solidFill>
                  <a:srgbClr val="000000"/>
                </a:solidFill>
                <a:latin typeface="Cambria"/>
                <a:ea typeface="Cambria"/>
                <a:cs typeface="Cambria"/>
                <a:sym typeface="Cambria"/>
              </a:defRPr>
            </a:lvl5pPr>
            <a:lvl6pPr indent="0" lvl="5" marL="0" marR="0" rtl="0" algn="ctr">
              <a:spcBef>
                <a:spcPts val="0"/>
              </a:spcBef>
              <a:buNone/>
              <a:defRPr b="0" i="0" sz="1800" u="none" cap="none" strike="noStrike">
                <a:solidFill>
                  <a:srgbClr val="000000"/>
                </a:solidFill>
                <a:latin typeface="Cambria"/>
                <a:ea typeface="Cambria"/>
                <a:cs typeface="Cambria"/>
                <a:sym typeface="Cambria"/>
              </a:defRPr>
            </a:lvl6pPr>
            <a:lvl7pPr indent="0" lvl="6" marL="0" marR="0" rtl="0" algn="ctr">
              <a:spcBef>
                <a:spcPts val="0"/>
              </a:spcBef>
              <a:buNone/>
              <a:defRPr b="0" i="0" sz="1800" u="none" cap="none" strike="noStrike">
                <a:solidFill>
                  <a:srgbClr val="000000"/>
                </a:solidFill>
                <a:latin typeface="Cambria"/>
                <a:ea typeface="Cambria"/>
                <a:cs typeface="Cambria"/>
                <a:sym typeface="Cambria"/>
              </a:defRPr>
            </a:lvl7pPr>
            <a:lvl8pPr indent="0" lvl="7" marL="0" marR="0" rtl="0" algn="ctr">
              <a:spcBef>
                <a:spcPts val="0"/>
              </a:spcBef>
              <a:buNone/>
              <a:defRPr b="0" i="0" sz="1800" u="none" cap="none" strike="noStrike">
                <a:solidFill>
                  <a:srgbClr val="000000"/>
                </a:solidFill>
                <a:latin typeface="Cambria"/>
                <a:ea typeface="Cambria"/>
                <a:cs typeface="Cambria"/>
                <a:sym typeface="Cambria"/>
              </a:defRPr>
            </a:lvl8pPr>
            <a:lvl9pPr indent="0" lvl="8" marL="0" marR="0" rtl="0" algn="ctr">
              <a:spcBef>
                <a:spcPts val="0"/>
              </a:spcBef>
              <a:buNone/>
              <a:defRPr b="0" i="0" sz="1800" u="none" cap="none" strike="noStrike">
                <a:solidFill>
                  <a:srgbClr val="000000"/>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248" name="Google Shape;248;p38"/>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項物件 2 1">
  <p:cSld name="TWO_OBJECTS_2_1">
    <p:spTree>
      <p:nvGrpSpPr>
        <p:cNvPr id="249" name="Shape 249"/>
        <p:cNvGrpSpPr/>
        <p:nvPr/>
      </p:nvGrpSpPr>
      <p:grpSpPr>
        <a:xfrm>
          <a:off x="0" y="0"/>
          <a:ext cx="0" cy="0"/>
          <a:chOff x="0" y="0"/>
          <a:chExt cx="0" cy="0"/>
        </a:xfrm>
      </p:grpSpPr>
      <p:pic>
        <p:nvPicPr>
          <p:cNvPr id="250" name="Google Shape;250;p39"/>
          <p:cNvPicPr preferRelativeResize="0"/>
          <p:nvPr/>
        </p:nvPicPr>
        <p:blipFill rotWithShape="1">
          <a:blip r:embed="rId2">
            <a:alphaModFix/>
          </a:blip>
          <a:srcRect b="67177" l="0" r="0" t="6725"/>
          <a:stretch/>
        </p:blipFill>
        <p:spPr>
          <a:xfrm>
            <a:off x="0" y="0"/>
            <a:ext cx="9143999" cy="1789776"/>
          </a:xfrm>
          <a:prstGeom prst="rect">
            <a:avLst/>
          </a:prstGeom>
          <a:noFill/>
          <a:ln>
            <a:noFill/>
          </a:ln>
        </p:spPr>
      </p:pic>
      <p:pic>
        <p:nvPicPr>
          <p:cNvPr id="251" name="Google Shape;251;p39"/>
          <p:cNvPicPr preferRelativeResize="0"/>
          <p:nvPr/>
        </p:nvPicPr>
        <p:blipFill rotWithShape="1">
          <a:blip r:embed="rId2">
            <a:alphaModFix/>
          </a:blip>
          <a:srcRect b="39336" l="0" r="0" t="34566"/>
          <a:stretch/>
        </p:blipFill>
        <p:spPr>
          <a:xfrm>
            <a:off x="0" y="1710950"/>
            <a:ext cx="9143999" cy="1789776"/>
          </a:xfrm>
          <a:prstGeom prst="rect">
            <a:avLst/>
          </a:prstGeom>
          <a:noFill/>
          <a:ln>
            <a:noFill/>
          </a:ln>
        </p:spPr>
      </p:pic>
      <p:pic>
        <p:nvPicPr>
          <p:cNvPr id="252" name="Google Shape;252;p39"/>
          <p:cNvPicPr preferRelativeResize="0"/>
          <p:nvPr/>
        </p:nvPicPr>
        <p:blipFill rotWithShape="1">
          <a:blip r:embed="rId3">
            <a:alphaModFix/>
          </a:blip>
          <a:srcRect b="74117" l="0" r="0" t="6725"/>
          <a:stretch/>
        </p:blipFill>
        <p:spPr>
          <a:xfrm>
            <a:off x="0" y="1375"/>
            <a:ext cx="9143999" cy="1313751"/>
          </a:xfrm>
          <a:prstGeom prst="rect">
            <a:avLst/>
          </a:prstGeom>
          <a:noFill/>
          <a:ln>
            <a:noFill/>
          </a:ln>
        </p:spPr>
      </p:pic>
      <p:pic>
        <p:nvPicPr>
          <p:cNvPr id="253" name="Google Shape;253;p39"/>
          <p:cNvPicPr preferRelativeResize="0"/>
          <p:nvPr/>
        </p:nvPicPr>
        <p:blipFill rotWithShape="1">
          <a:blip r:embed="rId3">
            <a:alphaModFix/>
          </a:blip>
          <a:srcRect b="140" l="0" r="0" t="95152"/>
          <a:stretch/>
        </p:blipFill>
        <p:spPr>
          <a:xfrm>
            <a:off x="0" y="6534825"/>
            <a:ext cx="9143999" cy="322849"/>
          </a:xfrm>
          <a:prstGeom prst="rect">
            <a:avLst/>
          </a:prstGeom>
          <a:noFill/>
          <a:ln>
            <a:noFill/>
          </a:ln>
        </p:spPr>
      </p:pic>
      <p:sp>
        <p:nvSpPr>
          <p:cNvPr id="254" name="Google Shape;254;p39"/>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255" name="Google Shape;255;p39"/>
          <p:cNvSpPr txBox="1"/>
          <p:nvPr>
            <p:ph idx="1" type="body"/>
          </p:nvPr>
        </p:nvSpPr>
        <p:spPr>
          <a:xfrm>
            <a:off x="533400" y="1351238"/>
            <a:ext cx="4019400" cy="51516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56" name="Google Shape;256;p39"/>
          <p:cNvSpPr txBox="1"/>
          <p:nvPr>
            <p:ph idx="2" type="body"/>
          </p:nvPr>
        </p:nvSpPr>
        <p:spPr>
          <a:xfrm>
            <a:off x="4705350" y="1351238"/>
            <a:ext cx="4019400" cy="51516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57" name="Google Shape;257;p39"/>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000000"/>
                </a:solidFill>
                <a:latin typeface="Cambria"/>
                <a:ea typeface="Cambria"/>
                <a:cs typeface="Cambria"/>
                <a:sym typeface="Cambria"/>
              </a:defRPr>
            </a:lvl1pPr>
            <a:lvl2pPr indent="0" lvl="1" marL="0" marR="0" rtl="0" algn="ctr">
              <a:spcBef>
                <a:spcPts val="0"/>
              </a:spcBef>
              <a:buNone/>
              <a:defRPr b="0" i="0" sz="1800" u="none" cap="none" strike="noStrike">
                <a:solidFill>
                  <a:srgbClr val="000000"/>
                </a:solidFill>
                <a:latin typeface="Cambria"/>
                <a:ea typeface="Cambria"/>
                <a:cs typeface="Cambria"/>
                <a:sym typeface="Cambria"/>
              </a:defRPr>
            </a:lvl2pPr>
            <a:lvl3pPr indent="0" lvl="2" marL="0" marR="0" rtl="0" algn="ctr">
              <a:spcBef>
                <a:spcPts val="0"/>
              </a:spcBef>
              <a:buNone/>
              <a:defRPr b="0" i="0" sz="1800" u="none" cap="none" strike="noStrike">
                <a:solidFill>
                  <a:srgbClr val="000000"/>
                </a:solidFill>
                <a:latin typeface="Cambria"/>
                <a:ea typeface="Cambria"/>
                <a:cs typeface="Cambria"/>
                <a:sym typeface="Cambria"/>
              </a:defRPr>
            </a:lvl3pPr>
            <a:lvl4pPr indent="0" lvl="3" marL="0" marR="0" rtl="0" algn="ctr">
              <a:spcBef>
                <a:spcPts val="0"/>
              </a:spcBef>
              <a:buNone/>
              <a:defRPr b="0" i="0" sz="1800" u="none" cap="none" strike="noStrike">
                <a:solidFill>
                  <a:srgbClr val="000000"/>
                </a:solidFill>
                <a:latin typeface="Cambria"/>
                <a:ea typeface="Cambria"/>
                <a:cs typeface="Cambria"/>
                <a:sym typeface="Cambria"/>
              </a:defRPr>
            </a:lvl4pPr>
            <a:lvl5pPr indent="0" lvl="4" marL="0" marR="0" rtl="0" algn="ctr">
              <a:spcBef>
                <a:spcPts val="0"/>
              </a:spcBef>
              <a:buNone/>
              <a:defRPr b="0" i="0" sz="1800" u="none" cap="none" strike="noStrike">
                <a:solidFill>
                  <a:srgbClr val="000000"/>
                </a:solidFill>
                <a:latin typeface="Cambria"/>
                <a:ea typeface="Cambria"/>
                <a:cs typeface="Cambria"/>
                <a:sym typeface="Cambria"/>
              </a:defRPr>
            </a:lvl5pPr>
            <a:lvl6pPr indent="0" lvl="5" marL="0" marR="0" rtl="0" algn="ctr">
              <a:spcBef>
                <a:spcPts val="0"/>
              </a:spcBef>
              <a:buNone/>
              <a:defRPr b="0" i="0" sz="1800" u="none" cap="none" strike="noStrike">
                <a:solidFill>
                  <a:srgbClr val="000000"/>
                </a:solidFill>
                <a:latin typeface="Cambria"/>
                <a:ea typeface="Cambria"/>
                <a:cs typeface="Cambria"/>
                <a:sym typeface="Cambria"/>
              </a:defRPr>
            </a:lvl6pPr>
            <a:lvl7pPr indent="0" lvl="6" marL="0" marR="0" rtl="0" algn="ctr">
              <a:spcBef>
                <a:spcPts val="0"/>
              </a:spcBef>
              <a:buNone/>
              <a:defRPr b="0" i="0" sz="1800" u="none" cap="none" strike="noStrike">
                <a:solidFill>
                  <a:srgbClr val="000000"/>
                </a:solidFill>
                <a:latin typeface="Cambria"/>
                <a:ea typeface="Cambria"/>
                <a:cs typeface="Cambria"/>
                <a:sym typeface="Cambria"/>
              </a:defRPr>
            </a:lvl7pPr>
            <a:lvl8pPr indent="0" lvl="7" marL="0" marR="0" rtl="0" algn="ctr">
              <a:spcBef>
                <a:spcPts val="0"/>
              </a:spcBef>
              <a:buNone/>
              <a:defRPr b="0" i="0" sz="1800" u="none" cap="none" strike="noStrike">
                <a:solidFill>
                  <a:srgbClr val="000000"/>
                </a:solidFill>
                <a:latin typeface="Cambria"/>
                <a:ea typeface="Cambria"/>
                <a:cs typeface="Cambria"/>
                <a:sym typeface="Cambria"/>
              </a:defRPr>
            </a:lvl8pPr>
            <a:lvl9pPr indent="0" lvl="8" marL="0" marR="0" rtl="0" algn="ctr">
              <a:spcBef>
                <a:spcPts val="0"/>
              </a:spcBef>
              <a:buNone/>
              <a:defRPr b="0" i="0" sz="1800" u="none" cap="none" strike="noStrike">
                <a:solidFill>
                  <a:srgbClr val="000000"/>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258" name="Google Shape;258;p39"/>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項物件 1">
  <p:cSld name="TWO_OBJECTS_1">
    <p:spTree>
      <p:nvGrpSpPr>
        <p:cNvPr id="259" name="Shape 259"/>
        <p:cNvGrpSpPr/>
        <p:nvPr/>
      </p:nvGrpSpPr>
      <p:grpSpPr>
        <a:xfrm>
          <a:off x="0" y="0"/>
          <a:ext cx="0" cy="0"/>
          <a:chOff x="0" y="0"/>
          <a:chExt cx="0" cy="0"/>
        </a:xfrm>
      </p:grpSpPr>
      <p:sp>
        <p:nvSpPr>
          <p:cNvPr id="260" name="Google Shape;260;p40"/>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261" name="Google Shape;261;p40"/>
          <p:cNvSpPr txBox="1"/>
          <p:nvPr>
            <p:ph idx="1" type="body"/>
          </p:nvPr>
        </p:nvSpPr>
        <p:spPr>
          <a:xfrm>
            <a:off x="533400" y="1791150"/>
            <a:ext cx="8134200" cy="22914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62" name="Google Shape;262;p40"/>
          <p:cNvSpPr txBox="1"/>
          <p:nvPr>
            <p:ph idx="2" type="body"/>
          </p:nvPr>
        </p:nvSpPr>
        <p:spPr>
          <a:xfrm>
            <a:off x="476250" y="4211550"/>
            <a:ext cx="8248500" cy="22914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63" name="Google Shape;263;p40"/>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264" name="Google Shape;264;p40"/>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章節標題 2 1">
  <p:cSld name="1_章節標題_2_1">
    <p:bg>
      <p:bgPr>
        <a:solidFill>
          <a:srgbClr val="FFFFFF"/>
        </a:solidFill>
      </p:bgPr>
    </p:bg>
    <p:spTree>
      <p:nvGrpSpPr>
        <p:cNvPr id="265" name="Shape 265"/>
        <p:cNvGrpSpPr/>
        <p:nvPr/>
      </p:nvGrpSpPr>
      <p:grpSpPr>
        <a:xfrm>
          <a:off x="0" y="0"/>
          <a:ext cx="0" cy="0"/>
          <a:chOff x="0" y="0"/>
          <a:chExt cx="0" cy="0"/>
        </a:xfrm>
      </p:grpSpPr>
      <p:grpSp>
        <p:nvGrpSpPr>
          <p:cNvPr id="266" name="Google Shape;266;p41"/>
          <p:cNvGrpSpPr/>
          <p:nvPr/>
        </p:nvGrpSpPr>
        <p:grpSpPr>
          <a:xfrm>
            <a:off x="0" y="0"/>
            <a:ext cx="5252826" cy="6857999"/>
            <a:chOff x="2426150" y="0"/>
            <a:chExt cx="5252826" cy="6857999"/>
          </a:xfrm>
        </p:grpSpPr>
        <p:pic>
          <p:nvPicPr>
            <p:cNvPr id="267" name="Google Shape;267;p41"/>
            <p:cNvPicPr preferRelativeResize="0"/>
            <p:nvPr/>
          </p:nvPicPr>
          <p:blipFill>
            <a:blip r:embed="rId2">
              <a:alphaModFix/>
            </a:blip>
            <a:stretch>
              <a:fillRect/>
            </a:stretch>
          </p:blipFill>
          <p:spPr>
            <a:xfrm flipH="1">
              <a:off x="2907873" y="0"/>
              <a:ext cx="4771103" cy="6857999"/>
            </a:xfrm>
            <a:prstGeom prst="rect">
              <a:avLst/>
            </a:prstGeom>
            <a:noFill/>
            <a:ln>
              <a:noFill/>
            </a:ln>
          </p:spPr>
        </p:pic>
        <p:pic>
          <p:nvPicPr>
            <p:cNvPr id="268" name="Google Shape;268;p41"/>
            <p:cNvPicPr preferRelativeResize="0"/>
            <p:nvPr/>
          </p:nvPicPr>
          <p:blipFill rotWithShape="1">
            <a:blip r:embed="rId2">
              <a:alphaModFix/>
            </a:blip>
            <a:srcRect b="0" l="89903" r="0" t="0"/>
            <a:stretch/>
          </p:blipFill>
          <p:spPr>
            <a:xfrm>
              <a:off x="2426150" y="0"/>
              <a:ext cx="613100" cy="6857999"/>
            </a:xfrm>
            <a:prstGeom prst="rect">
              <a:avLst/>
            </a:prstGeom>
            <a:noFill/>
            <a:ln>
              <a:noFill/>
            </a:ln>
          </p:spPr>
        </p:pic>
      </p:grpSp>
      <p:pic>
        <p:nvPicPr>
          <p:cNvPr id="269" name="Google Shape;269;p41"/>
          <p:cNvPicPr preferRelativeResize="0"/>
          <p:nvPr/>
        </p:nvPicPr>
        <p:blipFill>
          <a:blip r:embed="rId3">
            <a:alphaModFix/>
          </a:blip>
          <a:stretch>
            <a:fillRect/>
          </a:stretch>
        </p:blipFill>
        <p:spPr>
          <a:xfrm rot="5400000">
            <a:off x="4425199" y="2130450"/>
            <a:ext cx="302350" cy="9152751"/>
          </a:xfrm>
          <a:prstGeom prst="rect">
            <a:avLst/>
          </a:prstGeom>
          <a:noFill/>
          <a:ln>
            <a:noFill/>
          </a:ln>
        </p:spPr>
      </p:pic>
      <p:sp>
        <p:nvSpPr>
          <p:cNvPr id="270" name="Google Shape;270;p41"/>
          <p:cNvSpPr txBox="1"/>
          <p:nvPr>
            <p:ph type="title"/>
          </p:nvPr>
        </p:nvSpPr>
        <p:spPr>
          <a:xfrm>
            <a:off x="3258150" y="169425"/>
            <a:ext cx="5409600" cy="12438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271" name="Google Shape;271;p41"/>
          <p:cNvSpPr txBox="1"/>
          <p:nvPr>
            <p:ph idx="1" type="body"/>
          </p:nvPr>
        </p:nvSpPr>
        <p:spPr>
          <a:xfrm>
            <a:off x="3258200" y="1783075"/>
            <a:ext cx="5409600" cy="4711800"/>
          </a:xfrm>
          <a:prstGeom prst="rect">
            <a:avLst/>
          </a:prstGeom>
          <a:noFill/>
          <a:ln>
            <a:noFill/>
          </a:ln>
        </p:spPr>
        <p:txBody>
          <a:bodyPr anchorCtr="0" anchor="t" bIns="91425" lIns="91425" spcFirstLastPara="1" rIns="91425" wrap="square" tIns="91425">
            <a:noAutofit/>
          </a:bodyPr>
          <a:lstStyle>
            <a:lvl1pPr indent="-381000" lvl="0" marL="457200" rtl="0" algn="l">
              <a:lnSpc>
                <a:spcPct val="115000"/>
              </a:lnSpc>
              <a:spcBef>
                <a:spcPts val="560"/>
              </a:spcBef>
              <a:spcAft>
                <a:spcPts val="0"/>
              </a:spcAft>
              <a:buClr>
                <a:schemeClr val="dk2"/>
              </a:buClr>
              <a:buSzPts val="2400"/>
              <a:buFont typeface="Noto Symbol"/>
              <a:buChar char="●"/>
              <a:defRPr/>
            </a:lvl1pPr>
            <a:lvl2pPr indent="-381000" lvl="1" marL="914400" rtl="0" algn="l">
              <a:spcBef>
                <a:spcPts val="100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72" name="Google Shape;272;p41"/>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pic>
        <p:nvPicPr>
          <p:cNvPr descr="[Slide] 實作 Practice slide" id="273" name="Google Shape;273;p41"/>
          <p:cNvPicPr preferRelativeResize="0"/>
          <p:nvPr/>
        </p:nvPicPr>
        <p:blipFill>
          <a:blip r:embed="rId4">
            <a:alphaModFix/>
          </a:blip>
          <a:stretch>
            <a:fillRect/>
          </a:stretch>
        </p:blipFill>
        <p:spPr>
          <a:xfrm flipH="1">
            <a:off x="211" y="3313551"/>
            <a:ext cx="3094027" cy="293932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節標題 - 大章節">
  <p:cSld name="SECTION_HEADER_1">
    <p:bg>
      <p:bgPr>
        <a:blipFill>
          <a:blip r:embed="rId2">
            <a:alphaModFix/>
          </a:blip>
          <a:stretch>
            <a:fillRect/>
          </a:stretch>
        </a:blipFill>
      </p:bgPr>
    </p:bg>
    <p:spTree>
      <p:nvGrpSpPr>
        <p:cNvPr id="32" name="Shape 32"/>
        <p:cNvGrpSpPr/>
        <p:nvPr/>
      </p:nvGrpSpPr>
      <p:grpSpPr>
        <a:xfrm>
          <a:off x="0" y="0"/>
          <a:ext cx="0" cy="0"/>
          <a:chOff x="0" y="0"/>
          <a:chExt cx="0" cy="0"/>
        </a:xfrm>
      </p:grpSpPr>
      <p:sp>
        <p:nvSpPr>
          <p:cNvPr id="33" name="Google Shape;33;p5"/>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34" name="Google Shape;34;p5"/>
          <p:cNvSpPr txBox="1"/>
          <p:nvPr>
            <p:ph type="title"/>
          </p:nvPr>
        </p:nvSpPr>
        <p:spPr>
          <a:xfrm>
            <a:off x="1186025" y="4227750"/>
            <a:ext cx="7481700" cy="2232600"/>
          </a:xfrm>
          <a:prstGeom prst="rect">
            <a:avLst/>
          </a:prstGeom>
          <a:noFill/>
          <a:ln>
            <a:noFill/>
          </a:ln>
        </p:spPr>
        <p:txBody>
          <a:bodyPr anchorCtr="0" anchor="ctr" bIns="91425" lIns="91425" spcFirstLastPara="1" rIns="91425" wrap="square" tIns="91425">
            <a:noAutofit/>
          </a:bodyPr>
          <a:lstStyle>
            <a:lvl1pPr lvl="0" rtl="0" algn="l">
              <a:spcBef>
                <a:spcPts val="0"/>
              </a:spcBef>
              <a:spcAft>
                <a:spcPts val="0"/>
              </a:spcAft>
              <a:buSzPts val="4000"/>
              <a:buChar char="●"/>
              <a:defRPr/>
            </a:lvl1pPr>
            <a:lvl2pPr lvl="1" rtl="0" algn="r">
              <a:spcBef>
                <a:spcPts val="0"/>
              </a:spcBef>
              <a:spcAft>
                <a:spcPts val="0"/>
              </a:spcAft>
              <a:buSzPts val="1400"/>
              <a:buChar char="○"/>
              <a:defRPr/>
            </a:lvl2pPr>
            <a:lvl3pPr lvl="2" rtl="0" algn="r">
              <a:spcBef>
                <a:spcPts val="0"/>
              </a:spcBef>
              <a:spcAft>
                <a:spcPts val="0"/>
              </a:spcAft>
              <a:buSzPts val="1400"/>
              <a:buChar char="■"/>
              <a:defRPr/>
            </a:lvl3pPr>
            <a:lvl4pPr lvl="3" rtl="0" algn="r">
              <a:spcBef>
                <a:spcPts val="0"/>
              </a:spcBef>
              <a:spcAft>
                <a:spcPts val="0"/>
              </a:spcAft>
              <a:buSzPts val="1400"/>
              <a:buChar char="●"/>
              <a:defRPr/>
            </a:lvl4pPr>
            <a:lvl5pPr lvl="4" rtl="0" algn="r">
              <a:spcBef>
                <a:spcPts val="0"/>
              </a:spcBef>
              <a:spcAft>
                <a:spcPts val="0"/>
              </a:spcAft>
              <a:buSzPts val="1400"/>
              <a:buChar char="○"/>
              <a:defRPr/>
            </a:lvl5pPr>
            <a:lvl6pPr lvl="5" marL="457200" rtl="0" algn="r">
              <a:spcBef>
                <a:spcPts val="0"/>
              </a:spcBef>
              <a:spcAft>
                <a:spcPts val="0"/>
              </a:spcAft>
              <a:buSzPts val="1400"/>
              <a:buChar char="■"/>
              <a:defRPr/>
            </a:lvl6pPr>
            <a:lvl7pPr lvl="6" marL="914400" rtl="0" algn="r">
              <a:spcBef>
                <a:spcPts val="0"/>
              </a:spcBef>
              <a:spcAft>
                <a:spcPts val="0"/>
              </a:spcAft>
              <a:buSzPts val="1400"/>
              <a:buChar char="●"/>
              <a:defRPr/>
            </a:lvl7pPr>
            <a:lvl8pPr lvl="7" marL="1371600" rtl="0" algn="r">
              <a:spcBef>
                <a:spcPts val="0"/>
              </a:spcBef>
              <a:spcAft>
                <a:spcPts val="0"/>
              </a:spcAft>
              <a:buSzPts val="1400"/>
              <a:buChar char="○"/>
              <a:defRPr/>
            </a:lvl8pPr>
            <a:lvl9pPr lvl="8" marL="1828800" rtl="0" algn="r">
              <a:spcBef>
                <a:spcPts val="0"/>
              </a:spcBef>
              <a:spcAft>
                <a:spcPts val="0"/>
              </a:spcAft>
              <a:buSzPts val="1400"/>
              <a:buChar char="■"/>
              <a:defRPr/>
            </a:lvl9pPr>
          </a:lstStyle>
          <a:p/>
        </p:txBody>
      </p:sp>
      <p:sp>
        <p:nvSpPr>
          <p:cNvPr id="35" name="Google Shape;35;p5"/>
          <p:cNvSpPr txBox="1"/>
          <p:nvPr>
            <p:ph idx="1" type="subTitle"/>
          </p:nvPr>
        </p:nvSpPr>
        <p:spPr>
          <a:xfrm>
            <a:off x="1186025" y="3348150"/>
            <a:ext cx="5050800" cy="879600"/>
          </a:xfrm>
          <a:prstGeom prst="rect">
            <a:avLst/>
          </a:prstGeom>
        </p:spPr>
        <p:txBody>
          <a:bodyPr anchorCtr="0" anchor="b" bIns="91425" lIns="91425" spcFirstLastPara="1" rIns="91425" wrap="square" tIns="91425">
            <a:noAutofit/>
          </a:bodyPr>
          <a:lstStyle>
            <a:lvl1pPr lvl="0" rtl="0">
              <a:spcBef>
                <a:spcPts val="560"/>
              </a:spcBef>
              <a:spcAft>
                <a:spcPts val="0"/>
              </a:spcAft>
              <a:buNone/>
              <a:defRPr/>
            </a:lvl1pPr>
            <a:lvl2pPr lvl="1" rtl="0">
              <a:spcBef>
                <a:spcPts val="100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章節標題 2 1 1">
  <p:cSld name="1_章節標題_2_1_1">
    <p:bg>
      <p:bgPr>
        <a:solidFill>
          <a:srgbClr val="FFFFFF"/>
        </a:solidFill>
      </p:bgPr>
    </p:bg>
    <p:spTree>
      <p:nvGrpSpPr>
        <p:cNvPr id="274" name="Shape 274"/>
        <p:cNvGrpSpPr/>
        <p:nvPr/>
      </p:nvGrpSpPr>
      <p:grpSpPr>
        <a:xfrm>
          <a:off x="0" y="0"/>
          <a:ext cx="0" cy="0"/>
          <a:chOff x="0" y="0"/>
          <a:chExt cx="0" cy="0"/>
        </a:xfrm>
      </p:grpSpPr>
      <p:grpSp>
        <p:nvGrpSpPr>
          <p:cNvPr id="275" name="Google Shape;275;p42"/>
          <p:cNvGrpSpPr/>
          <p:nvPr/>
        </p:nvGrpSpPr>
        <p:grpSpPr>
          <a:xfrm>
            <a:off x="0" y="0"/>
            <a:ext cx="5252826" cy="6857999"/>
            <a:chOff x="2426150" y="0"/>
            <a:chExt cx="5252826" cy="6857999"/>
          </a:xfrm>
        </p:grpSpPr>
        <p:pic>
          <p:nvPicPr>
            <p:cNvPr id="276" name="Google Shape;276;p42"/>
            <p:cNvPicPr preferRelativeResize="0"/>
            <p:nvPr/>
          </p:nvPicPr>
          <p:blipFill>
            <a:blip r:embed="rId2">
              <a:alphaModFix/>
            </a:blip>
            <a:stretch>
              <a:fillRect/>
            </a:stretch>
          </p:blipFill>
          <p:spPr>
            <a:xfrm flipH="1">
              <a:off x="2907873" y="0"/>
              <a:ext cx="4771103" cy="6857999"/>
            </a:xfrm>
            <a:prstGeom prst="rect">
              <a:avLst/>
            </a:prstGeom>
            <a:noFill/>
            <a:ln>
              <a:noFill/>
            </a:ln>
          </p:spPr>
        </p:pic>
        <p:pic>
          <p:nvPicPr>
            <p:cNvPr id="277" name="Google Shape;277;p42"/>
            <p:cNvPicPr preferRelativeResize="0"/>
            <p:nvPr/>
          </p:nvPicPr>
          <p:blipFill rotWithShape="1">
            <a:blip r:embed="rId2">
              <a:alphaModFix/>
            </a:blip>
            <a:srcRect b="0" l="89903" r="0" t="0"/>
            <a:stretch/>
          </p:blipFill>
          <p:spPr>
            <a:xfrm>
              <a:off x="2426150" y="0"/>
              <a:ext cx="613100" cy="6857999"/>
            </a:xfrm>
            <a:prstGeom prst="rect">
              <a:avLst/>
            </a:prstGeom>
            <a:noFill/>
            <a:ln>
              <a:noFill/>
            </a:ln>
          </p:spPr>
        </p:pic>
      </p:grpSp>
      <p:pic>
        <p:nvPicPr>
          <p:cNvPr id="278" name="Google Shape;278;p42"/>
          <p:cNvPicPr preferRelativeResize="0"/>
          <p:nvPr/>
        </p:nvPicPr>
        <p:blipFill>
          <a:blip r:embed="rId3">
            <a:alphaModFix/>
          </a:blip>
          <a:stretch>
            <a:fillRect/>
          </a:stretch>
        </p:blipFill>
        <p:spPr>
          <a:xfrm rot="5400000">
            <a:off x="4425199" y="2130450"/>
            <a:ext cx="302350" cy="9152751"/>
          </a:xfrm>
          <a:prstGeom prst="rect">
            <a:avLst/>
          </a:prstGeom>
          <a:noFill/>
          <a:ln>
            <a:noFill/>
          </a:ln>
        </p:spPr>
      </p:pic>
      <p:sp>
        <p:nvSpPr>
          <p:cNvPr id="279" name="Google Shape;279;p42"/>
          <p:cNvSpPr txBox="1"/>
          <p:nvPr>
            <p:ph type="title"/>
          </p:nvPr>
        </p:nvSpPr>
        <p:spPr>
          <a:xfrm>
            <a:off x="3258150" y="169425"/>
            <a:ext cx="5409600" cy="12438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280" name="Google Shape;280;p42"/>
          <p:cNvSpPr txBox="1"/>
          <p:nvPr>
            <p:ph idx="1" type="body"/>
          </p:nvPr>
        </p:nvSpPr>
        <p:spPr>
          <a:xfrm>
            <a:off x="3258200" y="1783075"/>
            <a:ext cx="5409600" cy="4711800"/>
          </a:xfrm>
          <a:prstGeom prst="rect">
            <a:avLst/>
          </a:prstGeom>
          <a:noFill/>
          <a:ln>
            <a:noFill/>
          </a:ln>
        </p:spPr>
        <p:txBody>
          <a:bodyPr anchorCtr="0" anchor="t" bIns="91425" lIns="91425" spcFirstLastPara="1" rIns="91425" wrap="square" tIns="91425">
            <a:noAutofit/>
          </a:bodyPr>
          <a:lstStyle>
            <a:lvl1pPr indent="-381000" lvl="0" marL="457200" rtl="0" algn="l">
              <a:lnSpc>
                <a:spcPct val="115000"/>
              </a:lnSpc>
              <a:spcBef>
                <a:spcPts val="560"/>
              </a:spcBef>
              <a:spcAft>
                <a:spcPts val="0"/>
              </a:spcAft>
              <a:buClr>
                <a:schemeClr val="dk2"/>
              </a:buClr>
              <a:buSzPts val="2400"/>
              <a:buFont typeface="Noto Symbol"/>
              <a:buChar char="●"/>
              <a:defRPr/>
            </a:lvl1pPr>
            <a:lvl2pPr indent="-381000" lvl="1" marL="914400" rtl="0" algn="l">
              <a:spcBef>
                <a:spcPts val="100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81" name="Google Shape;281;p42"/>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pic>
        <p:nvPicPr>
          <p:cNvPr id="282" name="Google Shape;282;p42"/>
          <p:cNvPicPr preferRelativeResize="0"/>
          <p:nvPr/>
        </p:nvPicPr>
        <p:blipFill>
          <a:blip r:embed="rId4">
            <a:alphaModFix/>
          </a:blip>
          <a:stretch>
            <a:fillRect/>
          </a:stretch>
        </p:blipFill>
        <p:spPr>
          <a:xfrm>
            <a:off x="442202" y="2435825"/>
            <a:ext cx="2815954" cy="371335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章節標題 2">
  <p:cSld name="1_章節標題_2">
    <p:bg>
      <p:bgPr>
        <a:solidFill>
          <a:srgbClr val="FFFFFF"/>
        </a:solidFill>
      </p:bgPr>
    </p:bg>
    <p:spTree>
      <p:nvGrpSpPr>
        <p:cNvPr id="283" name="Shape 283"/>
        <p:cNvGrpSpPr/>
        <p:nvPr/>
      </p:nvGrpSpPr>
      <p:grpSpPr>
        <a:xfrm>
          <a:off x="0" y="0"/>
          <a:ext cx="0" cy="0"/>
          <a:chOff x="0" y="0"/>
          <a:chExt cx="0" cy="0"/>
        </a:xfrm>
      </p:grpSpPr>
      <p:grpSp>
        <p:nvGrpSpPr>
          <p:cNvPr id="284" name="Google Shape;284;p43"/>
          <p:cNvGrpSpPr/>
          <p:nvPr/>
        </p:nvGrpSpPr>
        <p:grpSpPr>
          <a:xfrm>
            <a:off x="0" y="0"/>
            <a:ext cx="5252826" cy="6857999"/>
            <a:chOff x="2426150" y="0"/>
            <a:chExt cx="5252826" cy="6857999"/>
          </a:xfrm>
        </p:grpSpPr>
        <p:pic>
          <p:nvPicPr>
            <p:cNvPr id="285" name="Google Shape;285;p43"/>
            <p:cNvPicPr preferRelativeResize="0"/>
            <p:nvPr/>
          </p:nvPicPr>
          <p:blipFill>
            <a:blip r:embed="rId2">
              <a:alphaModFix/>
            </a:blip>
            <a:stretch>
              <a:fillRect/>
            </a:stretch>
          </p:blipFill>
          <p:spPr>
            <a:xfrm flipH="1">
              <a:off x="2907873" y="0"/>
              <a:ext cx="4771103" cy="6857999"/>
            </a:xfrm>
            <a:prstGeom prst="rect">
              <a:avLst/>
            </a:prstGeom>
            <a:noFill/>
            <a:ln>
              <a:noFill/>
            </a:ln>
          </p:spPr>
        </p:pic>
        <p:pic>
          <p:nvPicPr>
            <p:cNvPr id="286" name="Google Shape;286;p43"/>
            <p:cNvPicPr preferRelativeResize="0"/>
            <p:nvPr/>
          </p:nvPicPr>
          <p:blipFill rotWithShape="1">
            <a:blip r:embed="rId2">
              <a:alphaModFix/>
            </a:blip>
            <a:srcRect b="0" l="89903" r="0" t="0"/>
            <a:stretch/>
          </p:blipFill>
          <p:spPr>
            <a:xfrm>
              <a:off x="2426150" y="0"/>
              <a:ext cx="613100" cy="6857999"/>
            </a:xfrm>
            <a:prstGeom prst="rect">
              <a:avLst/>
            </a:prstGeom>
            <a:noFill/>
            <a:ln>
              <a:noFill/>
            </a:ln>
          </p:spPr>
        </p:pic>
      </p:grpSp>
      <p:sp>
        <p:nvSpPr>
          <p:cNvPr id="287" name="Google Shape;287;p43"/>
          <p:cNvSpPr/>
          <p:nvPr/>
        </p:nvSpPr>
        <p:spPr>
          <a:xfrm>
            <a:off x="560550" y="2128350"/>
            <a:ext cx="1786800" cy="821100"/>
          </a:xfrm>
          <a:prstGeom prst="wedgeRoundRectCallout">
            <a:avLst>
              <a:gd fmla="val -8849" name="adj1"/>
              <a:gd fmla="val 74442" name="adj2"/>
              <a:gd fmla="val 0" name="adj3"/>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8" name="Google Shape;288;p43"/>
          <p:cNvPicPr preferRelativeResize="0"/>
          <p:nvPr/>
        </p:nvPicPr>
        <p:blipFill>
          <a:blip r:embed="rId3">
            <a:alphaModFix/>
          </a:blip>
          <a:stretch>
            <a:fillRect/>
          </a:stretch>
        </p:blipFill>
        <p:spPr>
          <a:xfrm rot="5400000">
            <a:off x="4425199" y="2130450"/>
            <a:ext cx="302350" cy="9152751"/>
          </a:xfrm>
          <a:prstGeom prst="rect">
            <a:avLst/>
          </a:prstGeom>
          <a:noFill/>
          <a:ln>
            <a:noFill/>
          </a:ln>
        </p:spPr>
      </p:pic>
      <p:pic>
        <p:nvPicPr>
          <p:cNvPr descr="slide programming coding code type" id="289" name="Google Shape;289;p43"/>
          <p:cNvPicPr preferRelativeResize="0"/>
          <p:nvPr/>
        </p:nvPicPr>
        <p:blipFill>
          <a:blip r:embed="rId4">
            <a:alphaModFix/>
          </a:blip>
          <a:stretch>
            <a:fillRect/>
          </a:stretch>
        </p:blipFill>
        <p:spPr>
          <a:xfrm rot="1800014">
            <a:off x="-163091" y="3580716"/>
            <a:ext cx="2854559" cy="3191338"/>
          </a:xfrm>
          <a:prstGeom prst="rect">
            <a:avLst/>
          </a:prstGeom>
          <a:noFill/>
          <a:ln>
            <a:noFill/>
          </a:ln>
        </p:spPr>
      </p:pic>
      <p:sp>
        <p:nvSpPr>
          <p:cNvPr id="290" name="Google Shape;290;p43"/>
          <p:cNvSpPr txBox="1"/>
          <p:nvPr>
            <p:ph type="title"/>
          </p:nvPr>
        </p:nvSpPr>
        <p:spPr>
          <a:xfrm>
            <a:off x="3258150" y="169425"/>
            <a:ext cx="5409600" cy="12438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291" name="Google Shape;291;p43"/>
          <p:cNvSpPr txBox="1"/>
          <p:nvPr>
            <p:ph idx="1" type="body"/>
          </p:nvPr>
        </p:nvSpPr>
        <p:spPr>
          <a:xfrm>
            <a:off x="3258200" y="1783075"/>
            <a:ext cx="5409600" cy="4711800"/>
          </a:xfrm>
          <a:prstGeom prst="rect">
            <a:avLst/>
          </a:prstGeom>
          <a:noFill/>
          <a:ln>
            <a:noFill/>
          </a:ln>
        </p:spPr>
        <p:txBody>
          <a:bodyPr anchorCtr="0" anchor="t" bIns="91425" lIns="91425" spcFirstLastPara="1" rIns="91425" wrap="square" tIns="91425">
            <a:noAutofit/>
          </a:bodyPr>
          <a:lstStyle>
            <a:lvl1pPr indent="-381000" lvl="0" marL="457200" rtl="0" algn="l">
              <a:lnSpc>
                <a:spcPct val="115000"/>
              </a:lnSpc>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92" name="Google Shape;292;p43"/>
          <p:cNvSpPr txBox="1"/>
          <p:nvPr>
            <p:ph idx="2" type="title"/>
          </p:nvPr>
        </p:nvSpPr>
        <p:spPr>
          <a:xfrm>
            <a:off x="595650" y="2210400"/>
            <a:ext cx="1716600" cy="6570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28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93" name="Google Shape;293;p43"/>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章節標題">
  <p:cSld name="1_章節標題">
    <p:bg>
      <p:bgPr>
        <a:solidFill>
          <a:srgbClr val="FFFFFF"/>
        </a:solidFill>
      </p:bgPr>
    </p:bg>
    <p:spTree>
      <p:nvGrpSpPr>
        <p:cNvPr id="294" name="Shape 294"/>
        <p:cNvGrpSpPr/>
        <p:nvPr/>
      </p:nvGrpSpPr>
      <p:grpSpPr>
        <a:xfrm>
          <a:off x="0" y="0"/>
          <a:ext cx="0" cy="0"/>
          <a:chOff x="0" y="0"/>
          <a:chExt cx="0" cy="0"/>
        </a:xfrm>
      </p:grpSpPr>
      <p:pic>
        <p:nvPicPr>
          <p:cNvPr id="295" name="Google Shape;295;p44"/>
          <p:cNvPicPr preferRelativeResize="0"/>
          <p:nvPr/>
        </p:nvPicPr>
        <p:blipFill>
          <a:blip r:embed="rId2">
            <a:alphaModFix/>
          </a:blip>
          <a:stretch>
            <a:fillRect/>
          </a:stretch>
        </p:blipFill>
        <p:spPr>
          <a:xfrm rot="10800000">
            <a:off x="-2" y="0"/>
            <a:ext cx="4771103" cy="6857999"/>
          </a:xfrm>
          <a:prstGeom prst="rect">
            <a:avLst/>
          </a:prstGeom>
          <a:noFill/>
          <a:ln>
            <a:noFill/>
          </a:ln>
        </p:spPr>
      </p:pic>
      <p:pic>
        <p:nvPicPr>
          <p:cNvPr id="296" name="Google Shape;296;p44"/>
          <p:cNvPicPr preferRelativeResize="0"/>
          <p:nvPr/>
        </p:nvPicPr>
        <p:blipFill rotWithShape="1">
          <a:blip r:embed="rId3">
            <a:alphaModFix/>
          </a:blip>
          <a:srcRect b="10233" l="0" r="5240" t="0"/>
          <a:stretch/>
        </p:blipFill>
        <p:spPr>
          <a:xfrm>
            <a:off x="5796136" y="4293096"/>
            <a:ext cx="3348000" cy="2558400"/>
          </a:xfrm>
          <a:prstGeom prst="rect">
            <a:avLst/>
          </a:prstGeom>
          <a:noFill/>
          <a:ln>
            <a:noFill/>
          </a:ln>
        </p:spPr>
      </p:pic>
      <p:sp>
        <p:nvSpPr>
          <p:cNvPr id="297" name="Google Shape;297;p44"/>
          <p:cNvSpPr txBox="1"/>
          <p:nvPr>
            <p:ph type="title"/>
          </p:nvPr>
        </p:nvSpPr>
        <p:spPr>
          <a:xfrm>
            <a:off x="3379396" y="1709750"/>
            <a:ext cx="5131200" cy="1482600"/>
          </a:xfrm>
          <a:prstGeom prst="rect">
            <a:avLst/>
          </a:prstGeom>
          <a:noFill/>
          <a:ln>
            <a:noFill/>
          </a:ln>
        </p:spPr>
        <p:txBody>
          <a:bodyPr anchorCtr="0" anchor="b" bIns="91425" lIns="91425" spcFirstLastPara="1" rIns="91425" wrap="square" tIns="91425">
            <a:noAutofit/>
          </a:bodyPr>
          <a:lstStyle>
            <a:lvl1pPr lvl="0" rtl="0" algn="r">
              <a:spcBef>
                <a:spcPts val="0"/>
              </a:spcBef>
              <a:spcAft>
                <a:spcPts val="0"/>
              </a:spcAft>
              <a:buSzPts val="40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pic>
        <p:nvPicPr>
          <p:cNvPr id="298" name="Google Shape;298;p44"/>
          <p:cNvPicPr preferRelativeResize="0"/>
          <p:nvPr/>
        </p:nvPicPr>
        <p:blipFill rotWithShape="1">
          <a:blip r:embed="rId4">
            <a:alphaModFix/>
          </a:blip>
          <a:srcRect b="0" l="0" r="0" t="59028"/>
          <a:stretch/>
        </p:blipFill>
        <p:spPr>
          <a:xfrm>
            <a:off x="1237539" y="4680205"/>
            <a:ext cx="5131200" cy="764400"/>
          </a:xfrm>
          <a:prstGeom prst="rect">
            <a:avLst/>
          </a:prstGeom>
          <a:noFill/>
          <a:ln>
            <a:noFill/>
          </a:ln>
        </p:spPr>
      </p:pic>
      <p:pic>
        <p:nvPicPr>
          <p:cNvPr id="299" name="Google Shape;299;p44"/>
          <p:cNvPicPr preferRelativeResize="0"/>
          <p:nvPr/>
        </p:nvPicPr>
        <p:blipFill rotWithShape="1">
          <a:blip r:embed="rId4">
            <a:alphaModFix/>
          </a:blip>
          <a:srcRect b="53229" l="0" r="0" t="0"/>
          <a:stretch/>
        </p:blipFill>
        <p:spPr>
          <a:xfrm>
            <a:off x="2843281" y="4004555"/>
            <a:ext cx="5131200" cy="872700"/>
          </a:xfrm>
          <a:prstGeom prst="rect">
            <a:avLst/>
          </a:prstGeom>
          <a:noFill/>
          <a:ln>
            <a:noFill/>
          </a:ln>
        </p:spPr>
      </p:pic>
      <p:pic>
        <p:nvPicPr>
          <p:cNvPr id="300" name="Google Shape;300;p44"/>
          <p:cNvPicPr preferRelativeResize="0"/>
          <p:nvPr/>
        </p:nvPicPr>
        <p:blipFill>
          <a:blip r:embed="rId5">
            <a:alphaModFix/>
          </a:blip>
          <a:stretch>
            <a:fillRect/>
          </a:stretch>
        </p:blipFill>
        <p:spPr>
          <a:xfrm>
            <a:off x="8841654" y="0"/>
            <a:ext cx="302342" cy="6857999"/>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章節標題 1">
  <p:cSld name="1_章節標題_1">
    <p:bg>
      <p:bgPr>
        <a:solidFill>
          <a:srgbClr val="FFFFFF"/>
        </a:solidFill>
      </p:bgPr>
    </p:bg>
    <p:spTree>
      <p:nvGrpSpPr>
        <p:cNvPr id="301" name="Shape 301"/>
        <p:cNvGrpSpPr/>
        <p:nvPr/>
      </p:nvGrpSpPr>
      <p:grpSpPr>
        <a:xfrm>
          <a:off x="0" y="0"/>
          <a:ext cx="0" cy="0"/>
          <a:chOff x="0" y="0"/>
          <a:chExt cx="0" cy="0"/>
        </a:xfrm>
      </p:grpSpPr>
      <p:pic>
        <p:nvPicPr>
          <p:cNvPr id="302" name="Google Shape;302;p45"/>
          <p:cNvPicPr preferRelativeResize="0"/>
          <p:nvPr/>
        </p:nvPicPr>
        <p:blipFill>
          <a:blip r:embed="rId2">
            <a:alphaModFix/>
          </a:blip>
          <a:stretch>
            <a:fillRect/>
          </a:stretch>
        </p:blipFill>
        <p:spPr>
          <a:xfrm rot="10800000">
            <a:off x="-2" y="0"/>
            <a:ext cx="4771103" cy="6857999"/>
          </a:xfrm>
          <a:prstGeom prst="rect">
            <a:avLst/>
          </a:prstGeom>
          <a:noFill/>
          <a:ln>
            <a:noFill/>
          </a:ln>
        </p:spPr>
      </p:pic>
      <p:pic>
        <p:nvPicPr>
          <p:cNvPr id="303" name="Google Shape;303;p45"/>
          <p:cNvPicPr preferRelativeResize="0"/>
          <p:nvPr/>
        </p:nvPicPr>
        <p:blipFill rotWithShape="1">
          <a:blip r:embed="rId3">
            <a:alphaModFix/>
          </a:blip>
          <a:srcRect b="10233" l="0" r="5240" t="0"/>
          <a:stretch/>
        </p:blipFill>
        <p:spPr>
          <a:xfrm>
            <a:off x="5796136" y="4293096"/>
            <a:ext cx="3348000" cy="2558400"/>
          </a:xfrm>
          <a:prstGeom prst="rect">
            <a:avLst/>
          </a:prstGeom>
          <a:noFill/>
          <a:ln>
            <a:noFill/>
          </a:ln>
        </p:spPr>
      </p:pic>
      <p:sp>
        <p:nvSpPr>
          <p:cNvPr id="304" name="Google Shape;304;p45"/>
          <p:cNvSpPr txBox="1"/>
          <p:nvPr>
            <p:ph type="title"/>
          </p:nvPr>
        </p:nvSpPr>
        <p:spPr>
          <a:xfrm>
            <a:off x="3379400" y="2492750"/>
            <a:ext cx="5131200" cy="6996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SzPts val="40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pic>
        <p:nvPicPr>
          <p:cNvPr id="305" name="Google Shape;305;p45"/>
          <p:cNvPicPr preferRelativeResize="0"/>
          <p:nvPr/>
        </p:nvPicPr>
        <p:blipFill rotWithShape="1">
          <a:blip r:embed="rId4">
            <a:alphaModFix/>
          </a:blip>
          <a:srcRect b="0" l="0" r="0" t="59028"/>
          <a:stretch/>
        </p:blipFill>
        <p:spPr>
          <a:xfrm>
            <a:off x="1237539" y="4680205"/>
            <a:ext cx="5131200" cy="764400"/>
          </a:xfrm>
          <a:prstGeom prst="rect">
            <a:avLst/>
          </a:prstGeom>
          <a:noFill/>
          <a:ln>
            <a:noFill/>
          </a:ln>
        </p:spPr>
      </p:pic>
      <p:pic>
        <p:nvPicPr>
          <p:cNvPr id="306" name="Google Shape;306;p45"/>
          <p:cNvPicPr preferRelativeResize="0"/>
          <p:nvPr/>
        </p:nvPicPr>
        <p:blipFill rotWithShape="1">
          <a:blip r:embed="rId4">
            <a:alphaModFix/>
          </a:blip>
          <a:srcRect b="53229" l="0" r="0" t="0"/>
          <a:stretch/>
        </p:blipFill>
        <p:spPr>
          <a:xfrm>
            <a:off x="2843281" y="4004555"/>
            <a:ext cx="5131200" cy="872700"/>
          </a:xfrm>
          <a:prstGeom prst="rect">
            <a:avLst/>
          </a:prstGeom>
          <a:noFill/>
          <a:ln>
            <a:noFill/>
          </a:ln>
        </p:spPr>
      </p:pic>
      <p:pic>
        <p:nvPicPr>
          <p:cNvPr id="307" name="Google Shape;307;p45"/>
          <p:cNvPicPr preferRelativeResize="0"/>
          <p:nvPr/>
        </p:nvPicPr>
        <p:blipFill>
          <a:blip r:embed="rId5">
            <a:alphaModFix/>
          </a:blip>
          <a:stretch>
            <a:fillRect/>
          </a:stretch>
        </p:blipFill>
        <p:spPr>
          <a:xfrm>
            <a:off x="8841654" y="0"/>
            <a:ext cx="302342" cy="6857999"/>
          </a:xfrm>
          <a:prstGeom prst="rect">
            <a:avLst/>
          </a:prstGeom>
          <a:noFill/>
          <a:ln>
            <a:noFill/>
          </a:ln>
        </p:spPr>
      </p:pic>
      <p:sp>
        <p:nvSpPr>
          <p:cNvPr id="308" name="Google Shape;308;p45"/>
          <p:cNvSpPr txBox="1"/>
          <p:nvPr/>
        </p:nvSpPr>
        <p:spPr>
          <a:xfrm>
            <a:off x="2391100" y="1625600"/>
            <a:ext cx="5071200" cy="764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zh-TW" sz="2400">
                <a:solidFill>
                  <a:schemeClr val="dk1"/>
                </a:solidFill>
                <a:latin typeface="Calibri"/>
                <a:ea typeface="Calibri"/>
                <a:cs typeface="Calibri"/>
                <a:sym typeface="Calibri"/>
              </a:rPr>
              <a:t>BLOG: 布丁布丁吃什麼？</a:t>
            </a:r>
            <a:br>
              <a:rPr lang="zh-TW" sz="3200">
                <a:solidFill>
                  <a:schemeClr val="dk1"/>
                </a:solidFill>
                <a:latin typeface="Calibri"/>
                <a:ea typeface="Calibri"/>
                <a:cs typeface="Calibri"/>
                <a:sym typeface="Calibri"/>
              </a:rPr>
            </a:br>
            <a:r>
              <a:rPr lang="zh-TW" sz="3200" u="sng">
                <a:solidFill>
                  <a:schemeClr val="hlink"/>
                </a:solidFill>
                <a:latin typeface="Calibri"/>
                <a:ea typeface="Calibri"/>
                <a:cs typeface="Calibri"/>
                <a:sym typeface="Calibri"/>
                <a:hlinkClick r:id="rId6"/>
              </a:rPr>
              <a:t>http://blog.pulipuli.info/</a:t>
            </a:r>
            <a:endParaRPr sz="3200">
              <a:solidFill>
                <a:schemeClr val="dk1"/>
              </a:solidFill>
              <a:latin typeface="Calibri"/>
              <a:ea typeface="Calibri"/>
              <a:cs typeface="Calibri"/>
              <a:sym typeface="Calibri"/>
            </a:endParaRPr>
          </a:p>
        </p:txBody>
      </p:sp>
      <p:pic>
        <p:nvPicPr>
          <p:cNvPr id="309" name="Google Shape;309;p45"/>
          <p:cNvPicPr preferRelativeResize="0"/>
          <p:nvPr/>
        </p:nvPicPr>
        <p:blipFill rotWithShape="1">
          <a:blip r:embed="rId7">
            <a:alphaModFix/>
          </a:blip>
          <a:srcRect b="0" l="0" r="0" t="0"/>
          <a:stretch/>
        </p:blipFill>
        <p:spPr>
          <a:xfrm>
            <a:off x="7462312" y="1522841"/>
            <a:ext cx="969900" cy="96990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310" name="Shape 310"/>
        <p:cNvGrpSpPr/>
        <p:nvPr/>
      </p:nvGrpSpPr>
      <p:grpSpPr>
        <a:xfrm>
          <a:off x="0" y="0"/>
          <a:ext cx="0" cy="0"/>
          <a:chOff x="0" y="0"/>
          <a:chExt cx="0" cy="0"/>
        </a:xfrm>
      </p:grpSpPr>
      <p:sp>
        <p:nvSpPr>
          <p:cNvPr id="311" name="Google Shape;311;p46"/>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pic>
        <p:nvPicPr>
          <p:cNvPr id="312" name="Google Shape;312;p46"/>
          <p:cNvPicPr preferRelativeResize="0"/>
          <p:nvPr/>
        </p:nvPicPr>
        <p:blipFill rotWithShape="1">
          <a:blip r:embed="rId2">
            <a:alphaModFix/>
          </a:blip>
          <a:srcRect b="15205" l="0" r="0" t="25970"/>
          <a:stretch/>
        </p:blipFill>
        <p:spPr>
          <a:xfrm>
            <a:off x="0" y="0"/>
            <a:ext cx="9143999" cy="4034126"/>
          </a:xfrm>
          <a:prstGeom prst="rect">
            <a:avLst/>
          </a:prstGeom>
          <a:noFill/>
          <a:ln>
            <a:noFill/>
          </a:ln>
        </p:spPr>
      </p:pic>
      <p:sp>
        <p:nvSpPr>
          <p:cNvPr id="313" name="Google Shape;313;p46"/>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
        <p:nvSpPr>
          <p:cNvPr id="314" name="Google Shape;314;p46"/>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3">
  <p:cSld name="BLANK_3">
    <p:spTree>
      <p:nvGrpSpPr>
        <p:cNvPr id="315" name="Shape 315"/>
        <p:cNvGrpSpPr/>
        <p:nvPr/>
      </p:nvGrpSpPr>
      <p:grpSpPr>
        <a:xfrm>
          <a:off x="0" y="0"/>
          <a:ext cx="0" cy="0"/>
          <a:chOff x="0" y="0"/>
          <a:chExt cx="0" cy="0"/>
        </a:xfrm>
      </p:grpSpPr>
      <p:sp>
        <p:nvSpPr>
          <p:cNvPr id="316" name="Google Shape;316;p47"/>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pic>
        <p:nvPicPr>
          <p:cNvPr id="317" name="Google Shape;317;p47"/>
          <p:cNvPicPr preferRelativeResize="0"/>
          <p:nvPr/>
        </p:nvPicPr>
        <p:blipFill rotWithShape="1">
          <a:blip r:embed="rId2">
            <a:alphaModFix/>
          </a:blip>
          <a:srcRect b="15205" l="0" r="0" t="25970"/>
          <a:stretch/>
        </p:blipFill>
        <p:spPr>
          <a:xfrm>
            <a:off x="0" y="0"/>
            <a:ext cx="9143999" cy="4034126"/>
          </a:xfrm>
          <a:prstGeom prst="rect">
            <a:avLst/>
          </a:prstGeom>
          <a:noFill/>
          <a:ln>
            <a:noFill/>
          </a:ln>
        </p:spPr>
      </p:pic>
      <p:sp>
        <p:nvSpPr>
          <p:cNvPr id="318" name="Google Shape;318;p47"/>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
        <p:nvSpPr>
          <p:cNvPr id="319" name="Google Shape;319;p47"/>
          <p:cNvSpPr txBox="1"/>
          <p:nvPr>
            <p:ph type="title"/>
          </p:nvPr>
        </p:nvSpPr>
        <p:spPr>
          <a:xfrm>
            <a:off x="476250" y="5220150"/>
            <a:ext cx="8191500" cy="1243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2">
  <p:cSld name="BLANK_2">
    <p:spTree>
      <p:nvGrpSpPr>
        <p:cNvPr id="320" name="Shape 320"/>
        <p:cNvGrpSpPr/>
        <p:nvPr/>
      </p:nvGrpSpPr>
      <p:grpSpPr>
        <a:xfrm>
          <a:off x="0" y="0"/>
          <a:ext cx="0" cy="0"/>
          <a:chOff x="0" y="0"/>
          <a:chExt cx="0" cy="0"/>
        </a:xfrm>
      </p:grpSpPr>
      <p:sp>
        <p:nvSpPr>
          <p:cNvPr id="321" name="Google Shape;321;p48"/>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pic>
        <p:nvPicPr>
          <p:cNvPr id="322" name="Google Shape;322;p48"/>
          <p:cNvPicPr preferRelativeResize="0"/>
          <p:nvPr/>
        </p:nvPicPr>
        <p:blipFill rotWithShape="1">
          <a:blip r:embed="rId2">
            <a:alphaModFix/>
          </a:blip>
          <a:srcRect b="15205" l="0" r="0" t="25970"/>
          <a:stretch/>
        </p:blipFill>
        <p:spPr>
          <a:xfrm>
            <a:off x="0" y="0"/>
            <a:ext cx="9143999" cy="4034126"/>
          </a:xfrm>
          <a:prstGeom prst="rect">
            <a:avLst/>
          </a:prstGeom>
          <a:noFill/>
          <a:ln>
            <a:noFill/>
          </a:ln>
        </p:spPr>
      </p:pic>
      <p:sp>
        <p:nvSpPr>
          <p:cNvPr id="323" name="Google Shape;323;p48"/>
          <p:cNvSpPr/>
          <p:nvPr/>
        </p:nvSpPr>
        <p:spPr>
          <a:xfrm>
            <a:off x="0" y="0"/>
            <a:ext cx="9173700" cy="6553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48"/>
          <p:cNvSpPr txBox="1"/>
          <p:nvPr>
            <p:ph idx="1" type="subTitle"/>
          </p:nvPr>
        </p:nvSpPr>
        <p:spPr>
          <a:xfrm>
            <a:off x="24200" y="6583675"/>
            <a:ext cx="82860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
        <p:nvSpPr>
          <p:cNvPr id="325" name="Google Shape;325;p48"/>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rgbClr val="FFFFFF"/>
              </a:buClr>
              <a:buSzPts val="4000"/>
              <a:buChar char="●"/>
              <a:defRPr>
                <a:solidFill>
                  <a:srgbClr val="FFFFFF"/>
                </a:solidFill>
              </a:defRPr>
            </a:lvl1pPr>
            <a:lvl2pPr lvl="1" rtl="0" algn="ctr">
              <a:spcBef>
                <a:spcPts val="0"/>
              </a:spcBef>
              <a:spcAft>
                <a:spcPts val="0"/>
              </a:spcAft>
              <a:buClr>
                <a:srgbClr val="FFFFFF"/>
              </a:buClr>
              <a:buSzPts val="1400"/>
              <a:buChar char="○"/>
              <a:defRPr>
                <a:solidFill>
                  <a:srgbClr val="FFFFFF"/>
                </a:solidFill>
              </a:defRPr>
            </a:lvl2pPr>
            <a:lvl3pPr lvl="2" rtl="0" algn="ctr">
              <a:spcBef>
                <a:spcPts val="0"/>
              </a:spcBef>
              <a:spcAft>
                <a:spcPts val="0"/>
              </a:spcAft>
              <a:buClr>
                <a:srgbClr val="FFFFFF"/>
              </a:buClr>
              <a:buSzPts val="1400"/>
              <a:buChar char="■"/>
              <a:defRPr>
                <a:solidFill>
                  <a:srgbClr val="FFFFFF"/>
                </a:solidFill>
              </a:defRPr>
            </a:lvl3pPr>
            <a:lvl4pPr lvl="3" rtl="0" algn="ctr">
              <a:spcBef>
                <a:spcPts val="0"/>
              </a:spcBef>
              <a:spcAft>
                <a:spcPts val="0"/>
              </a:spcAft>
              <a:buClr>
                <a:srgbClr val="FFFFFF"/>
              </a:buClr>
              <a:buSzPts val="1400"/>
              <a:buChar char="●"/>
              <a:defRPr>
                <a:solidFill>
                  <a:srgbClr val="FFFFFF"/>
                </a:solidFill>
              </a:defRPr>
            </a:lvl4pPr>
            <a:lvl5pPr lvl="4" rtl="0" algn="ctr">
              <a:spcBef>
                <a:spcPts val="0"/>
              </a:spcBef>
              <a:spcAft>
                <a:spcPts val="0"/>
              </a:spcAft>
              <a:buClr>
                <a:srgbClr val="FFFFFF"/>
              </a:buClr>
              <a:buSzPts val="1400"/>
              <a:buChar char="○"/>
              <a:defRPr>
                <a:solidFill>
                  <a:srgbClr val="FFFFFF"/>
                </a:solidFill>
              </a:defRPr>
            </a:lvl5pPr>
            <a:lvl6pPr lvl="5" marL="457200" rtl="0" algn="ctr">
              <a:spcBef>
                <a:spcPts val="0"/>
              </a:spcBef>
              <a:spcAft>
                <a:spcPts val="0"/>
              </a:spcAft>
              <a:buClr>
                <a:srgbClr val="FFFFFF"/>
              </a:buClr>
              <a:buSzPts val="1400"/>
              <a:buChar char="■"/>
              <a:defRPr>
                <a:solidFill>
                  <a:srgbClr val="FFFFFF"/>
                </a:solidFill>
              </a:defRPr>
            </a:lvl6pPr>
            <a:lvl7pPr lvl="6" marL="914400" rtl="0" algn="ctr">
              <a:spcBef>
                <a:spcPts val="0"/>
              </a:spcBef>
              <a:spcAft>
                <a:spcPts val="0"/>
              </a:spcAft>
              <a:buClr>
                <a:srgbClr val="FFFFFF"/>
              </a:buClr>
              <a:buSzPts val="1400"/>
              <a:buChar char="●"/>
              <a:defRPr>
                <a:solidFill>
                  <a:srgbClr val="FFFFFF"/>
                </a:solidFill>
              </a:defRPr>
            </a:lvl7pPr>
            <a:lvl8pPr lvl="7" marL="1371600" rtl="0" algn="ctr">
              <a:spcBef>
                <a:spcPts val="0"/>
              </a:spcBef>
              <a:spcAft>
                <a:spcPts val="0"/>
              </a:spcAft>
              <a:buClr>
                <a:srgbClr val="FFFFFF"/>
              </a:buClr>
              <a:buSzPts val="1400"/>
              <a:buChar char="○"/>
              <a:defRPr>
                <a:solidFill>
                  <a:srgbClr val="FFFFFF"/>
                </a:solidFill>
              </a:defRPr>
            </a:lvl8pPr>
            <a:lvl9pPr lvl="8" marL="1828800" rtl="0" algn="ctr">
              <a:spcBef>
                <a:spcPts val="0"/>
              </a:spcBef>
              <a:spcAft>
                <a:spcPts val="0"/>
              </a:spcAft>
              <a:buClr>
                <a:srgbClr val="FFFFFF"/>
              </a:buClr>
              <a:buSzPts val="1400"/>
              <a:buChar char="■"/>
              <a:defRPr>
                <a:solidFill>
                  <a:srgbClr val="FFFFFF"/>
                </a:solidFill>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2 2">
  <p:cSld name="BLANK_2_2">
    <p:spTree>
      <p:nvGrpSpPr>
        <p:cNvPr id="326" name="Shape 326"/>
        <p:cNvGrpSpPr/>
        <p:nvPr/>
      </p:nvGrpSpPr>
      <p:grpSpPr>
        <a:xfrm>
          <a:off x="0" y="0"/>
          <a:ext cx="0" cy="0"/>
          <a:chOff x="0" y="0"/>
          <a:chExt cx="0" cy="0"/>
        </a:xfrm>
      </p:grpSpPr>
      <p:sp>
        <p:nvSpPr>
          <p:cNvPr id="327" name="Google Shape;327;p49"/>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pic>
        <p:nvPicPr>
          <p:cNvPr id="328" name="Google Shape;328;p49"/>
          <p:cNvPicPr preferRelativeResize="0"/>
          <p:nvPr/>
        </p:nvPicPr>
        <p:blipFill rotWithShape="1">
          <a:blip r:embed="rId2">
            <a:alphaModFix/>
          </a:blip>
          <a:srcRect b="15205" l="0" r="0" t="25970"/>
          <a:stretch/>
        </p:blipFill>
        <p:spPr>
          <a:xfrm>
            <a:off x="0" y="0"/>
            <a:ext cx="9143999" cy="4034126"/>
          </a:xfrm>
          <a:prstGeom prst="rect">
            <a:avLst/>
          </a:prstGeom>
          <a:noFill/>
          <a:ln>
            <a:noFill/>
          </a:ln>
        </p:spPr>
      </p:pic>
      <p:sp>
        <p:nvSpPr>
          <p:cNvPr id="329" name="Google Shape;329;p49"/>
          <p:cNvSpPr/>
          <p:nvPr/>
        </p:nvSpPr>
        <p:spPr>
          <a:xfrm>
            <a:off x="0" y="0"/>
            <a:ext cx="9173700" cy="6553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49"/>
          <p:cNvSpPr txBox="1"/>
          <p:nvPr>
            <p:ph idx="1" type="subTitle"/>
          </p:nvPr>
        </p:nvSpPr>
        <p:spPr>
          <a:xfrm>
            <a:off x="24200" y="6583675"/>
            <a:ext cx="82860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
        <p:nvSpPr>
          <p:cNvPr id="331" name="Google Shape;331;p49"/>
          <p:cNvSpPr txBox="1"/>
          <p:nvPr>
            <p:ph type="title"/>
          </p:nvPr>
        </p:nvSpPr>
        <p:spPr>
          <a:xfrm>
            <a:off x="4477875" y="1037725"/>
            <a:ext cx="4189800" cy="1243800"/>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Clr>
                <a:srgbClr val="FFFFFF"/>
              </a:buClr>
              <a:buSzPts val="4000"/>
              <a:buChar char="●"/>
              <a:defRPr>
                <a:solidFill>
                  <a:srgbClr val="FFFFFF"/>
                </a:solidFill>
              </a:defRPr>
            </a:lvl1pPr>
            <a:lvl2pPr lvl="1" rtl="0" algn="l">
              <a:spcBef>
                <a:spcPts val="0"/>
              </a:spcBef>
              <a:spcAft>
                <a:spcPts val="0"/>
              </a:spcAft>
              <a:buClr>
                <a:srgbClr val="FFFFFF"/>
              </a:buClr>
              <a:buSzPts val="1400"/>
              <a:buChar char="○"/>
              <a:defRPr>
                <a:solidFill>
                  <a:srgbClr val="FFFFFF"/>
                </a:solidFill>
              </a:defRPr>
            </a:lvl2pPr>
            <a:lvl3pPr lvl="2" rtl="0" algn="l">
              <a:spcBef>
                <a:spcPts val="0"/>
              </a:spcBef>
              <a:spcAft>
                <a:spcPts val="0"/>
              </a:spcAft>
              <a:buClr>
                <a:srgbClr val="FFFFFF"/>
              </a:buClr>
              <a:buSzPts val="1400"/>
              <a:buChar char="■"/>
              <a:defRPr>
                <a:solidFill>
                  <a:srgbClr val="FFFFFF"/>
                </a:solidFill>
              </a:defRPr>
            </a:lvl3pPr>
            <a:lvl4pPr lvl="3" rtl="0" algn="l">
              <a:spcBef>
                <a:spcPts val="0"/>
              </a:spcBef>
              <a:spcAft>
                <a:spcPts val="0"/>
              </a:spcAft>
              <a:buClr>
                <a:srgbClr val="FFFFFF"/>
              </a:buClr>
              <a:buSzPts val="1400"/>
              <a:buChar char="●"/>
              <a:defRPr>
                <a:solidFill>
                  <a:srgbClr val="FFFFFF"/>
                </a:solidFill>
              </a:defRPr>
            </a:lvl4pPr>
            <a:lvl5pPr lvl="4" rtl="0" algn="l">
              <a:spcBef>
                <a:spcPts val="0"/>
              </a:spcBef>
              <a:spcAft>
                <a:spcPts val="0"/>
              </a:spcAft>
              <a:buClr>
                <a:srgbClr val="FFFFFF"/>
              </a:buClr>
              <a:buSzPts val="1400"/>
              <a:buChar char="○"/>
              <a:defRPr>
                <a:solidFill>
                  <a:srgbClr val="FFFFFF"/>
                </a:solidFill>
              </a:defRPr>
            </a:lvl5pPr>
            <a:lvl6pPr lvl="5" marL="457200" rtl="0" algn="l">
              <a:spcBef>
                <a:spcPts val="0"/>
              </a:spcBef>
              <a:spcAft>
                <a:spcPts val="0"/>
              </a:spcAft>
              <a:buClr>
                <a:srgbClr val="FFFFFF"/>
              </a:buClr>
              <a:buSzPts val="1400"/>
              <a:buChar char="■"/>
              <a:defRPr>
                <a:solidFill>
                  <a:srgbClr val="FFFFFF"/>
                </a:solidFill>
              </a:defRPr>
            </a:lvl6pPr>
            <a:lvl7pPr lvl="6" marL="914400" rtl="0" algn="l">
              <a:spcBef>
                <a:spcPts val="0"/>
              </a:spcBef>
              <a:spcAft>
                <a:spcPts val="0"/>
              </a:spcAft>
              <a:buClr>
                <a:srgbClr val="FFFFFF"/>
              </a:buClr>
              <a:buSzPts val="1400"/>
              <a:buChar char="●"/>
              <a:defRPr>
                <a:solidFill>
                  <a:srgbClr val="FFFFFF"/>
                </a:solidFill>
              </a:defRPr>
            </a:lvl7pPr>
            <a:lvl8pPr lvl="7" marL="1371600" rtl="0" algn="l">
              <a:spcBef>
                <a:spcPts val="0"/>
              </a:spcBef>
              <a:spcAft>
                <a:spcPts val="0"/>
              </a:spcAft>
              <a:buClr>
                <a:srgbClr val="FFFFFF"/>
              </a:buClr>
              <a:buSzPts val="1400"/>
              <a:buChar char="○"/>
              <a:defRPr>
                <a:solidFill>
                  <a:srgbClr val="FFFFFF"/>
                </a:solidFill>
              </a:defRPr>
            </a:lvl8pPr>
            <a:lvl9pPr lvl="8" marL="1828800" rtl="0" algn="l">
              <a:spcBef>
                <a:spcPts val="0"/>
              </a:spcBef>
              <a:spcAft>
                <a:spcPts val="0"/>
              </a:spcAft>
              <a:buClr>
                <a:srgbClr val="FFFFFF"/>
              </a:buClr>
              <a:buSzPts val="1400"/>
              <a:buChar char="■"/>
              <a:defRPr>
                <a:solidFill>
                  <a:srgbClr val="FFFFFF"/>
                </a:solidFill>
              </a:defRPr>
            </a:lvl9pPr>
          </a:lstStyle>
          <a:p/>
        </p:txBody>
      </p:sp>
      <p:sp>
        <p:nvSpPr>
          <p:cNvPr id="332" name="Google Shape;332;p49"/>
          <p:cNvSpPr txBox="1"/>
          <p:nvPr>
            <p:ph idx="2" type="body"/>
          </p:nvPr>
        </p:nvSpPr>
        <p:spPr>
          <a:xfrm>
            <a:off x="4477875" y="2281525"/>
            <a:ext cx="4058100" cy="3897000"/>
          </a:xfrm>
          <a:prstGeom prst="rect">
            <a:avLst/>
          </a:prstGeom>
        </p:spPr>
        <p:txBody>
          <a:bodyPr anchorCtr="0" anchor="t" bIns="91425" lIns="91425" spcFirstLastPara="1" rIns="91425" wrap="square" tIns="91425">
            <a:noAutofit/>
          </a:bodyPr>
          <a:lstStyle>
            <a:lvl1pPr indent="-381000" lvl="0" marL="457200" rtl="0">
              <a:spcBef>
                <a:spcPts val="560"/>
              </a:spcBef>
              <a:spcAft>
                <a:spcPts val="0"/>
              </a:spcAft>
              <a:buClr>
                <a:srgbClr val="FFFFFF"/>
              </a:buClr>
              <a:buSzPts val="2400"/>
              <a:buChar char="●"/>
              <a:defRPr>
                <a:solidFill>
                  <a:srgbClr val="FFFFFF"/>
                </a:solidFill>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2 1">
  <p:cSld name="BLANK_2_1">
    <p:spTree>
      <p:nvGrpSpPr>
        <p:cNvPr id="333" name="Shape 333"/>
        <p:cNvGrpSpPr/>
        <p:nvPr/>
      </p:nvGrpSpPr>
      <p:grpSpPr>
        <a:xfrm>
          <a:off x="0" y="0"/>
          <a:ext cx="0" cy="0"/>
          <a:chOff x="0" y="0"/>
          <a:chExt cx="0" cy="0"/>
        </a:xfrm>
      </p:grpSpPr>
      <p:sp>
        <p:nvSpPr>
          <p:cNvPr id="334" name="Google Shape;334;p50"/>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pic>
        <p:nvPicPr>
          <p:cNvPr id="335" name="Google Shape;335;p50"/>
          <p:cNvPicPr preferRelativeResize="0"/>
          <p:nvPr/>
        </p:nvPicPr>
        <p:blipFill rotWithShape="1">
          <a:blip r:embed="rId2">
            <a:alphaModFix/>
          </a:blip>
          <a:srcRect b="15205" l="0" r="0" t="25970"/>
          <a:stretch/>
        </p:blipFill>
        <p:spPr>
          <a:xfrm>
            <a:off x="0" y="0"/>
            <a:ext cx="9143999" cy="4034126"/>
          </a:xfrm>
          <a:prstGeom prst="rect">
            <a:avLst/>
          </a:prstGeom>
          <a:noFill/>
          <a:ln>
            <a:noFill/>
          </a:ln>
        </p:spPr>
      </p:pic>
      <p:sp>
        <p:nvSpPr>
          <p:cNvPr id="336" name="Google Shape;336;p50"/>
          <p:cNvSpPr/>
          <p:nvPr/>
        </p:nvSpPr>
        <p:spPr>
          <a:xfrm>
            <a:off x="0" y="0"/>
            <a:ext cx="9173700" cy="6553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50"/>
          <p:cNvSpPr txBox="1"/>
          <p:nvPr>
            <p:ph idx="1" type="subTitle"/>
          </p:nvPr>
        </p:nvSpPr>
        <p:spPr>
          <a:xfrm>
            <a:off x="24200" y="6583675"/>
            <a:ext cx="82860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
        <p:nvSpPr>
          <p:cNvPr id="338" name="Google Shape;338;p50"/>
          <p:cNvSpPr txBox="1"/>
          <p:nvPr>
            <p:ph type="title"/>
          </p:nvPr>
        </p:nvSpPr>
        <p:spPr>
          <a:xfrm>
            <a:off x="476250" y="5026500"/>
            <a:ext cx="8191500" cy="1243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rgbClr val="FFFFFF"/>
              </a:buClr>
              <a:buSzPts val="4000"/>
              <a:buChar char="●"/>
              <a:defRPr>
                <a:solidFill>
                  <a:srgbClr val="FFFFFF"/>
                </a:solidFill>
              </a:defRPr>
            </a:lvl1pPr>
            <a:lvl2pPr lvl="1" rtl="0" algn="ctr">
              <a:spcBef>
                <a:spcPts val="0"/>
              </a:spcBef>
              <a:spcAft>
                <a:spcPts val="0"/>
              </a:spcAft>
              <a:buClr>
                <a:srgbClr val="FFFFFF"/>
              </a:buClr>
              <a:buSzPts val="1400"/>
              <a:buChar char="○"/>
              <a:defRPr>
                <a:solidFill>
                  <a:srgbClr val="FFFFFF"/>
                </a:solidFill>
              </a:defRPr>
            </a:lvl2pPr>
            <a:lvl3pPr lvl="2" rtl="0" algn="ctr">
              <a:spcBef>
                <a:spcPts val="0"/>
              </a:spcBef>
              <a:spcAft>
                <a:spcPts val="0"/>
              </a:spcAft>
              <a:buClr>
                <a:srgbClr val="FFFFFF"/>
              </a:buClr>
              <a:buSzPts val="1400"/>
              <a:buChar char="■"/>
              <a:defRPr>
                <a:solidFill>
                  <a:srgbClr val="FFFFFF"/>
                </a:solidFill>
              </a:defRPr>
            </a:lvl3pPr>
            <a:lvl4pPr lvl="3" rtl="0" algn="ctr">
              <a:spcBef>
                <a:spcPts val="0"/>
              </a:spcBef>
              <a:spcAft>
                <a:spcPts val="0"/>
              </a:spcAft>
              <a:buClr>
                <a:srgbClr val="FFFFFF"/>
              </a:buClr>
              <a:buSzPts val="1400"/>
              <a:buChar char="●"/>
              <a:defRPr>
                <a:solidFill>
                  <a:srgbClr val="FFFFFF"/>
                </a:solidFill>
              </a:defRPr>
            </a:lvl4pPr>
            <a:lvl5pPr lvl="4" rtl="0" algn="ctr">
              <a:spcBef>
                <a:spcPts val="0"/>
              </a:spcBef>
              <a:spcAft>
                <a:spcPts val="0"/>
              </a:spcAft>
              <a:buClr>
                <a:srgbClr val="FFFFFF"/>
              </a:buClr>
              <a:buSzPts val="1400"/>
              <a:buChar char="○"/>
              <a:defRPr>
                <a:solidFill>
                  <a:srgbClr val="FFFFFF"/>
                </a:solidFill>
              </a:defRPr>
            </a:lvl5pPr>
            <a:lvl6pPr lvl="5" marL="457200" rtl="0" algn="ctr">
              <a:spcBef>
                <a:spcPts val="0"/>
              </a:spcBef>
              <a:spcAft>
                <a:spcPts val="0"/>
              </a:spcAft>
              <a:buClr>
                <a:srgbClr val="FFFFFF"/>
              </a:buClr>
              <a:buSzPts val="1400"/>
              <a:buChar char="■"/>
              <a:defRPr>
                <a:solidFill>
                  <a:srgbClr val="FFFFFF"/>
                </a:solidFill>
              </a:defRPr>
            </a:lvl6pPr>
            <a:lvl7pPr lvl="6" marL="914400" rtl="0" algn="ctr">
              <a:spcBef>
                <a:spcPts val="0"/>
              </a:spcBef>
              <a:spcAft>
                <a:spcPts val="0"/>
              </a:spcAft>
              <a:buClr>
                <a:srgbClr val="FFFFFF"/>
              </a:buClr>
              <a:buSzPts val="1400"/>
              <a:buChar char="●"/>
              <a:defRPr>
                <a:solidFill>
                  <a:srgbClr val="FFFFFF"/>
                </a:solidFill>
              </a:defRPr>
            </a:lvl7pPr>
            <a:lvl8pPr lvl="7" marL="1371600" rtl="0" algn="ctr">
              <a:spcBef>
                <a:spcPts val="0"/>
              </a:spcBef>
              <a:spcAft>
                <a:spcPts val="0"/>
              </a:spcAft>
              <a:buClr>
                <a:srgbClr val="FFFFFF"/>
              </a:buClr>
              <a:buSzPts val="1400"/>
              <a:buChar char="○"/>
              <a:defRPr>
                <a:solidFill>
                  <a:srgbClr val="FFFFFF"/>
                </a:solidFill>
              </a:defRPr>
            </a:lvl8pPr>
            <a:lvl9pPr lvl="8" marL="1828800" rtl="0" algn="ctr">
              <a:spcBef>
                <a:spcPts val="0"/>
              </a:spcBef>
              <a:spcAft>
                <a:spcPts val="0"/>
              </a:spcAft>
              <a:buClr>
                <a:srgbClr val="FFFFFF"/>
              </a:buClr>
              <a:buSzPts val="1400"/>
              <a:buChar char="■"/>
              <a:defRPr>
                <a:solidFill>
                  <a:srgbClr val="FFFFFF"/>
                </a:solidFill>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1">
  <p:cSld name="BLANK_1">
    <p:spTree>
      <p:nvGrpSpPr>
        <p:cNvPr id="339" name="Shape 339"/>
        <p:cNvGrpSpPr/>
        <p:nvPr/>
      </p:nvGrpSpPr>
      <p:grpSpPr>
        <a:xfrm>
          <a:off x="0" y="0"/>
          <a:ext cx="0" cy="0"/>
          <a:chOff x="0" y="0"/>
          <a:chExt cx="0" cy="0"/>
        </a:xfrm>
      </p:grpSpPr>
      <p:pic>
        <p:nvPicPr>
          <p:cNvPr id="340" name="Google Shape;340;p51"/>
          <p:cNvPicPr preferRelativeResize="0"/>
          <p:nvPr/>
        </p:nvPicPr>
        <p:blipFill rotWithShape="1">
          <a:blip r:embed="rId2">
            <a:alphaModFix/>
          </a:blip>
          <a:srcRect b="15205" l="0" r="0" t="25970"/>
          <a:stretch/>
        </p:blipFill>
        <p:spPr>
          <a:xfrm>
            <a:off x="0" y="0"/>
            <a:ext cx="9143999" cy="4034126"/>
          </a:xfrm>
          <a:prstGeom prst="rect">
            <a:avLst/>
          </a:prstGeom>
          <a:noFill/>
          <a:ln>
            <a:noFill/>
          </a:ln>
        </p:spPr>
      </p:pic>
      <p:sp>
        <p:nvSpPr>
          <p:cNvPr id="341" name="Google Shape;341;p51"/>
          <p:cNvSpPr/>
          <p:nvPr/>
        </p:nvSpPr>
        <p:spPr>
          <a:xfrm>
            <a:off x="0" y="0"/>
            <a:ext cx="9173700" cy="68580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51"/>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343" name="Google Shape;343;p51"/>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物件" type="obj">
  <p:cSld name="OBJECT">
    <p:spTree>
      <p:nvGrpSpPr>
        <p:cNvPr id="36" name="Shape 36"/>
        <p:cNvGrpSpPr/>
        <p:nvPr/>
      </p:nvGrpSpPr>
      <p:grpSpPr>
        <a:xfrm>
          <a:off x="0" y="0"/>
          <a:ext cx="0" cy="0"/>
          <a:chOff x="0" y="0"/>
          <a:chExt cx="0" cy="0"/>
        </a:xfrm>
      </p:grpSpPr>
      <p:sp>
        <p:nvSpPr>
          <p:cNvPr id="37" name="Google Shape;37;p6"/>
          <p:cNvSpPr txBox="1"/>
          <p:nvPr>
            <p:ph idx="1" type="body"/>
          </p:nvPr>
        </p:nvSpPr>
        <p:spPr>
          <a:xfrm>
            <a:off x="476250" y="1783075"/>
            <a:ext cx="8191500" cy="4711800"/>
          </a:xfrm>
          <a:prstGeom prst="rect">
            <a:avLst/>
          </a:prstGeom>
          <a:noFill/>
          <a:ln>
            <a:noFill/>
          </a:ln>
        </p:spPr>
        <p:txBody>
          <a:bodyPr anchorCtr="0" anchor="t" bIns="91425" lIns="91425" spcFirstLastPara="1" rIns="91425" wrap="square" tIns="91425">
            <a:noAutofit/>
          </a:bodyPr>
          <a:lstStyle>
            <a:lvl1pPr indent="-381000" lvl="0" marL="457200" rtl="0" algn="l">
              <a:lnSpc>
                <a:spcPct val="115000"/>
              </a:lnSpc>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38" name="Google Shape;38;p6"/>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39" name="Google Shape;39;p6"/>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indent="-254000" lvl="0" marL="0" marR="0" rtl="0" algn="ctr">
              <a:spcBef>
                <a:spcPts val="0"/>
              </a:spcBef>
              <a:spcAft>
                <a:spcPts val="0"/>
              </a:spcAft>
              <a:buSzPts val="4000"/>
              <a:buFont typeface="Microsoft JhengHei"/>
              <a:buChar char="●"/>
              <a:defRPr b="1" sz="4000">
                <a:latin typeface="Microsoft JhengHei"/>
                <a:ea typeface="Microsoft JhengHei"/>
                <a:cs typeface="Microsoft JhengHei"/>
                <a:sym typeface="Microsoft JhengHei"/>
              </a:defRPr>
            </a:lvl1pPr>
            <a:lvl2pPr indent="-88900" lvl="1"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2pPr>
            <a:lvl3pPr indent="-88900" lvl="2"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3pPr>
            <a:lvl4pPr indent="-88900" lvl="3"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4pPr>
            <a:lvl5pPr indent="-88900" lvl="4"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5pPr>
            <a:lvl6pPr indent="-88900" lvl="5" marL="4572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6pPr>
            <a:lvl7pPr indent="-88900" lvl="6" marL="9144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7pPr>
            <a:lvl8pPr indent="-88900" lvl="7" marL="13716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8pPr>
            <a:lvl9pPr indent="-88900" lvl="8" marL="18288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9pPr>
          </a:lstStyle>
          <a:p/>
        </p:txBody>
      </p:sp>
      <p:sp>
        <p:nvSpPr>
          <p:cNvPr id="40" name="Google Shape;40;p6"/>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lvl1pPr lvl="0">
              <a:spcBef>
                <a:spcPts val="0"/>
              </a:spcBef>
              <a:spcAft>
                <a:spcPts val="0"/>
              </a:spcAft>
              <a:buNone/>
              <a:defRPr sz="1400">
                <a:solidFill>
                  <a:srgbClr val="FFFFFF"/>
                </a:solidFill>
              </a:defRPr>
            </a:lvl1pPr>
            <a:lvl2pPr lvl="1">
              <a:spcBef>
                <a:spcPts val="560"/>
              </a:spcBef>
              <a:spcAft>
                <a:spcPts val="0"/>
              </a:spcAft>
              <a:buNone/>
              <a:defRPr/>
            </a:lvl2pPr>
            <a:lvl3pPr lvl="2">
              <a:spcBef>
                <a:spcPts val="560"/>
              </a:spcBef>
              <a:spcAft>
                <a:spcPts val="0"/>
              </a:spcAft>
              <a:buNone/>
              <a:defRPr/>
            </a:lvl3pPr>
            <a:lvl4pPr lvl="3">
              <a:spcBef>
                <a:spcPts val="560"/>
              </a:spcBef>
              <a:spcAft>
                <a:spcPts val="0"/>
              </a:spcAft>
              <a:buNone/>
              <a:defRPr/>
            </a:lvl4pPr>
            <a:lvl5pPr lvl="4">
              <a:spcBef>
                <a:spcPts val="560"/>
              </a:spcBef>
              <a:spcAft>
                <a:spcPts val="0"/>
              </a:spcAft>
              <a:buNone/>
              <a:defRPr/>
            </a:lvl5pPr>
            <a:lvl6pPr lvl="5">
              <a:spcBef>
                <a:spcPts val="560"/>
              </a:spcBef>
              <a:spcAft>
                <a:spcPts val="0"/>
              </a:spcAft>
              <a:buNone/>
              <a:defRPr/>
            </a:lvl6pPr>
            <a:lvl7pPr lvl="6">
              <a:spcBef>
                <a:spcPts val="560"/>
              </a:spcBef>
              <a:spcAft>
                <a:spcPts val="0"/>
              </a:spcAft>
              <a:buNone/>
              <a:defRPr/>
            </a:lvl7pPr>
            <a:lvl8pPr lvl="7">
              <a:spcBef>
                <a:spcPts val="560"/>
              </a:spcBef>
              <a:spcAft>
                <a:spcPts val="0"/>
              </a:spcAft>
              <a:buNone/>
              <a:defRPr/>
            </a:lvl8pPr>
            <a:lvl9pPr lvl="8">
              <a:spcBef>
                <a:spcPts val="560"/>
              </a:spcBef>
              <a:spcAft>
                <a:spcPts val="0"/>
              </a:spcAft>
              <a:buNone/>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內容" type="objTx">
  <p:cSld name="OBJECT_WITH_CAPTION_TEXT">
    <p:spTree>
      <p:nvGrpSpPr>
        <p:cNvPr id="344" name="Shape 344"/>
        <p:cNvGrpSpPr/>
        <p:nvPr/>
      </p:nvGrpSpPr>
      <p:grpSpPr>
        <a:xfrm>
          <a:off x="0" y="0"/>
          <a:ext cx="0" cy="0"/>
          <a:chOff x="0" y="0"/>
          <a:chExt cx="0" cy="0"/>
        </a:xfrm>
      </p:grpSpPr>
      <p:sp>
        <p:nvSpPr>
          <p:cNvPr id="345" name="Google Shape;345;p52"/>
          <p:cNvSpPr txBox="1"/>
          <p:nvPr>
            <p:ph type="title"/>
          </p:nvPr>
        </p:nvSpPr>
        <p:spPr>
          <a:xfrm>
            <a:off x="630238" y="457200"/>
            <a:ext cx="2949600" cy="16002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SzPts val="40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346" name="Google Shape;346;p52"/>
          <p:cNvSpPr txBox="1"/>
          <p:nvPr>
            <p:ph idx="1" type="body"/>
          </p:nvPr>
        </p:nvSpPr>
        <p:spPr>
          <a:xfrm>
            <a:off x="3887788" y="987425"/>
            <a:ext cx="4629300" cy="4873500"/>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347" name="Google Shape;347;p52"/>
          <p:cNvSpPr txBox="1"/>
          <p:nvPr>
            <p:ph idx="2" type="body"/>
          </p:nvPr>
        </p:nvSpPr>
        <p:spPr>
          <a:xfrm>
            <a:off x="630238" y="2057400"/>
            <a:ext cx="2949600" cy="3811500"/>
          </a:xfrm>
          <a:prstGeom prst="rect">
            <a:avLst/>
          </a:prstGeom>
          <a:noFill/>
          <a:ln>
            <a:noFill/>
          </a:ln>
        </p:spPr>
        <p:txBody>
          <a:bodyPr anchorCtr="0" anchor="t" bIns="91425" lIns="91425" spcFirstLastPara="1" rIns="91425" wrap="square" tIns="91425">
            <a:noAutofit/>
          </a:bodyPr>
          <a:lstStyle>
            <a:lvl1pPr indent="-228600" lvl="0" marL="457200" rtl="0">
              <a:spcBef>
                <a:spcPts val="560"/>
              </a:spcBef>
              <a:spcAft>
                <a:spcPts val="0"/>
              </a:spcAft>
              <a:buSzPts val="2400"/>
              <a:buFont typeface="Cambria"/>
              <a:buNone/>
              <a:defRPr/>
            </a:lvl1pPr>
            <a:lvl2pPr indent="-228600" lvl="1" marL="914400" rtl="0">
              <a:spcBef>
                <a:spcPts val="520"/>
              </a:spcBef>
              <a:spcAft>
                <a:spcPts val="0"/>
              </a:spcAft>
              <a:buSzPts val="2400"/>
              <a:buFont typeface="Cambria"/>
              <a:buNone/>
              <a:defRPr/>
            </a:lvl2pPr>
            <a:lvl3pPr indent="-228600" lvl="2" marL="1371600" rtl="0">
              <a:spcBef>
                <a:spcPts val="480"/>
              </a:spcBef>
              <a:spcAft>
                <a:spcPts val="0"/>
              </a:spcAft>
              <a:buSzPts val="2400"/>
              <a:buFont typeface="Cambria"/>
              <a:buNone/>
              <a:defRPr/>
            </a:lvl3pPr>
            <a:lvl4pPr indent="-228600" lvl="3" marL="1828800" rtl="0">
              <a:spcBef>
                <a:spcPts val="400"/>
              </a:spcBef>
              <a:spcAft>
                <a:spcPts val="0"/>
              </a:spcAft>
              <a:buSzPts val="2400"/>
              <a:buFont typeface="Cambria"/>
              <a:buNone/>
              <a:defRPr/>
            </a:lvl4pPr>
            <a:lvl5pPr indent="-228600" lvl="4" marL="2286000" rtl="0">
              <a:spcBef>
                <a:spcPts val="400"/>
              </a:spcBef>
              <a:spcAft>
                <a:spcPts val="0"/>
              </a:spcAft>
              <a:buSzPts val="2400"/>
              <a:buFont typeface="Cambria"/>
              <a:buNone/>
              <a:defRPr/>
            </a:lvl5pPr>
            <a:lvl6pPr indent="-228600" lvl="5" marL="2743200" rtl="0">
              <a:spcBef>
                <a:spcPts val="500"/>
              </a:spcBef>
              <a:spcAft>
                <a:spcPts val="0"/>
              </a:spcAft>
              <a:buSzPts val="2400"/>
              <a:buFont typeface="Cambria"/>
              <a:buNone/>
              <a:defRPr/>
            </a:lvl6pPr>
            <a:lvl7pPr indent="-228600" lvl="6" marL="3200400" rtl="0">
              <a:spcBef>
                <a:spcPts val="500"/>
              </a:spcBef>
              <a:spcAft>
                <a:spcPts val="0"/>
              </a:spcAft>
              <a:buSzPts val="2400"/>
              <a:buFont typeface="Cambria"/>
              <a:buNone/>
              <a:defRPr/>
            </a:lvl7pPr>
            <a:lvl8pPr indent="-228600" lvl="7" marL="3657600" rtl="0">
              <a:spcBef>
                <a:spcPts val="500"/>
              </a:spcBef>
              <a:spcAft>
                <a:spcPts val="0"/>
              </a:spcAft>
              <a:buSzPts val="2400"/>
              <a:buFont typeface="Cambria"/>
              <a:buNone/>
              <a:defRPr/>
            </a:lvl8pPr>
            <a:lvl9pPr indent="-228600" lvl="8" marL="4114800" rtl="0">
              <a:spcBef>
                <a:spcPts val="500"/>
              </a:spcBef>
              <a:spcAft>
                <a:spcPts val="0"/>
              </a:spcAft>
              <a:buSzPts val="2400"/>
              <a:buFont typeface="Cambria"/>
              <a:buNone/>
              <a:defRPr/>
            </a:lvl9pPr>
          </a:lstStyle>
          <a:p/>
        </p:txBody>
      </p:sp>
      <p:sp>
        <p:nvSpPr>
          <p:cNvPr id="348" name="Google Shape;348;p52"/>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349" name="Google Shape;349;p52"/>
          <p:cNvSpPr txBox="1"/>
          <p:nvPr>
            <p:ph idx="3" type="subTitle"/>
          </p:nvPr>
        </p:nvSpPr>
        <p:spPr>
          <a:xfrm>
            <a:off x="24200" y="6583675"/>
            <a:ext cx="82077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圖片" type="picTx">
  <p:cSld name="PICTURE_WITH_CAPTION_TEXT">
    <p:spTree>
      <p:nvGrpSpPr>
        <p:cNvPr id="350" name="Shape 350"/>
        <p:cNvGrpSpPr/>
        <p:nvPr/>
      </p:nvGrpSpPr>
      <p:grpSpPr>
        <a:xfrm>
          <a:off x="0" y="0"/>
          <a:ext cx="0" cy="0"/>
          <a:chOff x="0" y="0"/>
          <a:chExt cx="0" cy="0"/>
        </a:xfrm>
      </p:grpSpPr>
      <p:sp>
        <p:nvSpPr>
          <p:cNvPr id="351" name="Google Shape;351;p53"/>
          <p:cNvSpPr txBox="1"/>
          <p:nvPr>
            <p:ph type="title"/>
          </p:nvPr>
        </p:nvSpPr>
        <p:spPr>
          <a:xfrm>
            <a:off x="630238" y="457200"/>
            <a:ext cx="2949600" cy="16002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SzPts val="40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352" name="Google Shape;352;p53"/>
          <p:cNvSpPr/>
          <p:nvPr>
            <p:ph idx="2" type="pic"/>
          </p:nvPr>
        </p:nvSpPr>
        <p:spPr>
          <a:xfrm>
            <a:off x="3887788" y="987425"/>
            <a:ext cx="4629300" cy="4873500"/>
          </a:xfrm>
          <a:prstGeom prst="rect">
            <a:avLst/>
          </a:prstGeom>
          <a:noFill/>
          <a:ln>
            <a:noFill/>
          </a:ln>
        </p:spPr>
      </p:sp>
      <p:sp>
        <p:nvSpPr>
          <p:cNvPr id="353" name="Google Shape;353;p53"/>
          <p:cNvSpPr txBox="1"/>
          <p:nvPr>
            <p:ph idx="1" type="body"/>
          </p:nvPr>
        </p:nvSpPr>
        <p:spPr>
          <a:xfrm>
            <a:off x="630238" y="2057400"/>
            <a:ext cx="2949600" cy="3811500"/>
          </a:xfrm>
          <a:prstGeom prst="rect">
            <a:avLst/>
          </a:prstGeom>
          <a:noFill/>
          <a:ln>
            <a:noFill/>
          </a:ln>
        </p:spPr>
        <p:txBody>
          <a:bodyPr anchorCtr="0" anchor="t" bIns="91425" lIns="91425" spcFirstLastPara="1" rIns="91425" wrap="square" tIns="91425">
            <a:noAutofit/>
          </a:bodyPr>
          <a:lstStyle>
            <a:lvl1pPr indent="-228600" lvl="0" marL="457200" rtl="0">
              <a:spcBef>
                <a:spcPts val="560"/>
              </a:spcBef>
              <a:spcAft>
                <a:spcPts val="0"/>
              </a:spcAft>
              <a:buSzPts val="2400"/>
              <a:buFont typeface="Cambria"/>
              <a:buNone/>
              <a:defRPr/>
            </a:lvl1pPr>
            <a:lvl2pPr indent="-228600" lvl="1" marL="914400" rtl="0">
              <a:spcBef>
                <a:spcPts val="520"/>
              </a:spcBef>
              <a:spcAft>
                <a:spcPts val="0"/>
              </a:spcAft>
              <a:buSzPts val="2400"/>
              <a:buFont typeface="Cambria"/>
              <a:buNone/>
              <a:defRPr/>
            </a:lvl2pPr>
            <a:lvl3pPr indent="-228600" lvl="2" marL="1371600" rtl="0">
              <a:spcBef>
                <a:spcPts val="480"/>
              </a:spcBef>
              <a:spcAft>
                <a:spcPts val="0"/>
              </a:spcAft>
              <a:buSzPts val="2400"/>
              <a:buFont typeface="Cambria"/>
              <a:buNone/>
              <a:defRPr/>
            </a:lvl3pPr>
            <a:lvl4pPr indent="-228600" lvl="3" marL="1828800" rtl="0">
              <a:spcBef>
                <a:spcPts val="400"/>
              </a:spcBef>
              <a:spcAft>
                <a:spcPts val="0"/>
              </a:spcAft>
              <a:buSzPts val="2400"/>
              <a:buFont typeface="Cambria"/>
              <a:buNone/>
              <a:defRPr/>
            </a:lvl4pPr>
            <a:lvl5pPr indent="-228600" lvl="4" marL="2286000" rtl="0">
              <a:spcBef>
                <a:spcPts val="400"/>
              </a:spcBef>
              <a:spcAft>
                <a:spcPts val="0"/>
              </a:spcAft>
              <a:buSzPts val="2400"/>
              <a:buFont typeface="Cambria"/>
              <a:buNone/>
              <a:defRPr/>
            </a:lvl5pPr>
            <a:lvl6pPr indent="-228600" lvl="5" marL="2743200" rtl="0">
              <a:spcBef>
                <a:spcPts val="500"/>
              </a:spcBef>
              <a:spcAft>
                <a:spcPts val="0"/>
              </a:spcAft>
              <a:buSzPts val="2400"/>
              <a:buFont typeface="Cambria"/>
              <a:buNone/>
              <a:defRPr/>
            </a:lvl6pPr>
            <a:lvl7pPr indent="-228600" lvl="6" marL="3200400" rtl="0">
              <a:spcBef>
                <a:spcPts val="500"/>
              </a:spcBef>
              <a:spcAft>
                <a:spcPts val="0"/>
              </a:spcAft>
              <a:buSzPts val="2400"/>
              <a:buFont typeface="Cambria"/>
              <a:buNone/>
              <a:defRPr/>
            </a:lvl7pPr>
            <a:lvl8pPr indent="-228600" lvl="7" marL="3657600" rtl="0">
              <a:spcBef>
                <a:spcPts val="500"/>
              </a:spcBef>
              <a:spcAft>
                <a:spcPts val="0"/>
              </a:spcAft>
              <a:buSzPts val="2400"/>
              <a:buFont typeface="Cambria"/>
              <a:buNone/>
              <a:defRPr/>
            </a:lvl8pPr>
            <a:lvl9pPr indent="-228600" lvl="8" marL="4114800" rtl="0">
              <a:spcBef>
                <a:spcPts val="500"/>
              </a:spcBef>
              <a:spcAft>
                <a:spcPts val="0"/>
              </a:spcAft>
              <a:buSzPts val="2400"/>
              <a:buFont typeface="Cambria"/>
              <a:buNone/>
              <a:defRPr/>
            </a:lvl9pPr>
          </a:lstStyle>
          <a:p/>
        </p:txBody>
      </p:sp>
      <p:sp>
        <p:nvSpPr>
          <p:cNvPr id="354" name="Google Shape;354;p53"/>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355" name="Google Shape;355;p53"/>
          <p:cNvSpPr txBox="1"/>
          <p:nvPr>
            <p:ph idx="3" type="subTitle"/>
          </p:nvPr>
        </p:nvSpPr>
        <p:spPr>
          <a:xfrm>
            <a:off x="24200" y="6583675"/>
            <a:ext cx="82077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直排文字" type="vertTx">
  <p:cSld name="VERTICAL_TEXT">
    <p:spTree>
      <p:nvGrpSpPr>
        <p:cNvPr id="356" name="Shape 356"/>
        <p:cNvGrpSpPr/>
        <p:nvPr/>
      </p:nvGrpSpPr>
      <p:grpSpPr>
        <a:xfrm>
          <a:off x="0" y="0"/>
          <a:ext cx="0" cy="0"/>
          <a:chOff x="0" y="0"/>
          <a:chExt cx="0" cy="0"/>
        </a:xfrm>
      </p:grpSpPr>
      <p:sp>
        <p:nvSpPr>
          <p:cNvPr id="357" name="Google Shape;357;p54"/>
          <p:cNvSpPr txBox="1"/>
          <p:nvPr>
            <p:ph type="title"/>
          </p:nvPr>
        </p:nvSpPr>
        <p:spPr>
          <a:xfrm>
            <a:off x="476250" y="169425"/>
            <a:ext cx="8191500" cy="1243800"/>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SzPts val="4000"/>
              <a:buChar char="●"/>
              <a:defRPr/>
            </a:lvl1pPr>
            <a:lvl2pPr lvl="1" rtl="0" algn="r">
              <a:spcBef>
                <a:spcPts val="0"/>
              </a:spcBef>
              <a:spcAft>
                <a:spcPts val="0"/>
              </a:spcAft>
              <a:buSzPts val="1400"/>
              <a:buChar char="○"/>
              <a:defRPr/>
            </a:lvl2pPr>
            <a:lvl3pPr lvl="2" rtl="0" algn="r">
              <a:spcBef>
                <a:spcPts val="0"/>
              </a:spcBef>
              <a:spcAft>
                <a:spcPts val="0"/>
              </a:spcAft>
              <a:buSzPts val="1400"/>
              <a:buChar char="■"/>
              <a:defRPr/>
            </a:lvl3pPr>
            <a:lvl4pPr lvl="3" rtl="0" algn="r">
              <a:spcBef>
                <a:spcPts val="0"/>
              </a:spcBef>
              <a:spcAft>
                <a:spcPts val="0"/>
              </a:spcAft>
              <a:buSzPts val="1400"/>
              <a:buChar char="●"/>
              <a:defRPr/>
            </a:lvl4pPr>
            <a:lvl5pPr lvl="4" rtl="0" algn="r">
              <a:spcBef>
                <a:spcPts val="0"/>
              </a:spcBef>
              <a:spcAft>
                <a:spcPts val="0"/>
              </a:spcAft>
              <a:buSzPts val="1400"/>
              <a:buChar char="○"/>
              <a:defRPr/>
            </a:lvl5pPr>
            <a:lvl6pPr lvl="5" marL="457200" rtl="0" algn="r">
              <a:spcBef>
                <a:spcPts val="0"/>
              </a:spcBef>
              <a:spcAft>
                <a:spcPts val="0"/>
              </a:spcAft>
              <a:buSzPts val="1400"/>
              <a:buChar char="■"/>
              <a:defRPr/>
            </a:lvl6pPr>
            <a:lvl7pPr lvl="6" marL="914400" rtl="0" algn="r">
              <a:spcBef>
                <a:spcPts val="0"/>
              </a:spcBef>
              <a:spcAft>
                <a:spcPts val="0"/>
              </a:spcAft>
              <a:buSzPts val="1400"/>
              <a:buChar char="●"/>
              <a:defRPr/>
            </a:lvl7pPr>
            <a:lvl8pPr lvl="7" marL="1371600" rtl="0" algn="r">
              <a:spcBef>
                <a:spcPts val="0"/>
              </a:spcBef>
              <a:spcAft>
                <a:spcPts val="0"/>
              </a:spcAft>
              <a:buSzPts val="1400"/>
              <a:buChar char="○"/>
              <a:defRPr/>
            </a:lvl8pPr>
            <a:lvl9pPr lvl="8" marL="1828800" rtl="0" algn="r">
              <a:spcBef>
                <a:spcPts val="0"/>
              </a:spcBef>
              <a:spcAft>
                <a:spcPts val="0"/>
              </a:spcAft>
              <a:buSzPts val="1400"/>
              <a:buChar char="■"/>
              <a:defRPr/>
            </a:lvl9pPr>
          </a:lstStyle>
          <a:p/>
        </p:txBody>
      </p:sp>
      <p:sp>
        <p:nvSpPr>
          <p:cNvPr id="358" name="Google Shape;358;p54"/>
          <p:cNvSpPr txBox="1"/>
          <p:nvPr>
            <p:ph idx="1" type="body"/>
          </p:nvPr>
        </p:nvSpPr>
        <p:spPr>
          <a:xfrm rot="5400000">
            <a:off x="2190750" y="-209550"/>
            <a:ext cx="4876800" cy="81915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Clr>
                <a:schemeClr val="accent2"/>
              </a:buClr>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359" name="Google Shape;359;p54"/>
          <p:cNvSpPr txBox="1"/>
          <p:nvPr>
            <p:ph idx="10" type="dt"/>
          </p:nvPr>
        </p:nvSpPr>
        <p:spPr>
          <a:xfrm>
            <a:off x="381000" y="6553200"/>
            <a:ext cx="1905000" cy="261900"/>
          </a:xfrm>
          <a:prstGeom prst="rect">
            <a:avLst/>
          </a:prstGeom>
          <a:noFill/>
          <a:ln>
            <a:noFill/>
          </a:ln>
        </p:spPr>
        <p:txBody>
          <a:bodyPr anchorCtr="0" anchor="t"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360" name="Google Shape;360;p54"/>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直排標題及文字" type="vertTitleAndTx">
  <p:cSld name="VERTICAL_TITLE_AND_VERTICAL_TEXT">
    <p:spTree>
      <p:nvGrpSpPr>
        <p:cNvPr id="361" name="Shape 361"/>
        <p:cNvGrpSpPr/>
        <p:nvPr/>
      </p:nvGrpSpPr>
      <p:grpSpPr>
        <a:xfrm>
          <a:off x="0" y="0"/>
          <a:ext cx="0" cy="0"/>
          <a:chOff x="0" y="0"/>
          <a:chExt cx="0" cy="0"/>
        </a:xfrm>
      </p:grpSpPr>
      <p:sp>
        <p:nvSpPr>
          <p:cNvPr id="362" name="Google Shape;362;p55"/>
          <p:cNvSpPr txBox="1"/>
          <p:nvPr>
            <p:ph type="title"/>
          </p:nvPr>
        </p:nvSpPr>
        <p:spPr>
          <a:xfrm rot="5400000">
            <a:off x="4824450" y="2424150"/>
            <a:ext cx="5753100" cy="2047800"/>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SzPts val="4000"/>
              <a:buChar char="●"/>
              <a:defRPr/>
            </a:lvl1pPr>
            <a:lvl2pPr lvl="1" rtl="0" algn="r">
              <a:spcBef>
                <a:spcPts val="0"/>
              </a:spcBef>
              <a:spcAft>
                <a:spcPts val="0"/>
              </a:spcAft>
              <a:buSzPts val="1400"/>
              <a:buChar char="○"/>
              <a:defRPr/>
            </a:lvl2pPr>
            <a:lvl3pPr lvl="2" rtl="0" algn="r">
              <a:spcBef>
                <a:spcPts val="0"/>
              </a:spcBef>
              <a:spcAft>
                <a:spcPts val="0"/>
              </a:spcAft>
              <a:buSzPts val="1400"/>
              <a:buChar char="■"/>
              <a:defRPr/>
            </a:lvl3pPr>
            <a:lvl4pPr lvl="3" rtl="0" algn="r">
              <a:spcBef>
                <a:spcPts val="0"/>
              </a:spcBef>
              <a:spcAft>
                <a:spcPts val="0"/>
              </a:spcAft>
              <a:buSzPts val="1400"/>
              <a:buChar char="●"/>
              <a:defRPr/>
            </a:lvl4pPr>
            <a:lvl5pPr lvl="4" rtl="0" algn="r">
              <a:spcBef>
                <a:spcPts val="0"/>
              </a:spcBef>
              <a:spcAft>
                <a:spcPts val="0"/>
              </a:spcAft>
              <a:buSzPts val="1400"/>
              <a:buChar char="○"/>
              <a:defRPr/>
            </a:lvl5pPr>
            <a:lvl6pPr lvl="5" marL="457200" rtl="0" algn="r">
              <a:spcBef>
                <a:spcPts val="0"/>
              </a:spcBef>
              <a:spcAft>
                <a:spcPts val="0"/>
              </a:spcAft>
              <a:buSzPts val="1400"/>
              <a:buChar char="■"/>
              <a:defRPr/>
            </a:lvl6pPr>
            <a:lvl7pPr lvl="6" marL="914400" rtl="0" algn="r">
              <a:spcBef>
                <a:spcPts val="0"/>
              </a:spcBef>
              <a:spcAft>
                <a:spcPts val="0"/>
              </a:spcAft>
              <a:buSzPts val="1400"/>
              <a:buChar char="●"/>
              <a:defRPr/>
            </a:lvl7pPr>
            <a:lvl8pPr lvl="7" marL="1371600" rtl="0" algn="r">
              <a:spcBef>
                <a:spcPts val="0"/>
              </a:spcBef>
              <a:spcAft>
                <a:spcPts val="0"/>
              </a:spcAft>
              <a:buSzPts val="1400"/>
              <a:buChar char="○"/>
              <a:defRPr/>
            </a:lvl8pPr>
            <a:lvl9pPr lvl="8" marL="1828800" rtl="0" algn="r">
              <a:spcBef>
                <a:spcPts val="0"/>
              </a:spcBef>
              <a:spcAft>
                <a:spcPts val="0"/>
              </a:spcAft>
              <a:buSzPts val="1400"/>
              <a:buChar char="■"/>
              <a:defRPr/>
            </a:lvl9pPr>
          </a:lstStyle>
          <a:p/>
        </p:txBody>
      </p:sp>
      <p:sp>
        <p:nvSpPr>
          <p:cNvPr id="363" name="Google Shape;363;p55"/>
          <p:cNvSpPr txBox="1"/>
          <p:nvPr>
            <p:ph idx="1" type="body"/>
          </p:nvPr>
        </p:nvSpPr>
        <p:spPr>
          <a:xfrm rot="5400000">
            <a:off x="652425" y="452400"/>
            <a:ext cx="5753100" cy="59913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Clr>
                <a:schemeClr val="accent2"/>
              </a:buClr>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364" name="Google Shape;364;p55"/>
          <p:cNvSpPr txBox="1"/>
          <p:nvPr>
            <p:ph idx="10" type="dt"/>
          </p:nvPr>
        </p:nvSpPr>
        <p:spPr>
          <a:xfrm>
            <a:off x="381000" y="6553200"/>
            <a:ext cx="1905000" cy="261900"/>
          </a:xfrm>
          <a:prstGeom prst="rect">
            <a:avLst/>
          </a:prstGeom>
          <a:noFill/>
          <a:ln>
            <a:noFill/>
          </a:ln>
        </p:spPr>
        <p:txBody>
          <a:bodyPr anchorCtr="0" anchor="t"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365" name="Google Shape;365;p55"/>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表格" type="tbl">
  <p:cSld name="TABLE">
    <p:spTree>
      <p:nvGrpSpPr>
        <p:cNvPr id="366" name="Shape 366"/>
        <p:cNvGrpSpPr/>
        <p:nvPr/>
      </p:nvGrpSpPr>
      <p:grpSpPr>
        <a:xfrm>
          <a:off x="0" y="0"/>
          <a:ext cx="0" cy="0"/>
          <a:chOff x="0" y="0"/>
          <a:chExt cx="0" cy="0"/>
        </a:xfrm>
      </p:grpSpPr>
      <p:sp>
        <p:nvSpPr>
          <p:cNvPr id="367" name="Google Shape;367;p56"/>
          <p:cNvSpPr txBox="1"/>
          <p:nvPr>
            <p:ph type="title"/>
          </p:nvPr>
        </p:nvSpPr>
        <p:spPr>
          <a:xfrm>
            <a:off x="838200" y="571500"/>
            <a:ext cx="7162800" cy="487500"/>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SzPts val="4000"/>
              <a:buChar char="●"/>
              <a:defRPr/>
            </a:lvl1pPr>
            <a:lvl2pPr lvl="1" rtl="0" algn="r">
              <a:spcBef>
                <a:spcPts val="0"/>
              </a:spcBef>
              <a:spcAft>
                <a:spcPts val="0"/>
              </a:spcAft>
              <a:buSzPts val="1400"/>
              <a:buChar char="○"/>
              <a:defRPr/>
            </a:lvl2pPr>
            <a:lvl3pPr lvl="2" rtl="0" algn="r">
              <a:spcBef>
                <a:spcPts val="0"/>
              </a:spcBef>
              <a:spcAft>
                <a:spcPts val="0"/>
              </a:spcAft>
              <a:buSzPts val="1400"/>
              <a:buChar char="■"/>
              <a:defRPr/>
            </a:lvl3pPr>
            <a:lvl4pPr lvl="3" rtl="0" algn="r">
              <a:spcBef>
                <a:spcPts val="0"/>
              </a:spcBef>
              <a:spcAft>
                <a:spcPts val="0"/>
              </a:spcAft>
              <a:buSzPts val="1400"/>
              <a:buChar char="●"/>
              <a:defRPr/>
            </a:lvl4pPr>
            <a:lvl5pPr lvl="4" rtl="0" algn="r">
              <a:spcBef>
                <a:spcPts val="0"/>
              </a:spcBef>
              <a:spcAft>
                <a:spcPts val="0"/>
              </a:spcAft>
              <a:buSzPts val="1400"/>
              <a:buChar char="○"/>
              <a:defRPr/>
            </a:lvl5pPr>
            <a:lvl6pPr lvl="5" marL="457200" rtl="0" algn="r">
              <a:spcBef>
                <a:spcPts val="0"/>
              </a:spcBef>
              <a:spcAft>
                <a:spcPts val="0"/>
              </a:spcAft>
              <a:buSzPts val="1400"/>
              <a:buChar char="■"/>
              <a:defRPr/>
            </a:lvl6pPr>
            <a:lvl7pPr lvl="6" marL="914400" rtl="0" algn="r">
              <a:spcBef>
                <a:spcPts val="0"/>
              </a:spcBef>
              <a:spcAft>
                <a:spcPts val="0"/>
              </a:spcAft>
              <a:buSzPts val="1400"/>
              <a:buChar char="●"/>
              <a:defRPr/>
            </a:lvl7pPr>
            <a:lvl8pPr lvl="7" marL="1371600" rtl="0" algn="r">
              <a:spcBef>
                <a:spcPts val="0"/>
              </a:spcBef>
              <a:spcAft>
                <a:spcPts val="0"/>
              </a:spcAft>
              <a:buSzPts val="1400"/>
              <a:buChar char="○"/>
              <a:defRPr/>
            </a:lvl8pPr>
            <a:lvl9pPr lvl="8" marL="1828800" rtl="0" algn="r">
              <a:spcBef>
                <a:spcPts val="0"/>
              </a:spcBef>
              <a:spcAft>
                <a:spcPts val="0"/>
              </a:spcAft>
              <a:buSzPts val="1400"/>
              <a:buChar char="■"/>
              <a:defRPr/>
            </a:lvl9pPr>
          </a:lstStyle>
          <a:p/>
        </p:txBody>
      </p:sp>
      <p:sp>
        <p:nvSpPr>
          <p:cNvPr id="368" name="Google Shape;368;p56"/>
          <p:cNvSpPr txBox="1"/>
          <p:nvPr>
            <p:ph idx="11" type="ftr"/>
          </p:nvPr>
        </p:nvSpPr>
        <p:spPr>
          <a:xfrm>
            <a:off x="7086600" y="6537325"/>
            <a:ext cx="1752600" cy="320700"/>
          </a:xfrm>
          <a:prstGeom prst="rect">
            <a:avLst/>
          </a:prstGeom>
          <a:noFill/>
          <a:ln>
            <a:noFill/>
          </a:ln>
        </p:spPr>
        <p:txBody>
          <a:bodyPr anchorCtr="0" anchor="t" bIns="91425" lIns="91425" spcFirstLastPara="1" rIns="91425" wrap="square" tIns="91425">
            <a:noAutofit/>
          </a:bodyPr>
          <a:lstStyle>
            <a:lvl1pPr indent="-88900" lvl="0" marL="0" marR="0" rtl="0" algn="r">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369" name="Google Shape;369;p56"/>
          <p:cNvSpPr txBox="1"/>
          <p:nvPr>
            <p:ph idx="12" type="sldNum"/>
          </p:nvPr>
        </p:nvSpPr>
        <p:spPr>
          <a:xfrm>
            <a:off x="8231975" y="6553200"/>
            <a:ext cx="838200" cy="261900"/>
          </a:xfrm>
          <a:prstGeom prst="rect">
            <a:avLst/>
          </a:prstGeom>
          <a:noFill/>
          <a:ln>
            <a:noFill/>
          </a:ln>
        </p:spPr>
        <p:txBody>
          <a:bodyPr anchorCtr="0" anchor="t" bIns="45700" lIns="91425" spcFirstLastPara="1" rIns="91425" wrap="square" tIns="45700">
            <a:noAutofit/>
          </a:bodyPr>
          <a:lstStyle>
            <a:lvl1pPr indent="0" lvl="0" marL="0" marR="0" rtl="0" algn="ctr">
              <a:spcBef>
                <a:spcPts val="0"/>
              </a:spcBef>
              <a:buNone/>
              <a:defRPr b="0" i="0" sz="1000" u="none" cap="none" strike="noStrike">
                <a:solidFill>
                  <a:schemeClr val="dk2"/>
                </a:solidFill>
                <a:latin typeface="Cambria"/>
                <a:ea typeface="Cambria"/>
                <a:cs typeface="Cambria"/>
                <a:sym typeface="Cambria"/>
              </a:defRPr>
            </a:lvl1pPr>
            <a:lvl2pPr indent="0" lvl="1" marL="0" marR="0" rtl="0" algn="ctr">
              <a:spcBef>
                <a:spcPts val="0"/>
              </a:spcBef>
              <a:buNone/>
              <a:defRPr b="0" i="0" sz="1000" u="none" cap="none" strike="noStrike">
                <a:solidFill>
                  <a:schemeClr val="dk2"/>
                </a:solidFill>
                <a:latin typeface="Cambria"/>
                <a:ea typeface="Cambria"/>
                <a:cs typeface="Cambria"/>
                <a:sym typeface="Cambria"/>
              </a:defRPr>
            </a:lvl2pPr>
            <a:lvl3pPr indent="0" lvl="2" marL="0" marR="0" rtl="0" algn="ctr">
              <a:spcBef>
                <a:spcPts val="0"/>
              </a:spcBef>
              <a:buNone/>
              <a:defRPr b="0" i="0" sz="1000" u="none" cap="none" strike="noStrike">
                <a:solidFill>
                  <a:schemeClr val="dk2"/>
                </a:solidFill>
                <a:latin typeface="Cambria"/>
                <a:ea typeface="Cambria"/>
                <a:cs typeface="Cambria"/>
                <a:sym typeface="Cambria"/>
              </a:defRPr>
            </a:lvl3pPr>
            <a:lvl4pPr indent="0" lvl="3" marL="0" marR="0" rtl="0" algn="ctr">
              <a:spcBef>
                <a:spcPts val="0"/>
              </a:spcBef>
              <a:buNone/>
              <a:defRPr b="0" i="0" sz="1000" u="none" cap="none" strike="noStrike">
                <a:solidFill>
                  <a:schemeClr val="dk2"/>
                </a:solidFill>
                <a:latin typeface="Cambria"/>
                <a:ea typeface="Cambria"/>
                <a:cs typeface="Cambria"/>
                <a:sym typeface="Cambria"/>
              </a:defRPr>
            </a:lvl4pPr>
            <a:lvl5pPr indent="0" lvl="4" marL="0" marR="0" rtl="0" algn="ctr">
              <a:spcBef>
                <a:spcPts val="0"/>
              </a:spcBef>
              <a:buNone/>
              <a:defRPr b="0" i="0" sz="1000" u="none" cap="none" strike="noStrike">
                <a:solidFill>
                  <a:schemeClr val="dk2"/>
                </a:solidFill>
                <a:latin typeface="Cambria"/>
                <a:ea typeface="Cambria"/>
                <a:cs typeface="Cambria"/>
                <a:sym typeface="Cambria"/>
              </a:defRPr>
            </a:lvl5pPr>
            <a:lvl6pPr indent="0" lvl="5" marL="0" marR="0" rtl="0" algn="ctr">
              <a:spcBef>
                <a:spcPts val="0"/>
              </a:spcBef>
              <a:buNone/>
              <a:defRPr b="0" i="0" sz="1000" u="none" cap="none" strike="noStrike">
                <a:solidFill>
                  <a:schemeClr val="dk2"/>
                </a:solidFill>
                <a:latin typeface="Cambria"/>
                <a:ea typeface="Cambria"/>
                <a:cs typeface="Cambria"/>
                <a:sym typeface="Cambria"/>
              </a:defRPr>
            </a:lvl6pPr>
            <a:lvl7pPr indent="0" lvl="6" marL="0" marR="0" rtl="0" algn="ctr">
              <a:spcBef>
                <a:spcPts val="0"/>
              </a:spcBef>
              <a:buNone/>
              <a:defRPr b="0" i="0" sz="1000" u="none" cap="none" strike="noStrike">
                <a:solidFill>
                  <a:schemeClr val="dk2"/>
                </a:solidFill>
                <a:latin typeface="Cambria"/>
                <a:ea typeface="Cambria"/>
                <a:cs typeface="Cambria"/>
                <a:sym typeface="Cambria"/>
              </a:defRPr>
            </a:lvl7pPr>
            <a:lvl8pPr indent="0" lvl="7" marL="0" marR="0" rtl="0" algn="ctr">
              <a:spcBef>
                <a:spcPts val="0"/>
              </a:spcBef>
              <a:buNone/>
              <a:defRPr b="0" i="0" sz="1000" u="none" cap="none" strike="noStrike">
                <a:solidFill>
                  <a:schemeClr val="dk2"/>
                </a:solidFill>
                <a:latin typeface="Cambria"/>
                <a:ea typeface="Cambria"/>
                <a:cs typeface="Cambria"/>
                <a:sym typeface="Cambria"/>
              </a:defRPr>
            </a:lvl8pPr>
            <a:lvl9pPr indent="0" lvl="8" marL="0" marR="0" rtl="0" algn="ctr">
              <a:spcBef>
                <a:spcPts val="0"/>
              </a:spcBef>
              <a:buNone/>
              <a:defRPr b="0" i="0" sz="1000" u="none" cap="none" strike="noStrike">
                <a:solidFill>
                  <a:schemeClr val="dk2"/>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370" name="Google Shape;370;p56"/>
          <p:cNvSpPr txBox="1"/>
          <p:nvPr>
            <p:ph idx="10" type="dt"/>
          </p:nvPr>
        </p:nvSpPr>
        <p:spPr>
          <a:xfrm>
            <a:off x="381000" y="6553200"/>
            <a:ext cx="1905000" cy="261900"/>
          </a:xfrm>
          <a:prstGeom prst="rect">
            <a:avLst/>
          </a:prstGeom>
          <a:noFill/>
          <a:ln>
            <a:noFill/>
          </a:ln>
        </p:spPr>
        <p:txBody>
          <a:bodyPr anchorCtr="0" anchor="t"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showMasterSp="0" type="title">
  <p:cSld name="TITLE">
    <p:bg>
      <p:bgPr>
        <a:blipFill>
          <a:blip r:embed="rId2">
            <a:alphaModFix/>
          </a:blip>
          <a:stretch>
            <a:fillRect/>
          </a:stretch>
        </a:blipFill>
      </p:bgPr>
    </p:bg>
    <p:spTree>
      <p:nvGrpSpPr>
        <p:cNvPr id="376" name="Shape 376"/>
        <p:cNvGrpSpPr/>
        <p:nvPr/>
      </p:nvGrpSpPr>
      <p:grpSpPr>
        <a:xfrm>
          <a:off x="0" y="0"/>
          <a:ext cx="0" cy="0"/>
          <a:chOff x="0" y="0"/>
          <a:chExt cx="0" cy="0"/>
        </a:xfrm>
      </p:grpSpPr>
      <p:sp>
        <p:nvSpPr>
          <p:cNvPr id="377" name="Google Shape;377;p58"/>
          <p:cNvSpPr txBox="1"/>
          <p:nvPr>
            <p:ph idx="1" type="subTitle"/>
          </p:nvPr>
        </p:nvSpPr>
        <p:spPr>
          <a:xfrm>
            <a:off x="1431750" y="4910000"/>
            <a:ext cx="4340700" cy="1100700"/>
          </a:xfrm>
          <a:prstGeom prst="rect">
            <a:avLst/>
          </a:prstGeom>
          <a:noFill/>
          <a:ln>
            <a:noFill/>
          </a:ln>
        </p:spPr>
        <p:txBody>
          <a:bodyPr anchorCtr="0" anchor="t" bIns="91425" lIns="91425" spcFirstLastPara="1" rIns="91425" wrap="square" tIns="91425">
            <a:noAutofit/>
          </a:bodyPr>
          <a:lstStyle>
            <a:lvl1pPr indent="0" lvl="0" marL="0" marR="0" rtl="0">
              <a:spcBef>
                <a:spcPts val="360"/>
              </a:spcBef>
              <a:spcAft>
                <a:spcPts val="0"/>
              </a:spcAft>
              <a:buSzPts val="2400"/>
              <a:buFont typeface="Noto Symbol"/>
              <a:buNone/>
              <a:defRPr sz="2400">
                <a:solidFill>
                  <a:schemeClr val="dk2"/>
                </a:solidFill>
              </a:defRPr>
            </a:lvl1pPr>
            <a:lvl2pPr indent="-273050" lvl="1" marL="742950" marR="0" rtl="0">
              <a:spcBef>
                <a:spcPts val="520"/>
              </a:spcBef>
              <a:spcAft>
                <a:spcPts val="0"/>
              </a:spcAft>
              <a:buClr>
                <a:schemeClr val="dk2"/>
              </a:buClr>
              <a:buSzPts val="2400"/>
              <a:buFont typeface="Noto Symbol"/>
              <a:buChar char="▪"/>
              <a:defRPr>
                <a:solidFill>
                  <a:schemeClr val="dk2"/>
                </a:solidFill>
              </a:defRPr>
            </a:lvl2pPr>
            <a:lvl3pPr indent="-228600" lvl="2" marL="1143000" marR="0" rtl="0">
              <a:spcBef>
                <a:spcPts val="480"/>
              </a:spcBef>
              <a:spcAft>
                <a:spcPts val="0"/>
              </a:spcAft>
              <a:buSzPts val="2400"/>
              <a:buFont typeface="Cambria"/>
              <a:buChar char="•"/>
              <a:defRPr>
                <a:solidFill>
                  <a:schemeClr val="dk2"/>
                </a:solidFill>
              </a:defRPr>
            </a:lvl3pPr>
            <a:lvl4pPr indent="-254000" lvl="3" marL="1600200" marR="0" rtl="0">
              <a:spcBef>
                <a:spcPts val="400"/>
              </a:spcBef>
              <a:spcAft>
                <a:spcPts val="0"/>
              </a:spcAft>
              <a:buClr>
                <a:schemeClr val="dk2"/>
              </a:buClr>
              <a:buSzPts val="2400"/>
              <a:buFont typeface="Cambria"/>
              <a:buChar char="–"/>
              <a:defRPr>
                <a:solidFill>
                  <a:schemeClr val="dk2"/>
                </a:solidFill>
              </a:defRPr>
            </a:lvl4pPr>
            <a:lvl5pPr indent="-254000" lvl="4" marL="2057400" marR="0" rtl="0">
              <a:spcBef>
                <a:spcPts val="400"/>
              </a:spcBef>
              <a:spcAft>
                <a:spcPts val="0"/>
              </a:spcAft>
              <a:buClr>
                <a:schemeClr val="dk2"/>
              </a:buClr>
              <a:buSzPts val="2400"/>
              <a:buFont typeface="Cambria"/>
              <a:buChar char="»"/>
              <a:defRPr>
                <a:solidFill>
                  <a:schemeClr val="dk2"/>
                </a:solidFill>
              </a:defRPr>
            </a:lvl5pPr>
            <a:lvl6pPr indent="-266700" lvl="5" marL="2514600" marR="0" rtl="0">
              <a:lnSpc>
                <a:spcPct val="90000"/>
              </a:lnSpc>
              <a:spcBef>
                <a:spcPts val="500"/>
              </a:spcBef>
              <a:spcAft>
                <a:spcPts val="0"/>
              </a:spcAft>
              <a:buClr>
                <a:schemeClr val="dk2"/>
              </a:buClr>
              <a:buSzPts val="2400"/>
              <a:buFont typeface="Arial"/>
              <a:buChar char="•"/>
              <a:defRPr>
                <a:solidFill>
                  <a:schemeClr val="dk2"/>
                </a:solidFill>
              </a:defRPr>
            </a:lvl6pPr>
            <a:lvl7pPr indent="-266700" lvl="6" marL="2971800" marR="0" rtl="0">
              <a:lnSpc>
                <a:spcPct val="90000"/>
              </a:lnSpc>
              <a:spcBef>
                <a:spcPts val="500"/>
              </a:spcBef>
              <a:spcAft>
                <a:spcPts val="0"/>
              </a:spcAft>
              <a:buClr>
                <a:schemeClr val="dk2"/>
              </a:buClr>
              <a:buSzPts val="2400"/>
              <a:buFont typeface="Arial"/>
              <a:buChar char="•"/>
              <a:defRPr>
                <a:solidFill>
                  <a:schemeClr val="dk2"/>
                </a:solidFill>
              </a:defRPr>
            </a:lvl7pPr>
            <a:lvl8pPr indent="-266700" lvl="7" marL="3429000" marR="0" rtl="0">
              <a:lnSpc>
                <a:spcPct val="90000"/>
              </a:lnSpc>
              <a:spcBef>
                <a:spcPts val="500"/>
              </a:spcBef>
              <a:spcAft>
                <a:spcPts val="0"/>
              </a:spcAft>
              <a:buClr>
                <a:schemeClr val="dk2"/>
              </a:buClr>
              <a:buSzPts val="2400"/>
              <a:buFont typeface="Arial"/>
              <a:buChar char="•"/>
              <a:defRPr>
                <a:solidFill>
                  <a:schemeClr val="dk2"/>
                </a:solidFill>
              </a:defRPr>
            </a:lvl8pPr>
            <a:lvl9pPr indent="-266700" lvl="8" marL="3886200" marR="0" rtl="0">
              <a:lnSpc>
                <a:spcPct val="90000"/>
              </a:lnSpc>
              <a:spcBef>
                <a:spcPts val="500"/>
              </a:spcBef>
              <a:spcAft>
                <a:spcPts val="0"/>
              </a:spcAft>
              <a:buClr>
                <a:schemeClr val="dk2"/>
              </a:buClr>
              <a:buSzPts val="2400"/>
              <a:buFont typeface="Arial"/>
              <a:buChar char="•"/>
              <a:defRPr>
                <a:solidFill>
                  <a:schemeClr val="dk2"/>
                </a:solidFill>
              </a:defRPr>
            </a:lvl9pPr>
          </a:lstStyle>
          <a:p/>
        </p:txBody>
      </p:sp>
      <p:sp>
        <p:nvSpPr>
          <p:cNvPr id="378" name="Google Shape;378;p58"/>
          <p:cNvSpPr txBox="1"/>
          <p:nvPr>
            <p:ph type="ctrTitle"/>
          </p:nvPr>
        </p:nvSpPr>
        <p:spPr>
          <a:xfrm>
            <a:off x="599675" y="2895750"/>
            <a:ext cx="5469900" cy="533400"/>
          </a:xfrm>
          <a:prstGeom prst="rect">
            <a:avLst/>
          </a:prstGeom>
          <a:noFill/>
          <a:ln>
            <a:noFill/>
          </a:ln>
        </p:spPr>
        <p:txBody>
          <a:bodyPr anchorCtr="0" anchor="b" bIns="91425" lIns="91425" spcFirstLastPara="1" rIns="91425" wrap="square" tIns="91425">
            <a:noAutofit/>
          </a:bodyPr>
          <a:lstStyle>
            <a:lvl1pPr indent="-254000" lvl="0" marL="0" marR="0" rtl="0" algn="l">
              <a:spcBef>
                <a:spcPts val="0"/>
              </a:spcBef>
              <a:spcAft>
                <a:spcPts val="0"/>
              </a:spcAft>
              <a:buClr>
                <a:srgbClr val="000000"/>
              </a:buClr>
              <a:buSzPts val="4000"/>
              <a:buChar char="●"/>
              <a:defRPr>
                <a:solidFill>
                  <a:srgbClr val="000000"/>
                </a:solidFill>
              </a:defRPr>
            </a:lvl1pPr>
            <a:lvl2pPr indent="-88900" lvl="1" marL="0" marR="0" rtl="0" algn="l">
              <a:spcBef>
                <a:spcPts val="0"/>
              </a:spcBef>
              <a:spcAft>
                <a:spcPts val="0"/>
              </a:spcAft>
              <a:buSzPts val="1400"/>
              <a:buChar char="○"/>
              <a:defRPr/>
            </a:lvl2pPr>
            <a:lvl3pPr indent="-88900" lvl="2" marL="0" marR="0" rtl="0" algn="l">
              <a:spcBef>
                <a:spcPts val="0"/>
              </a:spcBef>
              <a:spcAft>
                <a:spcPts val="0"/>
              </a:spcAft>
              <a:buSzPts val="1400"/>
              <a:buChar char="■"/>
              <a:defRPr/>
            </a:lvl3pPr>
            <a:lvl4pPr indent="-88900" lvl="3" marL="0" marR="0" rtl="0" algn="l">
              <a:spcBef>
                <a:spcPts val="0"/>
              </a:spcBef>
              <a:spcAft>
                <a:spcPts val="0"/>
              </a:spcAft>
              <a:buSzPts val="1400"/>
              <a:buChar char="●"/>
              <a:defRPr/>
            </a:lvl4pPr>
            <a:lvl5pPr indent="-88900" lvl="4" marL="0" marR="0" rtl="0" algn="l">
              <a:spcBef>
                <a:spcPts val="0"/>
              </a:spcBef>
              <a:spcAft>
                <a:spcPts val="0"/>
              </a:spcAft>
              <a:buSzPts val="1400"/>
              <a:buChar char="○"/>
              <a:defRPr/>
            </a:lvl5pPr>
            <a:lvl6pPr indent="-88900" lvl="5" marL="457200" marR="0" rtl="0" algn="l">
              <a:spcBef>
                <a:spcPts val="0"/>
              </a:spcBef>
              <a:spcAft>
                <a:spcPts val="0"/>
              </a:spcAft>
              <a:buSzPts val="1400"/>
              <a:buChar char="■"/>
              <a:defRPr/>
            </a:lvl6pPr>
            <a:lvl7pPr indent="-88900" lvl="6" marL="914400" marR="0" rtl="0" algn="l">
              <a:spcBef>
                <a:spcPts val="0"/>
              </a:spcBef>
              <a:spcAft>
                <a:spcPts val="0"/>
              </a:spcAft>
              <a:buSzPts val="1400"/>
              <a:buChar char="●"/>
              <a:defRPr/>
            </a:lvl7pPr>
            <a:lvl8pPr indent="-88900" lvl="7" marL="1371600" marR="0" rtl="0" algn="l">
              <a:spcBef>
                <a:spcPts val="0"/>
              </a:spcBef>
              <a:spcAft>
                <a:spcPts val="0"/>
              </a:spcAft>
              <a:buSzPts val="1400"/>
              <a:buChar char="○"/>
              <a:defRPr/>
            </a:lvl8pPr>
            <a:lvl9pPr indent="-88900" lvl="8" marL="1828800" marR="0" rtl="0" algn="l">
              <a:spcBef>
                <a:spcPts val="0"/>
              </a:spcBef>
              <a:spcAft>
                <a:spcPts val="0"/>
              </a:spcAft>
              <a:buSzPts val="1400"/>
              <a:buChar char="■"/>
              <a:defRPr/>
            </a:lvl9pPr>
          </a:lstStyle>
          <a:p/>
        </p:txBody>
      </p:sp>
      <p:pic>
        <p:nvPicPr>
          <p:cNvPr id="379" name="Google Shape;379;p58"/>
          <p:cNvPicPr preferRelativeResize="0"/>
          <p:nvPr/>
        </p:nvPicPr>
        <p:blipFill>
          <a:blip r:embed="rId3">
            <a:alphaModFix/>
          </a:blip>
          <a:stretch>
            <a:fillRect/>
          </a:stretch>
        </p:blipFill>
        <p:spPr>
          <a:xfrm>
            <a:off x="4372898" y="0"/>
            <a:ext cx="4771103" cy="6857999"/>
          </a:xfrm>
          <a:prstGeom prst="rect">
            <a:avLst/>
          </a:prstGeom>
          <a:noFill/>
          <a:ln>
            <a:noFill/>
          </a:ln>
        </p:spPr>
      </p:pic>
      <p:pic>
        <p:nvPicPr>
          <p:cNvPr id="380" name="Google Shape;380;p58"/>
          <p:cNvPicPr preferRelativeResize="0"/>
          <p:nvPr/>
        </p:nvPicPr>
        <p:blipFill>
          <a:blip r:embed="rId4">
            <a:alphaModFix/>
          </a:blip>
          <a:stretch>
            <a:fillRect/>
          </a:stretch>
        </p:blipFill>
        <p:spPr>
          <a:xfrm>
            <a:off x="4" y="0"/>
            <a:ext cx="302342" cy="6857999"/>
          </a:xfrm>
          <a:prstGeom prst="rect">
            <a:avLst/>
          </a:prstGeom>
          <a:noFill/>
          <a:ln>
            <a:noFill/>
          </a:ln>
        </p:spPr>
      </p:pic>
      <p:sp>
        <p:nvSpPr>
          <p:cNvPr id="381" name="Google Shape;381;p58"/>
          <p:cNvSpPr txBox="1"/>
          <p:nvPr>
            <p:ph idx="2" type="subTitle"/>
          </p:nvPr>
        </p:nvSpPr>
        <p:spPr>
          <a:xfrm>
            <a:off x="599675" y="1459125"/>
            <a:ext cx="5469900" cy="465000"/>
          </a:xfrm>
          <a:prstGeom prst="rect">
            <a:avLst/>
          </a:prstGeom>
          <a:noFill/>
          <a:ln>
            <a:noFill/>
          </a:ln>
        </p:spPr>
        <p:txBody>
          <a:bodyPr anchorCtr="0" anchor="t" bIns="91425" lIns="91425" spcFirstLastPara="1" rIns="91425" wrap="square" tIns="91425">
            <a:noAutofit/>
          </a:bodyPr>
          <a:lstStyle>
            <a:lvl1pPr indent="0" lvl="0" marL="0" marR="0" rtl="0">
              <a:spcBef>
                <a:spcPts val="360"/>
              </a:spcBef>
              <a:spcAft>
                <a:spcPts val="0"/>
              </a:spcAft>
              <a:buSzPts val="2400"/>
              <a:buFont typeface="Noto Symbol"/>
              <a:buNone/>
              <a:defRPr sz="2400">
                <a:solidFill>
                  <a:schemeClr val="dk2"/>
                </a:solidFill>
              </a:defRPr>
            </a:lvl1pPr>
            <a:lvl2pPr indent="-273050" lvl="1" marL="742950" marR="0" rtl="0">
              <a:spcBef>
                <a:spcPts val="520"/>
              </a:spcBef>
              <a:spcAft>
                <a:spcPts val="0"/>
              </a:spcAft>
              <a:buClr>
                <a:schemeClr val="dk2"/>
              </a:buClr>
              <a:buSzPts val="2400"/>
              <a:buFont typeface="Noto Symbol"/>
              <a:buChar char="▪"/>
              <a:defRPr>
                <a:solidFill>
                  <a:schemeClr val="dk2"/>
                </a:solidFill>
              </a:defRPr>
            </a:lvl2pPr>
            <a:lvl3pPr indent="-228600" lvl="2" marL="1143000" marR="0" rtl="0">
              <a:spcBef>
                <a:spcPts val="480"/>
              </a:spcBef>
              <a:spcAft>
                <a:spcPts val="0"/>
              </a:spcAft>
              <a:buSzPts val="2400"/>
              <a:buFont typeface="Cambria"/>
              <a:buChar char="•"/>
              <a:defRPr>
                <a:solidFill>
                  <a:schemeClr val="dk2"/>
                </a:solidFill>
              </a:defRPr>
            </a:lvl3pPr>
            <a:lvl4pPr indent="-254000" lvl="3" marL="1600200" marR="0" rtl="0">
              <a:spcBef>
                <a:spcPts val="400"/>
              </a:spcBef>
              <a:spcAft>
                <a:spcPts val="0"/>
              </a:spcAft>
              <a:buClr>
                <a:schemeClr val="dk2"/>
              </a:buClr>
              <a:buSzPts val="2400"/>
              <a:buFont typeface="Cambria"/>
              <a:buChar char="–"/>
              <a:defRPr>
                <a:solidFill>
                  <a:schemeClr val="dk2"/>
                </a:solidFill>
              </a:defRPr>
            </a:lvl4pPr>
            <a:lvl5pPr indent="-254000" lvl="4" marL="2057400" marR="0" rtl="0">
              <a:spcBef>
                <a:spcPts val="400"/>
              </a:spcBef>
              <a:spcAft>
                <a:spcPts val="0"/>
              </a:spcAft>
              <a:buClr>
                <a:schemeClr val="dk2"/>
              </a:buClr>
              <a:buSzPts val="2400"/>
              <a:buFont typeface="Cambria"/>
              <a:buChar char="»"/>
              <a:defRPr>
                <a:solidFill>
                  <a:schemeClr val="dk2"/>
                </a:solidFill>
              </a:defRPr>
            </a:lvl5pPr>
            <a:lvl6pPr indent="-266700" lvl="5" marL="2514600" marR="0" rtl="0">
              <a:lnSpc>
                <a:spcPct val="90000"/>
              </a:lnSpc>
              <a:spcBef>
                <a:spcPts val="500"/>
              </a:spcBef>
              <a:spcAft>
                <a:spcPts val="0"/>
              </a:spcAft>
              <a:buClr>
                <a:schemeClr val="dk2"/>
              </a:buClr>
              <a:buSzPts val="2400"/>
              <a:buFont typeface="Arial"/>
              <a:buChar char="•"/>
              <a:defRPr>
                <a:solidFill>
                  <a:schemeClr val="dk2"/>
                </a:solidFill>
              </a:defRPr>
            </a:lvl6pPr>
            <a:lvl7pPr indent="-266700" lvl="6" marL="2971800" marR="0" rtl="0">
              <a:lnSpc>
                <a:spcPct val="90000"/>
              </a:lnSpc>
              <a:spcBef>
                <a:spcPts val="500"/>
              </a:spcBef>
              <a:spcAft>
                <a:spcPts val="0"/>
              </a:spcAft>
              <a:buClr>
                <a:schemeClr val="dk2"/>
              </a:buClr>
              <a:buSzPts val="2400"/>
              <a:buFont typeface="Arial"/>
              <a:buChar char="•"/>
              <a:defRPr>
                <a:solidFill>
                  <a:schemeClr val="dk2"/>
                </a:solidFill>
              </a:defRPr>
            </a:lvl7pPr>
            <a:lvl8pPr indent="-266700" lvl="7" marL="3429000" marR="0" rtl="0">
              <a:lnSpc>
                <a:spcPct val="90000"/>
              </a:lnSpc>
              <a:spcBef>
                <a:spcPts val="500"/>
              </a:spcBef>
              <a:spcAft>
                <a:spcPts val="0"/>
              </a:spcAft>
              <a:buClr>
                <a:schemeClr val="dk2"/>
              </a:buClr>
              <a:buSzPts val="2400"/>
              <a:buFont typeface="Arial"/>
              <a:buChar char="•"/>
              <a:defRPr>
                <a:solidFill>
                  <a:schemeClr val="dk2"/>
                </a:solidFill>
              </a:defRPr>
            </a:lvl8pPr>
            <a:lvl9pPr indent="-266700" lvl="8" marL="3886200" marR="0" rtl="0">
              <a:lnSpc>
                <a:spcPct val="90000"/>
              </a:lnSpc>
              <a:spcBef>
                <a:spcPts val="500"/>
              </a:spcBef>
              <a:spcAft>
                <a:spcPts val="0"/>
              </a:spcAft>
              <a:buClr>
                <a:schemeClr val="dk2"/>
              </a:buClr>
              <a:buSzPts val="2400"/>
              <a:buFont typeface="Arial"/>
              <a:buChar char="•"/>
              <a:defRPr>
                <a:solidFill>
                  <a:schemeClr val="dk2"/>
                </a:solidFill>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1" showMasterSp="0">
  <p:cSld name="TITLE_1">
    <p:bg>
      <p:bgPr>
        <a:solidFill>
          <a:srgbClr val="313031"/>
        </a:solidFill>
      </p:bgPr>
    </p:bg>
    <p:spTree>
      <p:nvGrpSpPr>
        <p:cNvPr id="382" name="Shape 382"/>
        <p:cNvGrpSpPr/>
        <p:nvPr/>
      </p:nvGrpSpPr>
      <p:grpSpPr>
        <a:xfrm>
          <a:off x="0" y="0"/>
          <a:ext cx="0" cy="0"/>
          <a:chOff x="0" y="0"/>
          <a:chExt cx="0" cy="0"/>
        </a:xfrm>
      </p:grpSpPr>
      <p:pic>
        <p:nvPicPr>
          <p:cNvPr id="383" name="Google Shape;383;p59"/>
          <p:cNvPicPr preferRelativeResize="0"/>
          <p:nvPr/>
        </p:nvPicPr>
        <p:blipFill rotWithShape="1">
          <a:blip r:embed="rId2">
            <a:alphaModFix/>
          </a:blip>
          <a:srcRect b="7757" l="0" r="0" t="18294"/>
          <a:stretch/>
        </p:blipFill>
        <p:spPr>
          <a:xfrm>
            <a:off x="161050" y="32275"/>
            <a:ext cx="8781376" cy="4873225"/>
          </a:xfrm>
          <a:prstGeom prst="rect">
            <a:avLst/>
          </a:prstGeom>
          <a:noFill/>
          <a:ln>
            <a:noFill/>
          </a:ln>
        </p:spPr>
      </p:pic>
      <p:sp>
        <p:nvSpPr>
          <p:cNvPr id="384" name="Google Shape;384;p59"/>
          <p:cNvSpPr/>
          <p:nvPr/>
        </p:nvSpPr>
        <p:spPr>
          <a:xfrm>
            <a:off x="8075" y="3832400"/>
            <a:ext cx="9144000" cy="30258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59"/>
          <p:cNvSpPr txBox="1"/>
          <p:nvPr>
            <p:ph idx="1" type="subTitle"/>
          </p:nvPr>
        </p:nvSpPr>
        <p:spPr>
          <a:xfrm>
            <a:off x="2059925" y="5579650"/>
            <a:ext cx="5817300" cy="633000"/>
          </a:xfrm>
          <a:prstGeom prst="rect">
            <a:avLst/>
          </a:prstGeom>
          <a:noFill/>
          <a:ln>
            <a:noFill/>
          </a:ln>
        </p:spPr>
        <p:txBody>
          <a:bodyPr anchorCtr="0" anchor="ctr" bIns="91425" lIns="91425" spcFirstLastPara="1" rIns="91425" wrap="square" tIns="91425">
            <a:noAutofit/>
          </a:bodyPr>
          <a:lstStyle>
            <a:lvl1pPr indent="0" lvl="0" marL="0" marR="0" rtl="0" algn="r">
              <a:spcBef>
                <a:spcPts val="0"/>
              </a:spcBef>
              <a:spcAft>
                <a:spcPts val="0"/>
              </a:spcAft>
              <a:buSzPts val="2400"/>
              <a:buFont typeface="Noto Symbol"/>
              <a:buNone/>
              <a:defRPr sz="2400">
                <a:solidFill>
                  <a:schemeClr val="dk2"/>
                </a:solidFill>
              </a:defRPr>
            </a:lvl1pPr>
            <a:lvl2pPr indent="-273050" lvl="1" marL="742950" marR="0" rtl="0">
              <a:spcBef>
                <a:spcPts val="520"/>
              </a:spcBef>
              <a:spcAft>
                <a:spcPts val="0"/>
              </a:spcAft>
              <a:buClr>
                <a:schemeClr val="dk2"/>
              </a:buClr>
              <a:buSzPts val="2400"/>
              <a:buFont typeface="Noto Symbol"/>
              <a:buChar char="▪"/>
              <a:defRPr>
                <a:solidFill>
                  <a:schemeClr val="dk2"/>
                </a:solidFill>
              </a:defRPr>
            </a:lvl2pPr>
            <a:lvl3pPr indent="-228600" lvl="2" marL="1143000" marR="0" rtl="0">
              <a:spcBef>
                <a:spcPts val="480"/>
              </a:spcBef>
              <a:spcAft>
                <a:spcPts val="0"/>
              </a:spcAft>
              <a:buSzPts val="2400"/>
              <a:buFont typeface="Cambria"/>
              <a:buChar char="•"/>
              <a:defRPr>
                <a:solidFill>
                  <a:schemeClr val="dk2"/>
                </a:solidFill>
              </a:defRPr>
            </a:lvl3pPr>
            <a:lvl4pPr indent="-254000" lvl="3" marL="1600200" marR="0" rtl="0">
              <a:spcBef>
                <a:spcPts val="400"/>
              </a:spcBef>
              <a:spcAft>
                <a:spcPts val="0"/>
              </a:spcAft>
              <a:buClr>
                <a:schemeClr val="dk2"/>
              </a:buClr>
              <a:buSzPts val="2400"/>
              <a:buFont typeface="Cambria"/>
              <a:buChar char="–"/>
              <a:defRPr>
                <a:solidFill>
                  <a:schemeClr val="dk2"/>
                </a:solidFill>
              </a:defRPr>
            </a:lvl4pPr>
            <a:lvl5pPr indent="-254000" lvl="4" marL="2057400" marR="0" rtl="0">
              <a:spcBef>
                <a:spcPts val="400"/>
              </a:spcBef>
              <a:spcAft>
                <a:spcPts val="0"/>
              </a:spcAft>
              <a:buClr>
                <a:schemeClr val="dk2"/>
              </a:buClr>
              <a:buSzPts val="2400"/>
              <a:buFont typeface="Cambria"/>
              <a:buChar char="»"/>
              <a:defRPr>
                <a:solidFill>
                  <a:schemeClr val="dk2"/>
                </a:solidFill>
              </a:defRPr>
            </a:lvl5pPr>
            <a:lvl6pPr indent="-266700" lvl="5" marL="2514600" marR="0" rtl="0">
              <a:lnSpc>
                <a:spcPct val="90000"/>
              </a:lnSpc>
              <a:spcBef>
                <a:spcPts val="500"/>
              </a:spcBef>
              <a:spcAft>
                <a:spcPts val="0"/>
              </a:spcAft>
              <a:buClr>
                <a:schemeClr val="dk2"/>
              </a:buClr>
              <a:buSzPts val="2400"/>
              <a:buFont typeface="Arial"/>
              <a:buChar char="•"/>
              <a:defRPr>
                <a:solidFill>
                  <a:schemeClr val="dk2"/>
                </a:solidFill>
              </a:defRPr>
            </a:lvl6pPr>
            <a:lvl7pPr indent="-266700" lvl="6" marL="2971800" marR="0" rtl="0">
              <a:lnSpc>
                <a:spcPct val="90000"/>
              </a:lnSpc>
              <a:spcBef>
                <a:spcPts val="500"/>
              </a:spcBef>
              <a:spcAft>
                <a:spcPts val="0"/>
              </a:spcAft>
              <a:buClr>
                <a:schemeClr val="dk2"/>
              </a:buClr>
              <a:buSzPts val="2400"/>
              <a:buFont typeface="Arial"/>
              <a:buChar char="•"/>
              <a:defRPr>
                <a:solidFill>
                  <a:schemeClr val="dk2"/>
                </a:solidFill>
              </a:defRPr>
            </a:lvl7pPr>
            <a:lvl8pPr indent="-266700" lvl="7" marL="3429000" marR="0" rtl="0">
              <a:lnSpc>
                <a:spcPct val="90000"/>
              </a:lnSpc>
              <a:spcBef>
                <a:spcPts val="500"/>
              </a:spcBef>
              <a:spcAft>
                <a:spcPts val="0"/>
              </a:spcAft>
              <a:buClr>
                <a:schemeClr val="dk2"/>
              </a:buClr>
              <a:buSzPts val="2400"/>
              <a:buFont typeface="Arial"/>
              <a:buChar char="•"/>
              <a:defRPr>
                <a:solidFill>
                  <a:schemeClr val="dk2"/>
                </a:solidFill>
              </a:defRPr>
            </a:lvl8pPr>
            <a:lvl9pPr indent="-266700" lvl="8" marL="3886200" marR="0" rtl="0">
              <a:lnSpc>
                <a:spcPct val="90000"/>
              </a:lnSpc>
              <a:spcBef>
                <a:spcPts val="500"/>
              </a:spcBef>
              <a:spcAft>
                <a:spcPts val="0"/>
              </a:spcAft>
              <a:buClr>
                <a:schemeClr val="dk2"/>
              </a:buClr>
              <a:buSzPts val="2400"/>
              <a:buFont typeface="Arial"/>
              <a:buChar char="•"/>
              <a:defRPr>
                <a:solidFill>
                  <a:schemeClr val="dk2"/>
                </a:solidFill>
              </a:defRPr>
            </a:lvl9pPr>
          </a:lstStyle>
          <a:p/>
        </p:txBody>
      </p:sp>
      <p:sp>
        <p:nvSpPr>
          <p:cNvPr id="386" name="Google Shape;386;p59"/>
          <p:cNvSpPr txBox="1"/>
          <p:nvPr>
            <p:ph type="ctrTitle"/>
          </p:nvPr>
        </p:nvSpPr>
        <p:spPr>
          <a:xfrm>
            <a:off x="599675" y="4769250"/>
            <a:ext cx="7904100" cy="533400"/>
          </a:xfrm>
          <a:prstGeom prst="rect">
            <a:avLst/>
          </a:prstGeom>
          <a:noFill/>
          <a:ln>
            <a:noFill/>
          </a:ln>
        </p:spPr>
        <p:txBody>
          <a:bodyPr anchorCtr="0" anchor="b" bIns="91425" lIns="91425" spcFirstLastPara="1" rIns="91425" wrap="square" tIns="91425">
            <a:noAutofit/>
          </a:bodyPr>
          <a:lstStyle>
            <a:lvl1pPr indent="-254000" lvl="0" marL="0" marR="0" rtl="0">
              <a:spcBef>
                <a:spcPts val="0"/>
              </a:spcBef>
              <a:spcAft>
                <a:spcPts val="0"/>
              </a:spcAft>
              <a:buClr>
                <a:srgbClr val="000000"/>
              </a:buClr>
              <a:buSzPts val="4000"/>
              <a:buChar char="●"/>
              <a:defRPr>
                <a:solidFill>
                  <a:srgbClr val="000000"/>
                </a:solidFill>
              </a:defRPr>
            </a:lvl1pPr>
            <a:lvl2pPr indent="-88900" lvl="1" marL="0" marR="0" rtl="0" algn="l">
              <a:spcBef>
                <a:spcPts val="0"/>
              </a:spcBef>
              <a:spcAft>
                <a:spcPts val="0"/>
              </a:spcAft>
              <a:buSzPts val="1400"/>
              <a:buChar char="○"/>
              <a:defRPr/>
            </a:lvl2pPr>
            <a:lvl3pPr indent="-88900" lvl="2" marL="0" marR="0" rtl="0" algn="l">
              <a:spcBef>
                <a:spcPts val="0"/>
              </a:spcBef>
              <a:spcAft>
                <a:spcPts val="0"/>
              </a:spcAft>
              <a:buSzPts val="1400"/>
              <a:buChar char="■"/>
              <a:defRPr/>
            </a:lvl3pPr>
            <a:lvl4pPr indent="-88900" lvl="3" marL="0" marR="0" rtl="0" algn="l">
              <a:spcBef>
                <a:spcPts val="0"/>
              </a:spcBef>
              <a:spcAft>
                <a:spcPts val="0"/>
              </a:spcAft>
              <a:buSzPts val="1400"/>
              <a:buChar char="●"/>
              <a:defRPr/>
            </a:lvl4pPr>
            <a:lvl5pPr indent="-88900" lvl="4" marL="0" marR="0" rtl="0" algn="l">
              <a:spcBef>
                <a:spcPts val="0"/>
              </a:spcBef>
              <a:spcAft>
                <a:spcPts val="0"/>
              </a:spcAft>
              <a:buSzPts val="1400"/>
              <a:buChar char="○"/>
              <a:defRPr/>
            </a:lvl5pPr>
            <a:lvl6pPr indent="-88900" lvl="5" marL="457200" marR="0" rtl="0" algn="l">
              <a:spcBef>
                <a:spcPts val="0"/>
              </a:spcBef>
              <a:spcAft>
                <a:spcPts val="0"/>
              </a:spcAft>
              <a:buSzPts val="1400"/>
              <a:buChar char="■"/>
              <a:defRPr/>
            </a:lvl6pPr>
            <a:lvl7pPr indent="-88900" lvl="6" marL="914400" marR="0" rtl="0" algn="l">
              <a:spcBef>
                <a:spcPts val="0"/>
              </a:spcBef>
              <a:spcAft>
                <a:spcPts val="0"/>
              </a:spcAft>
              <a:buSzPts val="1400"/>
              <a:buChar char="●"/>
              <a:defRPr/>
            </a:lvl7pPr>
            <a:lvl8pPr indent="-88900" lvl="7" marL="1371600" marR="0" rtl="0" algn="l">
              <a:spcBef>
                <a:spcPts val="0"/>
              </a:spcBef>
              <a:spcAft>
                <a:spcPts val="0"/>
              </a:spcAft>
              <a:buSzPts val="1400"/>
              <a:buChar char="○"/>
              <a:defRPr/>
            </a:lvl8pPr>
            <a:lvl9pPr indent="-88900" lvl="8" marL="1828800" marR="0" rtl="0" algn="l">
              <a:spcBef>
                <a:spcPts val="0"/>
              </a:spcBef>
              <a:spcAft>
                <a:spcPts val="0"/>
              </a:spcAft>
              <a:buSzPts val="1400"/>
              <a:buChar char="■"/>
              <a:defRPr/>
            </a:lvl9pPr>
          </a:lstStyle>
          <a:p/>
        </p:txBody>
      </p:sp>
      <p:sp>
        <p:nvSpPr>
          <p:cNvPr id="387" name="Google Shape;387;p59"/>
          <p:cNvSpPr txBox="1"/>
          <p:nvPr>
            <p:ph idx="2" type="subTitle"/>
          </p:nvPr>
        </p:nvSpPr>
        <p:spPr>
          <a:xfrm>
            <a:off x="599675" y="1459125"/>
            <a:ext cx="5469900" cy="465000"/>
          </a:xfrm>
          <a:prstGeom prst="rect">
            <a:avLst/>
          </a:prstGeom>
          <a:noFill/>
          <a:ln>
            <a:noFill/>
          </a:ln>
        </p:spPr>
        <p:txBody>
          <a:bodyPr anchorCtr="0" anchor="t" bIns="91425" lIns="91425" spcFirstLastPara="1" rIns="91425" wrap="square" tIns="91425">
            <a:noAutofit/>
          </a:bodyPr>
          <a:lstStyle>
            <a:lvl1pPr indent="0" lvl="0" marL="0" marR="0" rtl="0">
              <a:spcBef>
                <a:spcPts val="360"/>
              </a:spcBef>
              <a:spcAft>
                <a:spcPts val="0"/>
              </a:spcAft>
              <a:buSzPts val="2400"/>
              <a:buFont typeface="Noto Symbol"/>
              <a:buNone/>
              <a:defRPr sz="2400">
                <a:solidFill>
                  <a:schemeClr val="dk2"/>
                </a:solidFill>
              </a:defRPr>
            </a:lvl1pPr>
            <a:lvl2pPr indent="-273050" lvl="1" marL="742950" marR="0" rtl="0">
              <a:spcBef>
                <a:spcPts val="520"/>
              </a:spcBef>
              <a:spcAft>
                <a:spcPts val="0"/>
              </a:spcAft>
              <a:buClr>
                <a:schemeClr val="dk2"/>
              </a:buClr>
              <a:buSzPts val="2400"/>
              <a:buFont typeface="Noto Symbol"/>
              <a:buChar char="▪"/>
              <a:defRPr>
                <a:solidFill>
                  <a:schemeClr val="dk2"/>
                </a:solidFill>
              </a:defRPr>
            </a:lvl2pPr>
            <a:lvl3pPr indent="-228600" lvl="2" marL="1143000" marR="0" rtl="0">
              <a:spcBef>
                <a:spcPts val="480"/>
              </a:spcBef>
              <a:spcAft>
                <a:spcPts val="0"/>
              </a:spcAft>
              <a:buSzPts val="2400"/>
              <a:buFont typeface="Cambria"/>
              <a:buChar char="•"/>
              <a:defRPr>
                <a:solidFill>
                  <a:schemeClr val="dk2"/>
                </a:solidFill>
              </a:defRPr>
            </a:lvl3pPr>
            <a:lvl4pPr indent="-254000" lvl="3" marL="1600200" marR="0" rtl="0">
              <a:spcBef>
                <a:spcPts val="400"/>
              </a:spcBef>
              <a:spcAft>
                <a:spcPts val="0"/>
              </a:spcAft>
              <a:buClr>
                <a:schemeClr val="dk2"/>
              </a:buClr>
              <a:buSzPts val="2400"/>
              <a:buFont typeface="Cambria"/>
              <a:buChar char="–"/>
              <a:defRPr>
                <a:solidFill>
                  <a:schemeClr val="dk2"/>
                </a:solidFill>
              </a:defRPr>
            </a:lvl4pPr>
            <a:lvl5pPr indent="-254000" lvl="4" marL="2057400" marR="0" rtl="0">
              <a:spcBef>
                <a:spcPts val="400"/>
              </a:spcBef>
              <a:spcAft>
                <a:spcPts val="0"/>
              </a:spcAft>
              <a:buClr>
                <a:schemeClr val="dk2"/>
              </a:buClr>
              <a:buSzPts val="2400"/>
              <a:buFont typeface="Cambria"/>
              <a:buChar char="»"/>
              <a:defRPr>
                <a:solidFill>
                  <a:schemeClr val="dk2"/>
                </a:solidFill>
              </a:defRPr>
            </a:lvl5pPr>
            <a:lvl6pPr indent="-266700" lvl="5" marL="2514600" marR="0" rtl="0">
              <a:lnSpc>
                <a:spcPct val="90000"/>
              </a:lnSpc>
              <a:spcBef>
                <a:spcPts val="500"/>
              </a:spcBef>
              <a:spcAft>
                <a:spcPts val="0"/>
              </a:spcAft>
              <a:buClr>
                <a:schemeClr val="dk2"/>
              </a:buClr>
              <a:buSzPts val="2400"/>
              <a:buFont typeface="Arial"/>
              <a:buChar char="•"/>
              <a:defRPr>
                <a:solidFill>
                  <a:schemeClr val="dk2"/>
                </a:solidFill>
              </a:defRPr>
            </a:lvl6pPr>
            <a:lvl7pPr indent="-266700" lvl="6" marL="2971800" marR="0" rtl="0">
              <a:lnSpc>
                <a:spcPct val="90000"/>
              </a:lnSpc>
              <a:spcBef>
                <a:spcPts val="500"/>
              </a:spcBef>
              <a:spcAft>
                <a:spcPts val="0"/>
              </a:spcAft>
              <a:buClr>
                <a:schemeClr val="dk2"/>
              </a:buClr>
              <a:buSzPts val="2400"/>
              <a:buFont typeface="Arial"/>
              <a:buChar char="•"/>
              <a:defRPr>
                <a:solidFill>
                  <a:schemeClr val="dk2"/>
                </a:solidFill>
              </a:defRPr>
            </a:lvl7pPr>
            <a:lvl8pPr indent="-266700" lvl="7" marL="3429000" marR="0" rtl="0">
              <a:lnSpc>
                <a:spcPct val="90000"/>
              </a:lnSpc>
              <a:spcBef>
                <a:spcPts val="500"/>
              </a:spcBef>
              <a:spcAft>
                <a:spcPts val="0"/>
              </a:spcAft>
              <a:buClr>
                <a:schemeClr val="dk2"/>
              </a:buClr>
              <a:buSzPts val="2400"/>
              <a:buFont typeface="Arial"/>
              <a:buChar char="•"/>
              <a:defRPr>
                <a:solidFill>
                  <a:schemeClr val="dk2"/>
                </a:solidFill>
              </a:defRPr>
            </a:lvl8pPr>
            <a:lvl9pPr indent="-266700" lvl="8" marL="3886200" marR="0" rtl="0">
              <a:lnSpc>
                <a:spcPct val="90000"/>
              </a:lnSpc>
              <a:spcBef>
                <a:spcPts val="500"/>
              </a:spcBef>
              <a:spcAft>
                <a:spcPts val="0"/>
              </a:spcAft>
              <a:buClr>
                <a:schemeClr val="dk2"/>
              </a:buClr>
              <a:buSzPts val="2400"/>
              <a:buFont typeface="Arial"/>
              <a:buChar char="•"/>
              <a:defRPr>
                <a:solidFill>
                  <a:schemeClr val="dk2"/>
                </a:solidFill>
              </a:defRPr>
            </a:lvl9pPr>
          </a:lstStyle>
          <a:p/>
        </p:txBody>
      </p:sp>
      <p:pic>
        <p:nvPicPr>
          <p:cNvPr id="388" name="Google Shape;388;p59"/>
          <p:cNvPicPr preferRelativeResize="0"/>
          <p:nvPr/>
        </p:nvPicPr>
        <p:blipFill>
          <a:blip r:embed="rId3">
            <a:alphaModFix/>
          </a:blip>
          <a:stretch>
            <a:fillRect/>
          </a:stretch>
        </p:blipFill>
        <p:spPr>
          <a:xfrm>
            <a:off x="7980525" y="5608775"/>
            <a:ext cx="633000" cy="63300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節標題 - 小章節" type="secHead">
  <p:cSld name="SECTION_HEADER">
    <p:bg>
      <p:bgPr>
        <a:solidFill>
          <a:srgbClr val="FFFFFF"/>
        </a:solidFill>
      </p:bgPr>
    </p:bg>
    <p:spTree>
      <p:nvGrpSpPr>
        <p:cNvPr id="389" name="Shape 389"/>
        <p:cNvGrpSpPr/>
        <p:nvPr/>
      </p:nvGrpSpPr>
      <p:grpSpPr>
        <a:xfrm>
          <a:off x="0" y="0"/>
          <a:ext cx="0" cy="0"/>
          <a:chOff x="0" y="0"/>
          <a:chExt cx="0" cy="0"/>
        </a:xfrm>
      </p:grpSpPr>
      <p:pic>
        <p:nvPicPr>
          <p:cNvPr id="390" name="Google Shape;390;p60"/>
          <p:cNvPicPr preferRelativeResize="0"/>
          <p:nvPr/>
        </p:nvPicPr>
        <p:blipFill>
          <a:blip r:embed="rId2">
            <a:alphaModFix/>
          </a:blip>
          <a:stretch>
            <a:fillRect/>
          </a:stretch>
        </p:blipFill>
        <p:spPr>
          <a:xfrm rot="5400000">
            <a:off x="1392087" y="-899287"/>
            <a:ext cx="6365201" cy="9149375"/>
          </a:xfrm>
          <a:prstGeom prst="rect">
            <a:avLst/>
          </a:prstGeom>
          <a:noFill/>
          <a:ln>
            <a:noFill/>
          </a:ln>
        </p:spPr>
      </p:pic>
      <p:sp>
        <p:nvSpPr>
          <p:cNvPr id="391" name="Google Shape;391;p60"/>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392" name="Google Shape;392;p60"/>
          <p:cNvSpPr txBox="1"/>
          <p:nvPr>
            <p:ph type="title"/>
          </p:nvPr>
        </p:nvSpPr>
        <p:spPr>
          <a:xfrm>
            <a:off x="476250" y="5057425"/>
            <a:ext cx="8191500" cy="5835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SzPts val="4000"/>
              <a:buChar char="●"/>
              <a:defRPr/>
            </a:lvl1pPr>
            <a:lvl2pPr lvl="1" rtl="0" algn="r">
              <a:spcBef>
                <a:spcPts val="0"/>
              </a:spcBef>
              <a:spcAft>
                <a:spcPts val="0"/>
              </a:spcAft>
              <a:buSzPts val="1400"/>
              <a:buChar char="○"/>
              <a:defRPr/>
            </a:lvl2pPr>
            <a:lvl3pPr lvl="2" rtl="0" algn="r">
              <a:spcBef>
                <a:spcPts val="0"/>
              </a:spcBef>
              <a:spcAft>
                <a:spcPts val="0"/>
              </a:spcAft>
              <a:buSzPts val="1400"/>
              <a:buChar char="■"/>
              <a:defRPr/>
            </a:lvl3pPr>
            <a:lvl4pPr lvl="3" rtl="0" algn="r">
              <a:spcBef>
                <a:spcPts val="0"/>
              </a:spcBef>
              <a:spcAft>
                <a:spcPts val="0"/>
              </a:spcAft>
              <a:buSzPts val="1400"/>
              <a:buChar char="●"/>
              <a:defRPr/>
            </a:lvl4pPr>
            <a:lvl5pPr lvl="4" rtl="0" algn="r">
              <a:spcBef>
                <a:spcPts val="0"/>
              </a:spcBef>
              <a:spcAft>
                <a:spcPts val="0"/>
              </a:spcAft>
              <a:buSzPts val="1400"/>
              <a:buChar char="○"/>
              <a:defRPr/>
            </a:lvl5pPr>
            <a:lvl6pPr lvl="5" marL="457200" rtl="0" algn="r">
              <a:spcBef>
                <a:spcPts val="0"/>
              </a:spcBef>
              <a:spcAft>
                <a:spcPts val="0"/>
              </a:spcAft>
              <a:buSzPts val="1400"/>
              <a:buChar char="■"/>
              <a:defRPr/>
            </a:lvl6pPr>
            <a:lvl7pPr lvl="6" marL="914400" rtl="0" algn="r">
              <a:spcBef>
                <a:spcPts val="0"/>
              </a:spcBef>
              <a:spcAft>
                <a:spcPts val="0"/>
              </a:spcAft>
              <a:buSzPts val="1400"/>
              <a:buChar char="●"/>
              <a:defRPr/>
            </a:lvl7pPr>
            <a:lvl8pPr lvl="7" marL="1371600" rtl="0" algn="r">
              <a:spcBef>
                <a:spcPts val="0"/>
              </a:spcBef>
              <a:spcAft>
                <a:spcPts val="0"/>
              </a:spcAft>
              <a:buSzPts val="1400"/>
              <a:buChar char="○"/>
              <a:defRPr/>
            </a:lvl8pPr>
            <a:lvl9pPr lvl="8" marL="1828800" rtl="0" algn="r">
              <a:spcBef>
                <a:spcPts val="0"/>
              </a:spcBef>
              <a:spcAft>
                <a:spcPts val="0"/>
              </a:spcAft>
              <a:buSzPts val="1400"/>
              <a:buChar char="■"/>
              <a:defRPr/>
            </a:lvl9pPr>
          </a:lstStyle>
          <a:p/>
        </p:txBody>
      </p:sp>
      <p:sp>
        <p:nvSpPr>
          <p:cNvPr id="393" name="Google Shape;393;p60"/>
          <p:cNvSpPr txBox="1"/>
          <p:nvPr>
            <p:ph idx="1" type="subTitle"/>
          </p:nvPr>
        </p:nvSpPr>
        <p:spPr>
          <a:xfrm>
            <a:off x="476250" y="4074450"/>
            <a:ext cx="5050800" cy="879600"/>
          </a:xfrm>
          <a:prstGeom prst="rect">
            <a:avLst/>
          </a:prstGeom>
        </p:spPr>
        <p:txBody>
          <a:bodyPr anchorCtr="0" anchor="b" bIns="91425" lIns="91425" spcFirstLastPara="1" rIns="91425" wrap="square" tIns="91425">
            <a:noAutofit/>
          </a:bodyPr>
          <a:lstStyle>
            <a:lvl1pPr lvl="0" rtl="0">
              <a:spcBef>
                <a:spcPts val="560"/>
              </a:spcBef>
              <a:spcAft>
                <a:spcPts val="0"/>
              </a:spcAft>
              <a:buNone/>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節標題 - 大章節">
  <p:cSld name="SECTION_HEADER_1">
    <p:bg>
      <p:bgPr>
        <a:blipFill>
          <a:blip r:embed="rId2">
            <a:alphaModFix/>
          </a:blip>
          <a:stretch>
            <a:fillRect/>
          </a:stretch>
        </a:blipFill>
      </p:bgPr>
    </p:bg>
    <p:spTree>
      <p:nvGrpSpPr>
        <p:cNvPr id="394" name="Shape 394"/>
        <p:cNvGrpSpPr/>
        <p:nvPr/>
      </p:nvGrpSpPr>
      <p:grpSpPr>
        <a:xfrm>
          <a:off x="0" y="0"/>
          <a:ext cx="0" cy="0"/>
          <a:chOff x="0" y="0"/>
          <a:chExt cx="0" cy="0"/>
        </a:xfrm>
      </p:grpSpPr>
      <p:sp>
        <p:nvSpPr>
          <p:cNvPr id="395" name="Google Shape;395;p61"/>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396" name="Google Shape;396;p61"/>
          <p:cNvSpPr txBox="1"/>
          <p:nvPr>
            <p:ph type="title"/>
          </p:nvPr>
        </p:nvSpPr>
        <p:spPr>
          <a:xfrm>
            <a:off x="1186025" y="4227750"/>
            <a:ext cx="7481700" cy="2232600"/>
          </a:xfrm>
          <a:prstGeom prst="rect">
            <a:avLst/>
          </a:prstGeom>
          <a:noFill/>
          <a:ln>
            <a:noFill/>
          </a:ln>
        </p:spPr>
        <p:txBody>
          <a:bodyPr anchorCtr="0" anchor="ctr" bIns="91425" lIns="91425" spcFirstLastPara="1" rIns="91425" wrap="square" tIns="91425">
            <a:noAutofit/>
          </a:bodyPr>
          <a:lstStyle>
            <a:lvl1pPr lvl="0" rtl="0" algn="l">
              <a:spcBef>
                <a:spcPts val="0"/>
              </a:spcBef>
              <a:spcAft>
                <a:spcPts val="0"/>
              </a:spcAft>
              <a:buSzPts val="4000"/>
              <a:buChar char="●"/>
              <a:defRPr/>
            </a:lvl1pPr>
            <a:lvl2pPr lvl="1" rtl="0" algn="r">
              <a:spcBef>
                <a:spcPts val="0"/>
              </a:spcBef>
              <a:spcAft>
                <a:spcPts val="0"/>
              </a:spcAft>
              <a:buSzPts val="1400"/>
              <a:buChar char="○"/>
              <a:defRPr/>
            </a:lvl2pPr>
            <a:lvl3pPr lvl="2" rtl="0" algn="r">
              <a:spcBef>
                <a:spcPts val="0"/>
              </a:spcBef>
              <a:spcAft>
                <a:spcPts val="0"/>
              </a:spcAft>
              <a:buSzPts val="1400"/>
              <a:buChar char="■"/>
              <a:defRPr/>
            </a:lvl3pPr>
            <a:lvl4pPr lvl="3" rtl="0" algn="r">
              <a:spcBef>
                <a:spcPts val="0"/>
              </a:spcBef>
              <a:spcAft>
                <a:spcPts val="0"/>
              </a:spcAft>
              <a:buSzPts val="1400"/>
              <a:buChar char="●"/>
              <a:defRPr/>
            </a:lvl4pPr>
            <a:lvl5pPr lvl="4" rtl="0" algn="r">
              <a:spcBef>
                <a:spcPts val="0"/>
              </a:spcBef>
              <a:spcAft>
                <a:spcPts val="0"/>
              </a:spcAft>
              <a:buSzPts val="1400"/>
              <a:buChar char="○"/>
              <a:defRPr/>
            </a:lvl5pPr>
            <a:lvl6pPr lvl="5" marL="457200" rtl="0" algn="r">
              <a:spcBef>
                <a:spcPts val="0"/>
              </a:spcBef>
              <a:spcAft>
                <a:spcPts val="0"/>
              </a:spcAft>
              <a:buSzPts val="1400"/>
              <a:buChar char="■"/>
              <a:defRPr/>
            </a:lvl6pPr>
            <a:lvl7pPr lvl="6" marL="914400" rtl="0" algn="r">
              <a:spcBef>
                <a:spcPts val="0"/>
              </a:spcBef>
              <a:spcAft>
                <a:spcPts val="0"/>
              </a:spcAft>
              <a:buSzPts val="1400"/>
              <a:buChar char="●"/>
              <a:defRPr/>
            </a:lvl7pPr>
            <a:lvl8pPr lvl="7" marL="1371600" rtl="0" algn="r">
              <a:spcBef>
                <a:spcPts val="0"/>
              </a:spcBef>
              <a:spcAft>
                <a:spcPts val="0"/>
              </a:spcAft>
              <a:buSzPts val="1400"/>
              <a:buChar char="○"/>
              <a:defRPr/>
            </a:lvl8pPr>
            <a:lvl9pPr lvl="8" marL="1828800" rtl="0" algn="r">
              <a:spcBef>
                <a:spcPts val="0"/>
              </a:spcBef>
              <a:spcAft>
                <a:spcPts val="0"/>
              </a:spcAft>
              <a:buSzPts val="1400"/>
              <a:buChar char="■"/>
              <a:defRPr/>
            </a:lvl9pPr>
          </a:lstStyle>
          <a:p/>
        </p:txBody>
      </p:sp>
      <p:sp>
        <p:nvSpPr>
          <p:cNvPr id="397" name="Google Shape;397;p61"/>
          <p:cNvSpPr txBox="1"/>
          <p:nvPr>
            <p:ph idx="1" type="subTitle"/>
          </p:nvPr>
        </p:nvSpPr>
        <p:spPr>
          <a:xfrm>
            <a:off x="1186025" y="3348150"/>
            <a:ext cx="5050800" cy="879600"/>
          </a:xfrm>
          <a:prstGeom prst="rect">
            <a:avLst/>
          </a:prstGeom>
        </p:spPr>
        <p:txBody>
          <a:bodyPr anchorCtr="0" anchor="b" bIns="91425" lIns="91425" spcFirstLastPara="1" rIns="91425" wrap="square" tIns="91425">
            <a:noAutofit/>
          </a:bodyPr>
          <a:lstStyle>
            <a:lvl1pPr lvl="0" rtl="0">
              <a:spcBef>
                <a:spcPts val="560"/>
              </a:spcBef>
              <a:spcAft>
                <a:spcPts val="0"/>
              </a:spcAft>
              <a:buNone/>
              <a:defRPr/>
            </a:lvl1pPr>
            <a:lvl2pPr lvl="1" rtl="0">
              <a:spcBef>
                <a:spcPts val="100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物件" type="obj">
  <p:cSld name="OBJECT">
    <p:spTree>
      <p:nvGrpSpPr>
        <p:cNvPr id="398" name="Shape 398"/>
        <p:cNvGrpSpPr/>
        <p:nvPr/>
      </p:nvGrpSpPr>
      <p:grpSpPr>
        <a:xfrm>
          <a:off x="0" y="0"/>
          <a:ext cx="0" cy="0"/>
          <a:chOff x="0" y="0"/>
          <a:chExt cx="0" cy="0"/>
        </a:xfrm>
      </p:grpSpPr>
      <p:sp>
        <p:nvSpPr>
          <p:cNvPr id="399" name="Google Shape;399;p62"/>
          <p:cNvSpPr txBox="1"/>
          <p:nvPr>
            <p:ph idx="1" type="body"/>
          </p:nvPr>
        </p:nvSpPr>
        <p:spPr>
          <a:xfrm>
            <a:off x="476250" y="1783075"/>
            <a:ext cx="8191500" cy="4711800"/>
          </a:xfrm>
          <a:prstGeom prst="rect">
            <a:avLst/>
          </a:prstGeom>
          <a:noFill/>
          <a:ln>
            <a:noFill/>
          </a:ln>
        </p:spPr>
        <p:txBody>
          <a:bodyPr anchorCtr="0" anchor="t" bIns="91425" lIns="91425" spcFirstLastPara="1" rIns="91425" wrap="square" tIns="91425">
            <a:noAutofit/>
          </a:bodyPr>
          <a:lstStyle>
            <a:lvl1pPr indent="-381000" lvl="0" marL="457200" rtl="0" algn="l">
              <a:lnSpc>
                <a:spcPct val="115000"/>
              </a:lnSpc>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400" name="Google Shape;400;p62"/>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401" name="Google Shape;401;p62"/>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indent="-254000" lvl="0" marL="0" marR="0" rtl="0" algn="ctr">
              <a:spcBef>
                <a:spcPts val="0"/>
              </a:spcBef>
              <a:spcAft>
                <a:spcPts val="0"/>
              </a:spcAft>
              <a:buSzPts val="4000"/>
              <a:buFont typeface="Microsoft JhengHei"/>
              <a:buChar char="●"/>
              <a:defRPr b="1" sz="4000">
                <a:latin typeface="Microsoft JhengHei"/>
                <a:ea typeface="Microsoft JhengHei"/>
                <a:cs typeface="Microsoft JhengHei"/>
                <a:sym typeface="Microsoft JhengHei"/>
              </a:defRPr>
            </a:lvl1pPr>
            <a:lvl2pPr indent="-88900" lvl="1"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2pPr>
            <a:lvl3pPr indent="-88900" lvl="2"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3pPr>
            <a:lvl4pPr indent="-88900" lvl="3"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4pPr>
            <a:lvl5pPr indent="-88900" lvl="4"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5pPr>
            <a:lvl6pPr indent="-88900" lvl="5" marL="4572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6pPr>
            <a:lvl7pPr indent="-88900" lvl="6" marL="9144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7pPr>
            <a:lvl8pPr indent="-88900" lvl="7" marL="13716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8pPr>
            <a:lvl9pPr indent="-88900" lvl="8" marL="18288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9pPr>
          </a:lstStyle>
          <a:p/>
        </p:txBody>
      </p:sp>
      <p:sp>
        <p:nvSpPr>
          <p:cNvPr id="402" name="Google Shape;402;p62"/>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只有標題" type="titleOnly">
  <p:cSld name="TITLE_ONLY">
    <p:spTree>
      <p:nvGrpSpPr>
        <p:cNvPr id="41" name="Shape 41"/>
        <p:cNvGrpSpPr/>
        <p:nvPr/>
      </p:nvGrpSpPr>
      <p:grpSpPr>
        <a:xfrm>
          <a:off x="0" y="0"/>
          <a:ext cx="0" cy="0"/>
          <a:chOff x="0" y="0"/>
          <a:chExt cx="0" cy="0"/>
        </a:xfrm>
      </p:grpSpPr>
      <p:sp>
        <p:nvSpPr>
          <p:cNvPr id="42" name="Google Shape;42;p7"/>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43" name="Google Shape;43;p7"/>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indent="-254000" lvl="0" marL="0" marR="0" rtl="0" algn="ctr">
              <a:spcBef>
                <a:spcPts val="0"/>
              </a:spcBef>
              <a:spcAft>
                <a:spcPts val="0"/>
              </a:spcAft>
              <a:buSzPts val="4000"/>
              <a:buFont typeface="Microsoft JhengHei"/>
              <a:buChar char="●"/>
              <a:defRPr b="1" sz="4000">
                <a:latin typeface="Microsoft JhengHei"/>
                <a:ea typeface="Microsoft JhengHei"/>
                <a:cs typeface="Microsoft JhengHei"/>
                <a:sym typeface="Microsoft JhengHei"/>
              </a:defRPr>
            </a:lvl1pPr>
            <a:lvl2pPr indent="-88900" lvl="1"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2pPr>
            <a:lvl3pPr indent="-88900" lvl="2"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3pPr>
            <a:lvl4pPr indent="-88900" lvl="3"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4pPr>
            <a:lvl5pPr indent="-88900" lvl="4"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5pPr>
            <a:lvl6pPr indent="-88900" lvl="5" marL="4572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6pPr>
            <a:lvl7pPr indent="-88900" lvl="6" marL="9144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7pPr>
            <a:lvl8pPr indent="-88900" lvl="7" marL="13716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8pPr>
            <a:lvl9pPr indent="-88900" lvl="8" marL="18288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9pPr>
          </a:lstStyle>
          <a:p/>
        </p:txBody>
      </p:sp>
      <p:sp>
        <p:nvSpPr>
          <p:cNvPr id="44" name="Google Shape;44;p7"/>
          <p:cNvSpPr txBox="1"/>
          <p:nvPr>
            <p:ph idx="1" type="subTitle"/>
          </p:nvPr>
        </p:nvSpPr>
        <p:spPr>
          <a:xfrm>
            <a:off x="24200" y="6583675"/>
            <a:ext cx="83505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只有標題" type="titleOnly">
  <p:cSld name="TITLE_ONLY">
    <p:spTree>
      <p:nvGrpSpPr>
        <p:cNvPr id="403" name="Shape 403"/>
        <p:cNvGrpSpPr/>
        <p:nvPr/>
      </p:nvGrpSpPr>
      <p:grpSpPr>
        <a:xfrm>
          <a:off x="0" y="0"/>
          <a:ext cx="0" cy="0"/>
          <a:chOff x="0" y="0"/>
          <a:chExt cx="0" cy="0"/>
        </a:xfrm>
      </p:grpSpPr>
      <p:sp>
        <p:nvSpPr>
          <p:cNvPr id="404" name="Google Shape;404;p63"/>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405" name="Google Shape;405;p63"/>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indent="-254000" lvl="0" marL="0" marR="0" rtl="0" algn="ctr">
              <a:spcBef>
                <a:spcPts val="0"/>
              </a:spcBef>
              <a:spcAft>
                <a:spcPts val="0"/>
              </a:spcAft>
              <a:buSzPts val="4000"/>
              <a:buFont typeface="Microsoft JhengHei"/>
              <a:buChar char="●"/>
              <a:defRPr b="1" sz="4000">
                <a:latin typeface="Microsoft JhengHei"/>
                <a:ea typeface="Microsoft JhengHei"/>
                <a:cs typeface="Microsoft JhengHei"/>
                <a:sym typeface="Microsoft JhengHei"/>
              </a:defRPr>
            </a:lvl1pPr>
            <a:lvl2pPr indent="-88900" lvl="1"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2pPr>
            <a:lvl3pPr indent="-88900" lvl="2"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3pPr>
            <a:lvl4pPr indent="-88900" lvl="3"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4pPr>
            <a:lvl5pPr indent="-88900" lvl="4"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5pPr>
            <a:lvl6pPr indent="-88900" lvl="5" marL="4572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6pPr>
            <a:lvl7pPr indent="-88900" lvl="6" marL="9144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7pPr>
            <a:lvl8pPr indent="-88900" lvl="7" marL="13716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8pPr>
            <a:lvl9pPr indent="-88900" lvl="8" marL="18288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9pPr>
          </a:lstStyle>
          <a:p/>
        </p:txBody>
      </p:sp>
      <p:sp>
        <p:nvSpPr>
          <p:cNvPr id="406" name="Google Shape;406;p63"/>
          <p:cNvSpPr txBox="1"/>
          <p:nvPr>
            <p:ph idx="1" type="subTitle"/>
          </p:nvPr>
        </p:nvSpPr>
        <p:spPr>
          <a:xfrm>
            <a:off x="24200" y="6583675"/>
            <a:ext cx="83505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對" type="twoTxTwoObj">
  <p:cSld name="TWO_OBJECTS_WITH_TEXT">
    <p:spTree>
      <p:nvGrpSpPr>
        <p:cNvPr id="407" name="Shape 407"/>
        <p:cNvGrpSpPr/>
        <p:nvPr/>
      </p:nvGrpSpPr>
      <p:grpSpPr>
        <a:xfrm>
          <a:off x="0" y="0"/>
          <a:ext cx="0" cy="0"/>
          <a:chOff x="0" y="0"/>
          <a:chExt cx="0" cy="0"/>
        </a:xfrm>
      </p:grpSpPr>
      <p:sp>
        <p:nvSpPr>
          <p:cNvPr id="408" name="Google Shape;408;p64"/>
          <p:cNvSpPr txBox="1"/>
          <p:nvPr>
            <p:ph idx="1" type="body"/>
          </p:nvPr>
        </p:nvSpPr>
        <p:spPr>
          <a:xfrm>
            <a:off x="630238" y="2439813"/>
            <a:ext cx="3868800" cy="4032300"/>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409" name="Google Shape;409;p64"/>
          <p:cNvSpPr txBox="1"/>
          <p:nvPr>
            <p:ph idx="2" type="body"/>
          </p:nvPr>
        </p:nvSpPr>
        <p:spPr>
          <a:xfrm>
            <a:off x="4629150" y="2439813"/>
            <a:ext cx="3887700" cy="4032300"/>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410" name="Google Shape;410;p64"/>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411" name="Google Shape;411;p64"/>
          <p:cNvSpPr txBox="1"/>
          <p:nvPr>
            <p:ph idx="3" type="subTitle"/>
          </p:nvPr>
        </p:nvSpPr>
        <p:spPr>
          <a:xfrm>
            <a:off x="629325" y="1871825"/>
            <a:ext cx="3880800" cy="580800"/>
          </a:xfrm>
          <a:prstGeom prst="rect">
            <a:avLst/>
          </a:prstGeom>
        </p:spPr>
        <p:txBody>
          <a:bodyPr anchorCtr="0" anchor="t" bIns="91425" lIns="91425" spcFirstLastPara="1" rIns="91425" wrap="square" tIns="91425">
            <a:noAutofit/>
          </a:bodyPr>
          <a:lstStyle>
            <a:lvl1pPr lvl="0" rtl="0" algn="ctr">
              <a:spcBef>
                <a:spcPts val="560"/>
              </a:spcBef>
              <a:spcAft>
                <a:spcPts val="0"/>
              </a:spcAft>
              <a:buNone/>
              <a:defRPr b="1">
                <a:solidFill>
                  <a:schemeClr val="dk2"/>
                </a:solidFill>
              </a:defRPr>
            </a:lvl1pPr>
            <a:lvl2pPr lvl="1" rtl="0">
              <a:spcBef>
                <a:spcPts val="560"/>
              </a:spcBef>
              <a:spcAft>
                <a:spcPts val="0"/>
              </a:spcAft>
              <a:buNone/>
              <a:defRPr>
                <a:solidFill>
                  <a:schemeClr val="dk2"/>
                </a:solidFill>
              </a:defRPr>
            </a:lvl2pPr>
            <a:lvl3pPr lvl="2" rtl="0">
              <a:spcBef>
                <a:spcPts val="560"/>
              </a:spcBef>
              <a:spcAft>
                <a:spcPts val="0"/>
              </a:spcAft>
              <a:buNone/>
              <a:defRPr>
                <a:solidFill>
                  <a:schemeClr val="dk2"/>
                </a:solidFill>
              </a:defRPr>
            </a:lvl3pPr>
            <a:lvl4pPr lvl="3" rtl="0">
              <a:spcBef>
                <a:spcPts val="560"/>
              </a:spcBef>
              <a:spcAft>
                <a:spcPts val="0"/>
              </a:spcAft>
              <a:buNone/>
              <a:defRPr>
                <a:solidFill>
                  <a:schemeClr val="dk2"/>
                </a:solidFill>
              </a:defRPr>
            </a:lvl4pPr>
            <a:lvl5pPr lvl="4" rtl="0">
              <a:spcBef>
                <a:spcPts val="560"/>
              </a:spcBef>
              <a:spcAft>
                <a:spcPts val="0"/>
              </a:spcAft>
              <a:buNone/>
              <a:defRPr>
                <a:solidFill>
                  <a:schemeClr val="dk2"/>
                </a:solidFill>
              </a:defRPr>
            </a:lvl5pPr>
            <a:lvl6pPr lvl="5" rtl="0">
              <a:spcBef>
                <a:spcPts val="560"/>
              </a:spcBef>
              <a:spcAft>
                <a:spcPts val="0"/>
              </a:spcAft>
              <a:buNone/>
              <a:defRPr>
                <a:solidFill>
                  <a:schemeClr val="dk2"/>
                </a:solidFill>
              </a:defRPr>
            </a:lvl6pPr>
            <a:lvl7pPr lvl="6" rtl="0">
              <a:spcBef>
                <a:spcPts val="560"/>
              </a:spcBef>
              <a:spcAft>
                <a:spcPts val="0"/>
              </a:spcAft>
              <a:buNone/>
              <a:defRPr>
                <a:solidFill>
                  <a:schemeClr val="dk2"/>
                </a:solidFill>
              </a:defRPr>
            </a:lvl7pPr>
            <a:lvl8pPr lvl="7" rtl="0">
              <a:spcBef>
                <a:spcPts val="560"/>
              </a:spcBef>
              <a:spcAft>
                <a:spcPts val="0"/>
              </a:spcAft>
              <a:buNone/>
              <a:defRPr>
                <a:solidFill>
                  <a:schemeClr val="dk2"/>
                </a:solidFill>
              </a:defRPr>
            </a:lvl8pPr>
            <a:lvl9pPr lvl="8" rtl="0">
              <a:spcBef>
                <a:spcPts val="560"/>
              </a:spcBef>
              <a:spcAft>
                <a:spcPts val="0"/>
              </a:spcAft>
              <a:buNone/>
              <a:defRPr>
                <a:solidFill>
                  <a:schemeClr val="dk2"/>
                </a:solidFill>
              </a:defRPr>
            </a:lvl9pPr>
          </a:lstStyle>
          <a:p/>
        </p:txBody>
      </p:sp>
      <p:sp>
        <p:nvSpPr>
          <p:cNvPr id="412" name="Google Shape;412;p64"/>
          <p:cNvSpPr txBox="1"/>
          <p:nvPr>
            <p:ph idx="4" type="subTitle"/>
          </p:nvPr>
        </p:nvSpPr>
        <p:spPr>
          <a:xfrm>
            <a:off x="4632600" y="1871825"/>
            <a:ext cx="3880800" cy="580800"/>
          </a:xfrm>
          <a:prstGeom prst="rect">
            <a:avLst/>
          </a:prstGeom>
        </p:spPr>
        <p:txBody>
          <a:bodyPr anchorCtr="0" anchor="t" bIns="91425" lIns="91425" spcFirstLastPara="1" rIns="91425" wrap="square" tIns="91425">
            <a:noAutofit/>
          </a:bodyPr>
          <a:lstStyle>
            <a:lvl1pPr lvl="0" rtl="0" algn="ctr">
              <a:spcBef>
                <a:spcPts val="560"/>
              </a:spcBef>
              <a:spcAft>
                <a:spcPts val="0"/>
              </a:spcAft>
              <a:buNone/>
              <a:defRPr b="1">
                <a:solidFill>
                  <a:schemeClr val="dk2"/>
                </a:solidFill>
              </a:defRPr>
            </a:lvl1pPr>
            <a:lvl2pPr lvl="1" rtl="0">
              <a:spcBef>
                <a:spcPts val="560"/>
              </a:spcBef>
              <a:spcAft>
                <a:spcPts val="0"/>
              </a:spcAft>
              <a:buNone/>
              <a:defRPr>
                <a:solidFill>
                  <a:schemeClr val="dk2"/>
                </a:solidFill>
              </a:defRPr>
            </a:lvl2pPr>
            <a:lvl3pPr lvl="2" rtl="0">
              <a:spcBef>
                <a:spcPts val="560"/>
              </a:spcBef>
              <a:spcAft>
                <a:spcPts val="0"/>
              </a:spcAft>
              <a:buNone/>
              <a:defRPr>
                <a:solidFill>
                  <a:schemeClr val="dk2"/>
                </a:solidFill>
              </a:defRPr>
            </a:lvl3pPr>
            <a:lvl4pPr lvl="3" rtl="0">
              <a:spcBef>
                <a:spcPts val="560"/>
              </a:spcBef>
              <a:spcAft>
                <a:spcPts val="0"/>
              </a:spcAft>
              <a:buNone/>
              <a:defRPr>
                <a:solidFill>
                  <a:schemeClr val="dk2"/>
                </a:solidFill>
              </a:defRPr>
            </a:lvl4pPr>
            <a:lvl5pPr lvl="4" rtl="0">
              <a:spcBef>
                <a:spcPts val="560"/>
              </a:spcBef>
              <a:spcAft>
                <a:spcPts val="0"/>
              </a:spcAft>
              <a:buNone/>
              <a:defRPr>
                <a:solidFill>
                  <a:schemeClr val="dk2"/>
                </a:solidFill>
              </a:defRPr>
            </a:lvl5pPr>
            <a:lvl6pPr lvl="5" rtl="0">
              <a:spcBef>
                <a:spcPts val="560"/>
              </a:spcBef>
              <a:spcAft>
                <a:spcPts val="0"/>
              </a:spcAft>
              <a:buNone/>
              <a:defRPr>
                <a:solidFill>
                  <a:schemeClr val="dk2"/>
                </a:solidFill>
              </a:defRPr>
            </a:lvl6pPr>
            <a:lvl7pPr lvl="6" rtl="0">
              <a:spcBef>
                <a:spcPts val="560"/>
              </a:spcBef>
              <a:spcAft>
                <a:spcPts val="0"/>
              </a:spcAft>
              <a:buNone/>
              <a:defRPr>
                <a:solidFill>
                  <a:schemeClr val="dk2"/>
                </a:solidFill>
              </a:defRPr>
            </a:lvl7pPr>
            <a:lvl8pPr lvl="7" rtl="0">
              <a:spcBef>
                <a:spcPts val="560"/>
              </a:spcBef>
              <a:spcAft>
                <a:spcPts val="0"/>
              </a:spcAft>
              <a:buNone/>
              <a:defRPr>
                <a:solidFill>
                  <a:schemeClr val="dk2"/>
                </a:solidFill>
              </a:defRPr>
            </a:lvl8pPr>
            <a:lvl9pPr lvl="8" rtl="0">
              <a:spcBef>
                <a:spcPts val="560"/>
              </a:spcBef>
              <a:spcAft>
                <a:spcPts val="0"/>
              </a:spcAft>
              <a:buNone/>
              <a:defRPr>
                <a:solidFill>
                  <a:schemeClr val="dk2"/>
                </a:solidFill>
              </a:defRPr>
            </a:lvl9pPr>
          </a:lstStyle>
          <a:p/>
        </p:txBody>
      </p:sp>
      <p:sp>
        <p:nvSpPr>
          <p:cNvPr id="413" name="Google Shape;413;p64"/>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indent="-254000" lvl="0" marL="0" marR="0" rtl="0" algn="ctr">
              <a:spcBef>
                <a:spcPts val="0"/>
              </a:spcBef>
              <a:spcAft>
                <a:spcPts val="0"/>
              </a:spcAft>
              <a:buSzPts val="4000"/>
              <a:buFont typeface="Microsoft JhengHei"/>
              <a:buChar char="●"/>
              <a:defRPr b="1" sz="4000">
                <a:latin typeface="Microsoft JhengHei"/>
                <a:ea typeface="Microsoft JhengHei"/>
                <a:cs typeface="Microsoft JhengHei"/>
                <a:sym typeface="Microsoft JhengHei"/>
              </a:defRPr>
            </a:lvl1pPr>
            <a:lvl2pPr indent="-88900" lvl="1"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2pPr>
            <a:lvl3pPr indent="-88900" lvl="2"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3pPr>
            <a:lvl4pPr indent="-88900" lvl="3"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4pPr>
            <a:lvl5pPr indent="-88900" lvl="4"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5pPr>
            <a:lvl6pPr indent="-88900" lvl="5" marL="4572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6pPr>
            <a:lvl7pPr indent="-88900" lvl="6" marL="9144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7pPr>
            <a:lvl8pPr indent="-88900" lvl="7" marL="13716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8pPr>
            <a:lvl9pPr indent="-88900" lvl="8" marL="18288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9pPr>
          </a:lstStyle>
          <a:p/>
        </p:txBody>
      </p:sp>
      <p:sp>
        <p:nvSpPr>
          <p:cNvPr id="414" name="Google Shape;414;p64"/>
          <p:cNvSpPr txBox="1"/>
          <p:nvPr>
            <p:ph idx="5" type="subTitle"/>
          </p:nvPr>
        </p:nvSpPr>
        <p:spPr>
          <a:xfrm>
            <a:off x="24200" y="6583675"/>
            <a:ext cx="82077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對 1">
  <p:cSld name="TWO_OBJECTS_WITH_TEXT_1">
    <p:spTree>
      <p:nvGrpSpPr>
        <p:cNvPr id="415" name="Shape 415"/>
        <p:cNvGrpSpPr/>
        <p:nvPr/>
      </p:nvGrpSpPr>
      <p:grpSpPr>
        <a:xfrm>
          <a:off x="0" y="0"/>
          <a:ext cx="0" cy="0"/>
          <a:chOff x="0" y="0"/>
          <a:chExt cx="0" cy="0"/>
        </a:xfrm>
      </p:grpSpPr>
      <p:sp>
        <p:nvSpPr>
          <p:cNvPr id="416" name="Google Shape;416;p65"/>
          <p:cNvSpPr txBox="1"/>
          <p:nvPr>
            <p:ph idx="1" type="body"/>
          </p:nvPr>
        </p:nvSpPr>
        <p:spPr>
          <a:xfrm>
            <a:off x="629946" y="2439816"/>
            <a:ext cx="2629200" cy="4032300"/>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417" name="Google Shape;417;p65"/>
          <p:cNvSpPr txBox="1"/>
          <p:nvPr>
            <p:ph idx="2" type="body"/>
          </p:nvPr>
        </p:nvSpPr>
        <p:spPr>
          <a:xfrm>
            <a:off x="3347774" y="2439816"/>
            <a:ext cx="2642400" cy="4032300"/>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418" name="Google Shape;418;p65"/>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419" name="Google Shape;419;p65"/>
          <p:cNvSpPr txBox="1"/>
          <p:nvPr>
            <p:ph idx="3" type="subTitle"/>
          </p:nvPr>
        </p:nvSpPr>
        <p:spPr>
          <a:xfrm>
            <a:off x="629325" y="1871825"/>
            <a:ext cx="2637600" cy="580800"/>
          </a:xfrm>
          <a:prstGeom prst="rect">
            <a:avLst/>
          </a:prstGeom>
        </p:spPr>
        <p:txBody>
          <a:bodyPr anchorCtr="0" anchor="t" bIns="91425" lIns="91425" spcFirstLastPara="1" rIns="91425" wrap="square" tIns="91425">
            <a:noAutofit/>
          </a:bodyPr>
          <a:lstStyle>
            <a:lvl1pPr lvl="0" rtl="0" algn="ctr">
              <a:spcBef>
                <a:spcPts val="560"/>
              </a:spcBef>
              <a:spcAft>
                <a:spcPts val="0"/>
              </a:spcAft>
              <a:buNone/>
              <a:defRPr b="1">
                <a:solidFill>
                  <a:schemeClr val="dk2"/>
                </a:solidFill>
              </a:defRPr>
            </a:lvl1pPr>
            <a:lvl2pPr lvl="1" rtl="0">
              <a:spcBef>
                <a:spcPts val="560"/>
              </a:spcBef>
              <a:spcAft>
                <a:spcPts val="0"/>
              </a:spcAft>
              <a:buNone/>
              <a:defRPr>
                <a:solidFill>
                  <a:schemeClr val="dk2"/>
                </a:solidFill>
              </a:defRPr>
            </a:lvl2pPr>
            <a:lvl3pPr lvl="2" rtl="0">
              <a:spcBef>
                <a:spcPts val="560"/>
              </a:spcBef>
              <a:spcAft>
                <a:spcPts val="0"/>
              </a:spcAft>
              <a:buNone/>
              <a:defRPr>
                <a:solidFill>
                  <a:schemeClr val="dk2"/>
                </a:solidFill>
              </a:defRPr>
            </a:lvl3pPr>
            <a:lvl4pPr lvl="3" rtl="0">
              <a:spcBef>
                <a:spcPts val="560"/>
              </a:spcBef>
              <a:spcAft>
                <a:spcPts val="0"/>
              </a:spcAft>
              <a:buNone/>
              <a:defRPr>
                <a:solidFill>
                  <a:schemeClr val="dk2"/>
                </a:solidFill>
              </a:defRPr>
            </a:lvl4pPr>
            <a:lvl5pPr lvl="4" rtl="0">
              <a:spcBef>
                <a:spcPts val="560"/>
              </a:spcBef>
              <a:spcAft>
                <a:spcPts val="0"/>
              </a:spcAft>
              <a:buNone/>
              <a:defRPr>
                <a:solidFill>
                  <a:schemeClr val="dk2"/>
                </a:solidFill>
              </a:defRPr>
            </a:lvl5pPr>
            <a:lvl6pPr lvl="5" rtl="0">
              <a:spcBef>
                <a:spcPts val="560"/>
              </a:spcBef>
              <a:spcAft>
                <a:spcPts val="0"/>
              </a:spcAft>
              <a:buNone/>
              <a:defRPr>
                <a:solidFill>
                  <a:schemeClr val="dk2"/>
                </a:solidFill>
              </a:defRPr>
            </a:lvl6pPr>
            <a:lvl7pPr lvl="6" rtl="0">
              <a:spcBef>
                <a:spcPts val="560"/>
              </a:spcBef>
              <a:spcAft>
                <a:spcPts val="0"/>
              </a:spcAft>
              <a:buNone/>
              <a:defRPr>
                <a:solidFill>
                  <a:schemeClr val="dk2"/>
                </a:solidFill>
              </a:defRPr>
            </a:lvl7pPr>
            <a:lvl8pPr lvl="7" rtl="0">
              <a:spcBef>
                <a:spcPts val="560"/>
              </a:spcBef>
              <a:spcAft>
                <a:spcPts val="0"/>
              </a:spcAft>
              <a:buNone/>
              <a:defRPr>
                <a:solidFill>
                  <a:schemeClr val="dk2"/>
                </a:solidFill>
              </a:defRPr>
            </a:lvl8pPr>
            <a:lvl9pPr lvl="8" rtl="0">
              <a:spcBef>
                <a:spcPts val="560"/>
              </a:spcBef>
              <a:spcAft>
                <a:spcPts val="0"/>
              </a:spcAft>
              <a:buNone/>
              <a:defRPr>
                <a:solidFill>
                  <a:schemeClr val="dk2"/>
                </a:solidFill>
              </a:defRPr>
            </a:lvl9pPr>
          </a:lstStyle>
          <a:p/>
        </p:txBody>
      </p:sp>
      <p:sp>
        <p:nvSpPr>
          <p:cNvPr id="420" name="Google Shape;420;p65"/>
          <p:cNvSpPr txBox="1"/>
          <p:nvPr>
            <p:ph idx="4" type="subTitle"/>
          </p:nvPr>
        </p:nvSpPr>
        <p:spPr>
          <a:xfrm>
            <a:off x="3350119" y="1871825"/>
            <a:ext cx="2637600" cy="580800"/>
          </a:xfrm>
          <a:prstGeom prst="rect">
            <a:avLst/>
          </a:prstGeom>
        </p:spPr>
        <p:txBody>
          <a:bodyPr anchorCtr="0" anchor="t" bIns="91425" lIns="91425" spcFirstLastPara="1" rIns="91425" wrap="square" tIns="91425">
            <a:noAutofit/>
          </a:bodyPr>
          <a:lstStyle>
            <a:lvl1pPr lvl="0" rtl="0" algn="ctr">
              <a:spcBef>
                <a:spcPts val="560"/>
              </a:spcBef>
              <a:spcAft>
                <a:spcPts val="0"/>
              </a:spcAft>
              <a:buNone/>
              <a:defRPr b="1">
                <a:solidFill>
                  <a:schemeClr val="dk2"/>
                </a:solidFill>
              </a:defRPr>
            </a:lvl1pPr>
            <a:lvl2pPr lvl="1" rtl="0">
              <a:spcBef>
                <a:spcPts val="560"/>
              </a:spcBef>
              <a:spcAft>
                <a:spcPts val="0"/>
              </a:spcAft>
              <a:buNone/>
              <a:defRPr>
                <a:solidFill>
                  <a:schemeClr val="dk2"/>
                </a:solidFill>
              </a:defRPr>
            </a:lvl2pPr>
            <a:lvl3pPr lvl="2" rtl="0">
              <a:spcBef>
                <a:spcPts val="560"/>
              </a:spcBef>
              <a:spcAft>
                <a:spcPts val="0"/>
              </a:spcAft>
              <a:buNone/>
              <a:defRPr>
                <a:solidFill>
                  <a:schemeClr val="dk2"/>
                </a:solidFill>
              </a:defRPr>
            </a:lvl3pPr>
            <a:lvl4pPr lvl="3" rtl="0">
              <a:spcBef>
                <a:spcPts val="560"/>
              </a:spcBef>
              <a:spcAft>
                <a:spcPts val="0"/>
              </a:spcAft>
              <a:buNone/>
              <a:defRPr>
                <a:solidFill>
                  <a:schemeClr val="dk2"/>
                </a:solidFill>
              </a:defRPr>
            </a:lvl4pPr>
            <a:lvl5pPr lvl="4" rtl="0">
              <a:spcBef>
                <a:spcPts val="560"/>
              </a:spcBef>
              <a:spcAft>
                <a:spcPts val="0"/>
              </a:spcAft>
              <a:buNone/>
              <a:defRPr>
                <a:solidFill>
                  <a:schemeClr val="dk2"/>
                </a:solidFill>
              </a:defRPr>
            </a:lvl5pPr>
            <a:lvl6pPr lvl="5" rtl="0">
              <a:spcBef>
                <a:spcPts val="560"/>
              </a:spcBef>
              <a:spcAft>
                <a:spcPts val="0"/>
              </a:spcAft>
              <a:buNone/>
              <a:defRPr>
                <a:solidFill>
                  <a:schemeClr val="dk2"/>
                </a:solidFill>
              </a:defRPr>
            </a:lvl6pPr>
            <a:lvl7pPr lvl="6" rtl="0">
              <a:spcBef>
                <a:spcPts val="560"/>
              </a:spcBef>
              <a:spcAft>
                <a:spcPts val="0"/>
              </a:spcAft>
              <a:buNone/>
              <a:defRPr>
                <a:solidFill>
                  <a:schemeClr val="dk2"/>
                </a:solidFill>
              </a:defRPr>
            </a:lvl7pPr>
            <a:lvl8pPr lvl="7" rtl="0">
              <a:spcBef>
                <a:spcPts val="560"/>
              </a:spcBef>
              <a:spcAft>
                <a:spcPts val="0"/>
              </a:spcAft>
              <a:buNone/>
              <a:defRPr>
                <a:solidFill>
                  <a:schemeClr val="dk2"/>
                </a:solidFill>
              </a:defRPr>
            </a:lvl8pPr>
            <a:lvl9pPr lvl="8" rtl="0">
              <a:spcBef>
                <a:spcPts val="560"/>
              </a:spcBef>
              <a:spcAft>
                <a:spcPts val="0"/>
              </a:spcAft>
              <a:buNone/>
              <a:defRPr>
                <a:solidFill>
                  <a:schemeClr val="dk2"/>
                </a:solidFill>
              </a:defRPr>
            </a:lvl9pPr>
          </a:lstStyle>
          <a:p/>
        </p:txBody>
      </p:sp>
      <p:sp>
        <p:nvSpPr>
          <p:cNvPr id="421" name="Google Shape;421;p65"/>
          <p:cNvSpPr txBox="1"/>
          <p:nvPr>
            <p:ph idx="5" type="body"/>
          </p:nvPr>
        </p:nvSpPr>
        <p:spPr>
          <a:xfrm>
            <a:off x="6071024" y="2439816"/>
            <a:ext cx="2642400" cy="4032300"/>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422" name="Google Shape;422;p65"/>
          <p:cNvSpPr txBox="1"/>
          <p:nvPr>
            <p:ph idx="6" type="subTitle"/>
          </p:nvPr>
        </p:nvSpPr>
        <p:spPr>
          <a:xfrm>
            <a:off x="6073369" y="1871825"/>
            <a:ext cx="2637600" cy="580800"/>
          </a:xfrm>
          <a:prstGeom prst="rect">
            <a:avLst/>
          </a:prstGeom>
        </p:spPr>
        <p:txBody>
          <a:bodyPr anchorCtr="0" anchor="t" bIns="91425" lIns="91425" spcFirstLastPara="1" rIns="91425" wrap="square" tIns="91425">
            <a:noAutofit/>
          </a:bodyPr>
          <a:lstStyle>
            <a:lvl1pPr lvl="0" rtl="0" algn="ctr">
              <a:spcBef>
                <a:spcPts val="560"/>
              </a:spcBef>
              <a:spcAft>
                <a:spcPts val="0"/>
              </a:spcAft>
              <a:buNone/>
              <a:defRPr b="1">
                <a:solidFill>
                  <a:schemeClr val="dk2"/>
                </a:solidFill>
              </a:defRPr>
            </a:lvl1pPr>
            <a:lvl2pPr lvl="1" rtl="0">
              <a:spcBef>
                <a:spcPts val="560"/>
              </a:spcBef>
              <a:spcAft>
                <a:spcPts val="0"/>
              </a:spcAft>
              <a:buNone/>
              <a:defRPr>
                <a:solidFill>
                  <a:schemeClr val="dk2"/>
                </a:solidFill>
              </a:defRPr>
            </a:lvl2pPr>
            <a:lvl3pPr lvl="2" rtl="0">
              <a:spcBef>
                <a:spcPts val="560"/>
              </a:spcBef>
              <a:spcAft>
                <a:spcPts val="0"/>
              </a:spcAft>
              <a:buNone/>
              <a:defRPr>
                <a:solidFill>
                  <a:schemeClr val="dk2"/>
                </a:solidFill>
              </a:defRPr>
            </a:lvl3pPr>
            <a:lvl4pPr lvl="3" rtl="0">
              <a:spcBef>
                <a:spcPts val="560"/>
              </a:spcBef>
              <a:spcAft>
                <a:spcPts val="0"/>
              </a:spcAft>
              <a:buNone/>
              <a:defRPr>
                <a:solidFill>
                  <a:schemeClr val="dk2"/>
                </a:solidFill>
              </a:defRPr>
            </a:lvl4pPr>
            <a:lvl5pPr lvl="4" rtl="0">
              <a:spcBef>
                <a:spcPts val="560"/>
              </a:spcBef>
              <a:spcAft>
                <a:spcPts val="0"/>
              </a:spcAft>
              <a:buNone/>
              <a:defRPr>
                <a:solidFill>
                  <a:schemeClr val="dk2"/>
                </a:solidFill>
              </a:defRPr>
            </a:lvl5pPr>
            <a:lvl6pPr lvl="5" rtl="0">
              <a:spcBef>
                <a:spcPts val="560"/>
              </a:spcBef>
              <a:spcAft>
                <a:spcPts val="0"/>
              </a:spcAft>
              <a:buNone/>
              <a:defRPr>
                <a:solidFill>
                  <a:schemeClr val="dk2"/>
                </a:solidFill>
              </a:defRPr>
            </a:lvl6pPr>
            <a:lvl7pPr lvl="6" rtl="0">
              <a:spcBef>
                <a:spcPts val="560"/>
              </a:spcBef>
              <a:spcAft>
                <a:spcPts val="0"/>
              </a:spcAft>
              <a:buNone/>
              <a:defRPr>
                <a:solidFill>
                  <a:schemeClr val="dk2"/>
                </a:solidFill>
              </a:defRPr>
            </a:lvl7pPr>
            <a:lvl8pPr lvl="7" rtl="0">
              <a:spcBef>
                <a:spcPts val="560"/>
              </a:spcBef>
              <a:spcAft>
                <a:spcPts val="0"/>
              </a:spcAft>
              <a:buNone/>
              <a:defRPr>
                <a:solidFill>
                  <a:schemeClr val="dk2"/>
                </a:solidFill>
              </a:defRPr>
            </a:lvl8pPr>
            <a:lvl9pPr lvl="8" rtl="0">
              <a:spcBef>
                <a:spcPts val="560"/>
              </a:spcBef>
              <a:spcAft>
                <a:spcPts val="0"/>
              </a:spcAft>
              <a:buNone/>
              <a:defRPr>
                <a:solidFill>
                  <a:schemeClr val="dk2"/>
                </a:solidFill>
              </a:defRPr>
            </a:lvl9pPr>
          </a:lstStyle>
          <a:p/>
        </p:txBody>
      </p:sp>
      <p:sp>
        <p:nvSpPr>
          <p:cNvPr id="423" name="Google Shape;423;p65"/>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indent="-254000" lvl="0" marL="0" marR="0" rtl="0" algn="ctr">
              <a:spcBef>
                <a:spcPts val="0"/>
              </a:spcBef>
              <a:spcAft>
                <a:spcPts val="0"/>
              </a:spcAft>
              <a:buSzPts val="4000"/>
              <a:buFont typeface="Microsoft JhengHei"/>
              <a:buChar char="●"/>
              <a:defRPr b="1" sz="4000">
                <a:latin typeface="Microsoft JhengHei"/>
                <a:ea typeface="Microsoft JhengHei"/>
                <a:cs typeface="Microsoft JhengHei"/>
                <a:sym typeface="Microsoft JhengHei"/>
              </a:defRPr>
            </a:lvl1pPr>
            <a:lvl2pPr indent="-88900" lvl="1"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2pPr>
            <a:lvl3pPr indent="-88900" lvl="2"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3pPr>
            <a:lvl4pPr indent="-88900" lvl="3"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4pPr>
            <a:lvl5pPr indent="-88900" lvl="4"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5pPr>
            <a:lvl6pPr indent="-88900" lvl="5" marL="4572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6pPr>
            <a:lvl7pPr indent="-88900" lvl="6" marL="9144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7pPr>
            <a:lvl8pPr indent="-88900" lvl="7" marL="13716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8pPr>
            <a:lvl9pPr indent="-88900" lvl="8" marL="18288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9pPr>
          </a:lstStyle>
          <a:p/>
        </p:txBody>
      </p:sp>
      <p:sp>
        <p:nvSpPr>
          <p:cNvPr id="424" name="Google Shape;424;p65"/>
          <p:cNvSpPr txBox="1"/>
          <p:nvPr>
            <p:ph idx="7" type="subTitle"/>
          </p:nvPr>
        </p:nvSpPr>
        <p:spPr>
          <a:xfrm>
            <a:off x="24200" y="6583675"/>
            <a:ext cx="81915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項物件" type="twoObj">
  <p:cSld name="TWO_OBJECTS">
    <p:spTree>
      <p:nvGrpSpPr>
        <p:cNvPr id="425" name="Shape 425"/>
        <p:cNvGrpSpPr/>
        <p:nvPr/>
      </p:nvGrpSpPr>
      <p:grpSpPr>
        <a:xfrm>
          <a:off x="0" y="0"/>
          <a:ext cx="0" cy="0"/>
          <a:chOff x="0" y="0"/>
          <a:chExt cx="0" cy="0"/>
        </a:xfrm>
      </p:grpSpPr>
      <p:sp>
        <p:nvSpPr>
          <p:cNvPr id="426" name="Google Shape;426;p66"/>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427" name="Google Shape;427;p66"/>
          <p:cNvSpPr txBox="1"/>
          <p:nvPr>
            <p:ph idx="1" type="body"/>
          </p:nvPr>
        </p:nvSpPr>
        <p:spPr>
          <a:xfrm>
            <a:off x="533400" y="1791150"/>
            <a:ext cx="4019400" cy="47118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428" name="Google Shape;428;p66"/>
          <p:cNvSpPr txBox="1"/>
          <p:nvPr>
            <p:ph idx="2" type="body"/>
          </p:nvPr>
        </p:nvSpPr>
        <p:spPr>
          <a:xfrm>
            <a:off x="4705350" y="1791150"/>
            <a:ext cx="4019400" cy="47118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429" name="Google Shape;429;p66"/>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430" name="Google Shape;430;p66"/>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項物件 1">
  <p:cSld name="TWO_OBJECTS_1">
    <p:spTree>
      <p:nvGrpSpPr>
        <p:cNvPr id="431" name="Shape 431"/>
        <p:cNvGrpSpPr/>
        <p:nvPr/>
      </p:nvGrpSpPr>
      <p:grpSpPr>
        <a:xfrm>
          <a:off x="0" y="0"/>
          <a:ext cx="0" cy="0"/>
          <a:chOff x="0" y="0"/>
          <a:chExt cx="0" cy="0"/>
        </a:xfrm>
      </p:grpSpPr>
      <p:sp>
        <p:nvSpPr>
          <p:cNvPr id="432" name="Google Shape;432;p67"/>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433" name="Google Shape;433;p67"/>
          <p:cNvSpPr txBox="1"/>
          <p:nvPr>
            <p:ph idx="1" type="body"/>
          </p:nvPr>
        </p:nvSpPr>
        <p:spPr>
          <a:xfrm>
            <a:off x="533400" y="1791150"/>
            <a:ext cx="8134200" cy="22914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434" name="Google Shape;434;p67"/>
          <p:cNvSpPr txBox="1"/>
          <p:nvPr>
            <p:ph idx="2" type="body"/>
          </p:nvPr>
        </p:nvSpPr>
        <p:spPr>
          <a:xfrm>
            <a:off x="476250" y="4211550"/>
            <a:ext cx="8248500" cy="22914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435" name="Google Shape;435;p67"/>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436" name="Google Shape;436;p67"/>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章節標題 2 1">
  <p:cSld name="1_章節標題_2_1">
    <p:bg>
      <p:bgPr>
        <a:solidFill>
          <a:srgbClr val="FFFFFF"/>
        </a:solidFill>
      </p:bgPr>
    </p:bg>
    <p:spTree>
      <p:nvGrpSpPr>
        <p:cNvPr id="437" name="Shape 437"/>
        <p:cNvGrpSpPr/>
        <p:nvPr/>
      </p:nvGrpSpPr>
      <p:grpSpPr>
        <a:xfrm>
          <a:off x="0" y="0"/>
          <a:ext cx="0" cy="0"/>
          <a:chOff x="0" y="0"/>
          <a:chExt cx="0" cy="0"/>
        </a:xfrm>
      </p:grpSpPr>
      <p:grpSp>
        <p:nvGrpSpPr>
          <p:cNvPr id="438" name="Google Shape;438;p68"/>
          <p:cNvGrpSpPr/>
          <p:nvPr/>
        </p:nvGrpSpPr>
        <p:grpSpPr>
          <a:xfrm>
            <a:off x="0" y="0"/>
            <a:ext cx="5252826" cy="6857999"/>
            <a:chOff x="2426150" y="0"/>
            <a:chExt cx="5252826" cy="6857999"/>
          </a:xfrm>
        </p:grpSpPr>
        <p:pic>
          <p:nvPicPr>
            <p:cNvPr id="439" name="Google Shape;439;p68"/>
            <p:cNvPicPr preferRelativeResize="0"/>
            <p:nvPr/>
          </p:nvPicPr>
          <p:blipFill>
            <a:blip r:embed="rId2">
              <a:alphaModFix/>
            </a:blip>
            <a:stretch>
              <a:fillRect/>
            </a:stretch>
          </p:blipFill>
          <p:spPr>
            <a:xfrm flipH="1">
              <a:off x="2907873" y="0"/>
              <a:ext cx="4771103" cy="6857999"/>
            </a:xfrm>
            <a:prstGeom prst="rect">
              <a:avLst/>
            </a:prstGeom>
            <a:noFill/>
            <a:ln>
              <a:noFill/>
            </a:ln>
          </p:spPr>
        </p:pic>
        <p:pic>
          <p:nvPicPr>
            <p:cNvPr id="440" name="Google Shape;440;p68"/>
            <p:cNvPicPr preferRelativeResize="0"/>
            <p:nvPr/>
          </p:nvPicPr>
          <p:blipFill rotWithShape="1">
            <a:blip r:embed="rId2">
              <a:alphaModFix/>
            </a:blip>
            <a:srcRect b="0" l="89903" r="0" t="0"/>
            <a:stretch/>
          </p:blipFill>
          <p:spPr>
            <a:xfrm>
              <a:off x="2426150" y="0"/>
              <a:ext cx="613100" cy="6857999"/>
            </a:xfrm>
            <a:prstGeom prst="rect">
              <a:avLst/>
            </a:prstGeom>
            <a:noFill/>
            <a:ln>
              <a:noFill/>
            </a:ln>
          </p:spPr>
        </p:pic>
      </p:grpSp>
      <p:pic>
        <p:nvPicPr>
          <p:cNvPr id="441" name="Google Shape;441;p68"/>
          <p:cNvPicPr preferRelativeResize="0"/>
          <p:nvPr/>
        </p:nvPicPr>
        <p:blipFill>
          <a:blip r:embed="rId3">
            <a:alphaModFix/>
          </a:blip>
          <a:stretch>
            <a:fillRect/>
          </a:stretch>
        </p:blipFill>
        <p:spPr>
          <a:xfrm rot="5400000">
            <a:off x="4425199" y="2130450"/>
            <a:ext cx="302350" cy="9152751"/>
          </a:xfrm>
          <a:prstGeom prst="rect">
            <a:avLst/>
          </a:prstGeom>
          <a:noFill/>
          <a:ln>
            <a:noFill/>
          </a:ln>
        </p:spPr>
      </p:pic>
      <p:sp>
        <p:nvSpPr>
          <p:cNvPr id="442" name="Google Shape;442;p68"/>
          <p:cNvSpPr txBox="1"/>
          <p:nvPr>
            <p:ph type="title"/>
          </p:nvPr>
        </p:nvSpPr>
        <p:spPr>
          <a:xfrm>
            <a:off x="3258150" y="169425"/>
            <a:ext cx="5409600" cy="12438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443" name="Google Shape;443;p68"/>
          <p:cNvSpPr txBox="1"/>
          <p:nvPr>
            <p:ph idx="1" type="body"/>
          </p:nvPr>
        </p:nvSpPr>
        <p:spPr>
          <a:xfrm>
            <a:off x="3258200" y="1783075"/>
            <a:ext cx="5409600" cy="4711800"/>
          </a:xfrm>
          <a:prstGeom prst="rect">
            <a:avLst/>
          </a:prstGeom>
          <a:noFill/>
          <a:ln>
            <a:noFill/>
          </a:ln>
        </p:spPr>
        <p:txBody>
          <a:bodyPr anchorCtr="0" anchor="t" bIns="91425" lIns="91425" spcFirstLastPara="1" rIns="91425" wrap="square" tIns="91425">
            <a:noAutofit/>
          </a:bodyPr>
          <a:lstStyle>
            <a:lvl1pPr indent="-381000" lvl="0" marL="457200" rtl="0" algn="l">
              <a:lnSpc>
                <a:spcPct val="115000"/>
              </a:lnSpc>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444" name="Google Shape;444;p68"/>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pic>
        <p:nvPicPr>
          <p:cNvPr descr="[Slide] 實作 Practice slide" id="445" name="Google Shape;445;p68"/>
          <p:cNvPicPr preferRelativeResize="0"/>
          <p:nvPr/>
        </p:nvPicPr>
        <p:blipFill>
          <a:blip r:embed="rId4">
            <a:alphaModFix/>
          </a:blip>
          <a:stretch>
            <a:fillRect/>
          </a:stretch>
        </p:blipFill>
        <p:spPr>
          <a:xfrm flipH="1">
            <a:off x="211" y="3313551"/>
            <a:ext cx="3094027" cy="2939326"/>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章節標題 2">
  <p:cSld name="1_章節標題_2">
    <p:bg>
      <p:bgPr>
        <a:solidFill>
          <a:srgbClr val="FFFFFF"/>
        </a:solidFill>
      </p:bgPr>
    </p:bg>
    <p:spTree>
      <p:nvGrpSpPr>
        <p:cNvPr id="446" name="Shape 446"/>
        <p:cNvGrpSpPr/>
        <p:nvPr/>
      </p:nvGrpSpPr>
      <p:grpSpPr>
        <a:xfrm>
          <a:off x="0" y="0"/>
          <a:ext cx="0" cy="0"/>
          <a:chOff x="0" y="0"/>
          <a:chExt cx="0" cy="0"/>
        </a:xfrm>
      </p:grpSpPr>
      <p:grpSp>
        <p:nvGrpSpPr>
          <p:cNvPr id="447" name="Google Shape;447;p69"/>
          <p:cNvGrpSpPr/>
          <p:nvPr/>
        </p:nvGrpSpPr>
        <p:grpSpPr>
          <a:xfrm>
            <a:off x="0" y="0"/>
            <a:ext cx="5252826" cy="6857999"/>
            <a:chOff x="2426150" y="0"/>
            <a:chExt cx="5252826" cy="6857999"/>
          </a:xfrm>
        </p:grpSpPr>
        <p:pic>
          <p:nvPicPr>
            <p:cNvPr id="448" name="Google Shape;448;p69"/>
            <p:cNvPicPr preferRelativeResize="0"/>
            <p:nvPr/>
          </p:nvPicPr>
          <p:blipFill>
            <a:blip r:embed="rId2">
              <a:alphaModFix/>
            </a:blip>
            <a:stretch>
              <a:fillRect/>
            </a:stretch>
          </p:blipFill>
          <p:spPr>
            <a:xfrm flipH="1">
              <a:off x="2907873" y="0"/>
              <a:ext cx="4771103" cy="6857999"/>
            </a:xfrm>
            <a:prstGeom prst="rect">
              <a:avLst/>
            </a:prstGeom>
            <a:noFill/>
            <a:ln>
              <a:noFill/>
            </a:ln>
          </p:spPr>
        </p:pic>
        <p:pic>
          <p:nvPicPr>
            <p:cNvPr id="449" name="Google Shape;449;p69"/>
            <p:cNvPicPr preferRelativeResize="0"/>
            <p:nvPr/>
          </p:nvPicPr>
          <p:blipFill rotWithShape="1">
            <a:blip r:embed="rId2">
              <a:alphaModFix/>
            </a:blip>
            <a:srcRect b="0" l="89903" r="0" t="0"/>
            <a:stretch/>
          </p:blipFill>
          <p:spPr>
            <a:xfrm>
              <a:off x="2426150" y="0"/>
              <a:ext cx="613100" cy="6857999"/>
            </a:xfrm>
            <a:prstGeom prst="rect">
              <a:avLst/>
            </a:prstGeom>
            <a:noFill/>
            <a:ln>
              <a:noFill/>
            </a:ln>
          </p:spPr>
        </p:pic>
      </p:grpSp>
      <p:sp>
        <p:nvSpPr>
          <p:cNvPr id="450" name="Google Shape;450;p69"/>
          <p:cNvSpPr/>
          <p:nvPr/>
        </p:nvSpPr>
        <p:spPr>
          <a:xfrm>
            <a:off x="560550" y="2128350"/>
            <a:ext cx="1786800" cy="821100"/>
          </a:xfrm>
          <a:prstGeom prst="wedgeRoundRectCallout">
            <a:avLst>
              <a:gd fmla="val -8849" name="adj1"/>
              <a:gd fmla="val 74442" name="adj2"/>
              <a:gd fmla="val 0" name="adj3"/>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1" name="Google Shape;451;p69"/>
          <p:cNvPicPr preferRelativeResize="0"/>
          <p:nvPr/>
        </p:nvPicPr>
        <p:blipFill>
          <a:blip r:embed="rId3">
            <a:alphaModFix/>
          </a:blip>
          <a:stretch>
            <a:fillRect/>
          </a:stretch>
        </p:blipFill>
        <p:spPr>
          <a:xfrm rot="5400000">
            <a:off x="4425199" y="2130450"/>
            <a:ext cx="302350" cy="9152751"/>
          </a:xfrm>
          <a:prstGeom prst="rect">
            <a:avLst/>
          </a:prstGeom>
          <a:noFill/>
          <a:ln>
            <a:noFill/>
          </a:ln>
        </p:spPr>
      </p:pic>
      <p:pic>
        <p:nvPicPr>
          <p:cNvPr descr="slide programming coding code type" id="452" name="Google Shape;452;p69"/>
          <p:cNvPicPr preferRelativeResize="0"/>
          <p:nvPr/>
        </p:nvPicPr>
        <p:blipFill>
          <a:blip r:embed="rId4">
            <a:alphaModFix/>
          </a:blip>
          <a:stretch>
            <a:fillRect/>
          </a:stretch>
        </p:blipFill>
        <p:spPr>
          <a:xfrm rot="1800014">
            <a:off x="-163091" y="3580716"/>
            <a:ext cx="2854559" cy="3191338"/>
          </a:xfrm>
          <a:prstGeom prst="rect">
            <a:avLst/>
          </a:prstGeom>
          <a:noFill/>
          <a:ln>
            <a:noFill/>
          </a:ln>
        </p:spPr>
      </p:pic>
      <p:sp>
        <p:nvSpPr>
          <p:cNvPr id="453" name="Google Shape;453;p69"/>
          <p:cNvSpPr txBox="1"/>
          <p:nvPr>
            <p:ph type="title"/>
          </p:nvPr>
        </p:nvSpPr>
        <p:spPr>
          <a:xfrm>
            <a:off x="3258150" y="169425"/>
            <a:ext cx="5409600" cy="12438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454" name="Google Shape;454;p69"/>
          <p:cNvSpPr txBox="1"/>
          <p:nvPr>
            <p:ph idx="1" type="body"/>
          </p:nvPr>
        </p:nvSpPr>
        <p:spPr>
          <a:xfrm>
            <a:off x="3258200" y="1783075"/>
            <a:ext cx="5409600" cy="4711800"/>
          </a:xfrm>
          <a:prstGeom prst="rect">
            <a:avLst/>
          </a:prstGeom>
          <a:noFill/>
          <a:ln>
            <a:noFill/>
          </a:ln>
        </p:spPr>
        <p:txBody>
          <a:bodyPr anchorCtr="0" anchor="t" bIns="91425" lIns="91425" spcFirstLastPara="1" rIns="91425" wrap="square" tIns="91425">
            <a:noAutofit/>
          </a:bodyPr>
          <a:lstStyle>
            <a:lvl1pPr indent="-381000" lvl="0" marL="457200" rtl="0" algn="l">
              <a:lnSpc>
                <a:spcPct val="115000"/>
              </a:lnSpc>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455" name="Google Shape;455;p69"/>
          <p:cNvSpPr txBox="1"/>
          <p:nvPr>
            <p:ph idx="2" type="title"/>
          </p:nvPr>
        </p:nvSpPr>
        <p:spPr>
          <a:xfrm>
            <a:off x="595650" y="2210400"/>
            <a:ext cx="1716600" cy="6570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28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56" name="Google Shape;456;p69"/>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章節標題">
  <p:cSld name="1_章節標題">
    <p:bg>
      <p:bgPr>
        <a:solidFill>
          <a:srgbClr val="FFFFFF"/>
        </a:solidFill>
      </p:bgPr>
    </p:bg>
    <p:spTree>
      <p:nvGrpSpPr>
        <p:cNvPr id="457" name="Shape 457"/>
        <p:cNvGrpSpPr/>
        <p:nvPr/>
      </p:nvGrpSpPr>
      <p:grpSpPr>
        <a:xfrm>
          <a:off x="0" y="0"/>
          <a:ext cx="0" cy="0"/>
          <a:chOff x="0" y="0"/>
          <a:chExt cx="0" cy="0"/>
        </a:xfrm>
      </p:grpSpPr>
      <p:pic>
        <p:nvPicPr>
          <p:cNvPr id="458" name="Google Shape;458;p70"/>
          <p:cNvPicPr preferRelativeResize="0"/>
          <p:nvPr/>
        </p:nvPicPr>
        <p:blipFill>
          <a:blip r:embed="rId2">
            <a:alphaModFix/>
          </a:blip>
          <a:stretch>
            <a:fillRect/>
          </a:stretch>
        </p:blipFill>
        <p:spPr>
          <a:xfrm rot="10800000">
            <a:off x="-2" y="0"/>
            <a:ext cx="4771103" cy="6857999"/>
          </a:xfrm>
          <a:prstGeom prst="rect">
            <a:avLst/>
          </a:prstGeom>
          <a:noFill/>
          <a:ln>
            <a:noFill/>
          </a:ln>
        </p:spPr>
      </p:pic>
      <p:pic>
        <p:nvPicPr>
          <p:cNvPr id="459" name="Google Shape;459;p70"/>
          <p:cNvPicPr preferRelativeResize="0"/>
          <p:nvPr/>
        </p:nvPicPr>
        <p:blipFill rotWithShape="1">
          <a:blip r:embed="rId3">
            <a:alphaModFix/>
          </a:blip>
          <a:srcRect b="10233" l="0" r="5240" t="0"/>
          <a:stretch/>
        </p:blipFill>
        <p:spPr>
          <a:xfrm>
            <a:off x="5796136" y="4293096"/>
            <a:ext cx="3348000" cy="2558400"/>
          </a:xfrm>
          <a:prstGeom prst="rect">
            <a:avLst/>
          </a:prstGeom>
          <a:noFill/>
          <a:ln>
            <a:noFill/>
          </a:ln>
        </p:spPr>
      </p:pic>
      <p:sp>
        <p:nvSpPr>
          <p:cNvPr id="460" name="Google Shape;460;p70"/>
          <p:cNvSpPr txBox="1"/>
          <p:nvPr>
            <p:ph type="title"/>
          </p:nvPr>
        </p:nvSpPr>
        <p:spPr>
          <a:xfrm>
            <a:off x="3379396" y="1709750"/>
            <a:ext cx="5131200" cy="1482600"/>
          </a:xfrm>
          <a:prstGeom prst="rect">
            <a:avLst/>
          </a:prstGeom>
          <a:noFill/>
          <a:ln>
            <a:noFill/>
          </a:ln>
        </p:spPr>
        <p:txBody>
          <a:bodyPr anchorCtr="0" anchor="b" bIns="91425" lIns="91425" spcFirstLastPara="1" rIns="91425" wrap="square" tIns="91425">
            <a:noAutofit/>
          </a:bodyPr>
          <a:lstStyle>
            <a:lvl1pPr lvl="0" rtl="0" algn="r">
              <a:spcBef>
                <a:spcPts val="0"/>
              </a:spcBef>
              <a:spcAft>
                <a:spcPts val="0"/>
              </a:spcAft>
              <a:buSzPts val="40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pic>
        <p:nvPicPr>
          <p:cNvPr id="461" name="Google Shape;461;p70"/>
          <p:cNvPicPr preferRelativeResize="0"/>
          <p:nvPr/>
        </p:nvPicPr>
        <p:blipFill rotWithShape="1">
          <a:blip r:embed="rId4">
            <a:alphaModFix/>
          </a:blip>
          <a:srcRect b="0" l="0" r="0" t="59028"/>
          <a:stretch/>
        </p:blipFill>
        <p:spPr>
          <a:xfrm>
            <a:off x="1237539" y="4680205"/>
            <a:ext cx="5131200" cy="764400"/>
          </a:xfrm>
          <a:prstGeom prst="rect">
            <a:avLst/>
          </a:prstGeom>
          <a:noFill/>
          <a:ln>
            <a:noFill/>
          </a:ln>
        </p:spPr>
      </p:pic>
      <p:pic>
        <p:nvPicPr>
          <p:cNvPr id="462" name="Google Shape;462;p70"/>
          <p:cNvPicPr preferRelativeResize="0"/>
          <p:nvPr/>
        </p:nvPicPr>
        <p:blipFill rotWithShape="1">
          <a:blip r:embed="rId4">
            <a:alphaModFix/>
          </a:blip>
          <a:srcRect b="53229" l="0" r="0" t="0"/>
          <a:stretch/>
        </p:blipFill>
        <p:spPr>
          <a:xfrm>
            <a:off x="2843281" y="4004555"/>
            <a:ext cx="5131200" cy="872700"/>
          </a:xfrm>
          <a:prstGeom prst="rect">
            <a:avLst/>
          </a:prstGeom>
          <a:noFill/>
          <a:ln>
            <a:noFill/>
          </a:ln>
        </p:spPr>
      </p:pic>
      <p:pic>
        <p:nvPicPr>
          <p:cNvPr id="463" name="Google Shape;463;p70"/>
          <p:cNvPicPr preferRelativeResize="0"/>
          <p:nvPr/>
        </p:nvPicPr>
        <p:blipFill>
          <a:blip r:embed="rId5">
            <a:alphaModFix/>
          </a:blip>
          <a:stretch>
            <a:fillRect/>
          </a:stretch>
        </p:blipFill>
        <p:spPr>
          <a:xfrm>
            <a:off x="8841654" y="0"/>
            <a:ext cx="302342" cy="6857999"/>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章節標題 1">
  <p:cSld name="1_章節標題_1">
    <p:bg>
      <p:bgPr>
        <a:solidFill>
          <a:srgbClr val="FFFFFF"/>
        </a:solidFill>
      </p:bgPr>
    </p:bg>
    <p:spTree>
      <p:nvGrpSpPr>
        <p:cNvPr id="464" name="Shape 464"/>
        <p:cNvGrpSpPr/>
        <p:nvPr/>
      </p:nvGrpSpPr>
      <p:grpSpPr>
        <a:xfrm>
          <a:off x="0" y="0"/>
          <a:ext cx="0" cy="0"/>
          <a:chOff x="0" y="0"/>
          <a:chExt cx="0" cy="0"/>
        </a:xfrm>
      </p:grpSpPr>
      <p:pic>
        <p:nvPicPr>
          <p:cNvPr id="465" name="Google Shape;465;p71"/>
          <p:cNvPicPr preferRelativeResize="0"/>
          <p:nvPr/>
        </p:nvPicPr>
        <p:blipFill>
          <a:blip r:embed="rId2">
            <a:alphaModFix/>
          </a:blip>
          <a:stretch>
            <a:fillRect/>
          </a:stretch>
        </p:blipFill>
        <p:spPr>
          <a:xfrm rot="10800000">
            <a:off x="-2" y="0"/>
            <a:ext cx="4771103" cy="6857999"/>
          </a:xfrm>
          <a:prstGeom prst="rect">
            <a:avLst/>
          </a:prstGeom>
          <a:noFill/>
          <a:ln>
            <a:noFill/>
          </a:ln>
        </p:spPr>
      </p:pic>
      <p:pic>
        <p:nvPicPr>
          <p:cNvPr id="466" name="Google Shape;466;p71"/>
          <p:cNvPicPr preferRelativeResize="0"/>
          <p:nvPr/>
        </p:nvPicPr>
        <p:blipFill rotWithShape="1">
          <a:blip r:embed="rId3">
            <a:alphaModFix/>
          </a:blip>
          <a:srcRect b="10233" l="0" r="5240" t="0"/>
          <a:stretch/>
        </p:blipFill>
        <p:spPr>
          <a:xfrm>
            <a:off x="5796136" y="4293096"/>
            <a:ext cx="3348000" cy="2558400"/>
          </a:xfrm>
          <a:prstGeom prst="rect">
            <a:avLst/>
          </a:prstGeom>
          <a:noFill/>
          <a:ln>
            <a:noFill/>
          </a:ln>
        </p:spPr>
      </p:pic>
      <p:sp>
        <p:nvSpPr>
          <p:cNvPr id="467" name="Google Shape;467;p71"/>
          <p:cNvSpPr txBox="1"/>
          <p:nvPr>
            <p:ph type="title"/>
          </p:nvPr>
        </p:nvSpPr>
        <p:spPr>
          <a:xfrm>
            <a:off x="3379400" y="2492750"/>
            <a:ext cx="5131200" cy="6996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SzPts val="40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pic>
        <p:nvPicPr>
          <p:cNvPr id="468" name="Google Shape;468;p71"/>
          <p:cNvPicPr preferRelativeResize="0"/>
          <p:nvPr/>
        </p:nvPicPr>
        <p:blipFill rotWithShape="1">
          <a:blip r:embed="rId4">
            <a:alphaModFix/>
          </a:blip>
          <a:srcRect b="0" l="0" r="0" t="59028"/>
          <a:stretch/>
        </p:blipFill>
        <p:spPr>
          <a:xfrm>
            <a:off x="1237539" y="4680205"/>
            <a:ext cx="5131200" cy="764400"/>
          </a:xfrm>
          <a:prstGeom prst="rect">
            <a:avLst/>
          </a:prstGeom>
          <a:noFill/>
          <a:ln>
            <a:noFill/>
          </a:ln>
        </p:spPr>
      </p:pic>
      <p:pic>
        <p:nvPicPr>
          <p:cNvPr id="469" name="Google Shape;469;p71"/>
          <p:cNvPicPr preferRelativeResize="0"/>
          <p:nvPr/>
        </p:nvPicPr>
        <p:blipFill rotWithShape="1">
          <a:blip r:embed="rId4">
            <a:alphaModFix/>
          </a:blip>
          <a:srcRect b="53229" l="0" r="0" t="0"/>
          <a:stretch/>
        </p:blipFill>
        <p:spPr>
          <a:xfrm>
            <a:off x="2843281" y="4004555"/>
            <a:ext cx="5131200" cy="872700"/>
          </a:xfrm>
          <a:prstGeom prst="rect">
            <a:avLst/>
          </a:prstGeom>
          <a:noFill/>
          <a:ln>
            <a:noFill/>
          </a:ln>
        </p:spPr>
      </p:pic>
      <p:pic>
        <p:nvPicPr>
          <p:cNvPr id="470" name="Google Shape;470;p71"/>
          <p:cNvPicPr preferRelativeResize="0"/>
          <p:nvPr/>
        </p:nvPicPr>
        <p:blipFill>
          <a:blip r:embed="rId5">
            <a:alphaModFix/>
          </a:blip>
          <a:stretch>
            <a:fillRect/>
          </a:stretch>
        </p:blipFill>
        <p:spPr>
          <a:xfrm>
            <a:off x="8841654" y="0"/>
            <a:ext cx="302342" cy="6857999"/>
          </a:xfrm>
          <a:prstGeom prst="rect">
            <a:avLst/>
          </a:prstGeom>
          <a:noFill/>
          <a:ln>
            <a:noFill/>
          </a:ln>
        </p:spPr>
      </p:pic>
      <p:sp>
        <p:nvSpPr>
          <p:cNvPr id="471" name="Google Shape;471;p71"/>
          <p:cNvSpPr txBox="1"/>
          <p:nvPr/>
        </p:nvSpPr>
        <p:spPr>
          <a:xfrm>
            <a:off x="2391100" y="1625600"/>
            <a:ext cx="5071200" cy="764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zh-TW" sz="2400">
                <a:solidFill>
                  <a:schemeClr val="dk1"/>
                </a:solidFill>
                <a:latin typeface="Calibri"/>
                <a:ea typeface="Calibri"/>
                <a:cs typeface="Calibri"/>
                <a:sym typeface="Calibri"/>
              </a:rPr>
              <a:t>BLOG: 布丁布丁吃什麼？</a:t>
            </a:r>
            <a:br>
              <a:rPr lang="zh-TW" sz="3200">
                <a:solidFill>
                  <a:schemeClr val="dk1"/>
                </a:solidFill>
                <a:latin typeface="Calibri"/>
                <a:ea typeface="Calibri"/>
                <a:cs typeface="Calibri"/>
                <a:sym typeface="Calibri"/>
              </a:rPr>
            </a:br>
            <a:r>
              <a:rPr lang="zh-TW" sz="3200" u="sng">
                <a:solidFill>
                  <a:schemeClr val="hlink"/>
                </a:solidFill>
                <a:latin typeface="Calibri"/>
                <a:ea typeface="Calibri"/>
                <a:cs typeface="Calibri"/>
                <a:sym typeface="Calibri"/>
                <a:hlinkClick r:id="rId6"/>
              </a:rPr>
              <a:t>http://blog.pulipuli.info/</a:t>
            </a:r>
            <a:endParaRPr sz="3200">
              <a:solidFill>
                <a:schemeClr val="dk1"/>
              </a:solidFill>
              <a:latin typeface="Calibri"/>
              <a:ea typeface="Calibri"/>
              <a:cs typeface="Calibri"/>
              <a:sym typeface="Calibri"/>
            </a:endParaRPr>
          </a:p>
        </p:txBody>
      </p:sp>
      <p:pic>
        <p:nvPicPr>
          <p:cNvPr id="472" name="Google Shape;472;p71"/>
          <p:cNvPicPr preferRelativeResize="0"/>
          <p:nvPr/>
        </p:nvPicPr>
        <p:blipFill rotWithShape="1">
          <a:blip r:embed="rId7">
            <a:alphaModFix/>
          </a:blip>
          <a:srcRect b="0" l="0" r="0" t="0"/>
          <a:stretch/>
        </p:blipFill>
        <p:spPr>
          <a:xfrm>
            <a:off x="7462312" y="1522841"/>
            <a:ext cx="969900" cy="969900"/>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473" name="Shape 473"/>
        <p:cNvGrpSpPr/>
        <p:nvPr/>
      </p:nvGrpSpPr>
      <p:grpSpPr>
        <a:xfrm>
          <a:off x="0" y="0"/>
          <a:ext cx="0" cy="0"/>
          <a:chOff x="0" y="0"/>
          <a:chExt cx="0" cy="0"/>
        </a:xfrm>
      </p:grpSpPr>
      <p:sp>
        <p:nvSpPr>
          <p:cNvPr id="474" name="Google Shape;474;p72"/>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pic>
        <p:nvPicPr>
          <p:cNvPr id="475" name="Google Shape;475;p72"/>
          <p:cNvPicPr preferRelativeResize="0"/>
          <p:nvPr/>
        </p:nvPicPr>
        <p:blipFill rotWithShape="1">
          <a:blip r:embed="rId2">
            <a:alphaModFix/>
          </a:blip>
          <a:srcRect b="15205" l="0" r="0" t="25970"/>
          <a:stretch/>
        </p:blipFill>
        <p:spPr>
          <a:xfrm>
            <a:off x="0" y="0"/>
            <a:ext cx="9143999" cy="4034126"/>
          </a:xfrm>
          <a:prstGeom prst="rect">
            <a:avLst/>
          </a:prstGeom>
          <a:noFill/>
          <a:ln>
            <a:noFill/>
          </a:ln>
        </p:spPr>
      </p:pic>
      <p:sp>
        <p:nvSpPr>
          <p:cNvPr id="476" name="Google Shape;476;p72"/>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
        <p:nvSpPr>
          <p:cNvPr id="477" name="Google Shape;477;p72"/>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對" type="twoTxTwoObj">
  <p:cSld name="TWO_OBJECTS_WITH_TEXT">
    <p:spTree>
      <p:nvGrpSpPr>
        <p:cNvPr id="45" name="Shape 45"/>
        <p:cNvGrpSpPr/>
        <p:nvPr/>
      </p:nvGrpSpPr>
      <p:grpSpPr>
        <a:xfrm>
          <a:off x="0" y="0"/>
          <a:ext cx="0" cy="0"/>
          <a:chOff x="0" y="0"/>
          <a:chExt cx="0" cy="0"/>
        </a:xfrm>
      </p:grpSpPr>
      <p:sp>
        <p:nvSpPr>
          <p:cNvPr id="46" name="Google Shape;46;p8"/>
          <p:cNvSpPr txBox="1"/>
          <p:nvPr>
            <p:ph idx="1" type="body"/>
          </p:nvPr>
        </p:nvSpPr>
        <p:spPr>
          <a:xfrm>
            <a:off x="630238" y="2439813"/>
            <a:ext cx="3868800" cy="4032300"/>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47" name="Google Shape;47;p8"/>
          <p:cNvSpPr txBox="1"/>
          <p:nvPr>
            <p:ph idx="2" type="body"/>
          </p:nvPr>
        </p:nvSpPr>
        <p:spPr>
          <a:xfrm>
            <a:off x="4629150" y="2439813"/>
            <a:ext cx="3887700" cy="4032300"/>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48" name="Google Shape;48;p8"/>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49" name="Google Shape;49;p8"/>
          <p:cNvSpPr txBox="1"/>
          <p:nvPr>
            <p:ph idx="3" type="subTitle"/>
          </p:nvPr>
        </p:nvSpPr>
        <p:spPr>
          <a:xfrm>
            <a:off x="629325" y="1871825"/>
            <a:ext cx="3880800" cy="580800"/>
          </a:xfrm>
          <a:prstGeom prst="rect">
            <a:avLst/>
          </a:prstGeom>
        </p:spPr>
        <p:txBody>
          <a:bodyPr anchorCtr="0" anchor="t" bIns="91425" lIns="91425" spcFirstLastPara="1" rIns="91425" wrap="square" tIns="91425">
            <a:noAutofit/>
          </a:bodyPr>
          <a:lstStyle>
            <a:lvl1pPr lvl="0" algn="ctr">
              <a:spcBef>
                <a:spcPts val="560"/>
              </a:spcBef>
              <a:spcAft>
                <a:spcPts val="0"/>
              </a:spcAft>
              <a:buNone/>
              <a:defRPr b="1">
                <a:solidFill>
                  <a:schemeClr val="dk2"/>
                </a:solidFill>
              </a:defRPr>
            </a:lvl1pPr>
            <a:lvl2pPr lvl="1">
              <a:spcBef>
                <a:spcPts val="560"/>
              </a:spcBef>
              <a:spcAft>
                <a:spcPts val="0"/>
              </a:spcAft>
              <a:buNone/>
              <a:defRPr>
                <a:solidFill>
                  <a:schemeClr val="dk2"/>
                </a:solidFill>
              </a:defRPr>
            </a:lvl2pPr>
            <a:lvl3pPr lvl="2">
              <a:spcBef>
                <a:spcPts val="560"/>
              </a:spcBef>
              <a:spcAft>
                <a:spcPts val="0"/>
              </a:spcAft>
              <a:buNone/>
              <a:defRPr>
                <a:solidFill>
                  <a:schemeClr val="dk2"/>
                </a:solidFill>
              </a:defRPr>
            </a:lvl3pPr>
            <a:lvl4pPr lvl="3">
              <a:spcBef>
                <a:spcPts val="560"/>
              </a:spcBef>
              <a:spcAft>
                <a:spcPts val="0"/>
              </a:spcAft>
              <a:buNone/>
              <a:defRPr>
                <a:solidFill>
                  <a:schemeClr val="dk2"/>
                </a:solidFill>
              </a:defRPr>
            </a:lvl4pPr>
            <a:lvl5pPr lvl="4">
              <a:spcBef>
                <a:spcPts val="560"/>
              </a:spcBef>
              <a:spcAft>
                <a:spcPts val="0"/>
              </a:spcAft>
              <a:buNone/>
              <a:defRPr>
                <a:solidFill>
                  <a:schemeClr val="dk2"/>
                </a:solidFill>
              </a:defRPr>
            </a:lvl5pPr>
            <a:lvl6pPr lvl="5">
              <a:spcBef>
                <a:spcPts val="560"/>
              </a:spcBef>
              <a:spcAft>
                <a:spcPts val="0"/>
              </a:spcAft>
              <a:buNone/>
              <a:defRPr>
                <a:solidFill>
                  <a:schemeClr val="dk2"/>
                </a:solidFill>
              </a:defRPr>
            </a:lvl6pPr>
            <a:lvl7pPr lvl="6">
              <a:spcBef>
                <a:spcPts val="560"/>
              </a:spcBef>
              <a:spcAft>
                <a:spcPts val="0"/>
              </a:spcAft>
              <a:buNone/>
              <a:defRPr>
                <a:solidFill>
                  <a:schemeClr val="dk2"/>
                </a:solidFill>
              </a:defRPr>
            </a:lvl7pPr>
            <a:lvl8pPr lvl="7">
              <a:spcBef>
                <a:spcPts val="560"/>
              </a:spcBef>
              <a:spcAft>
                <a:spcPts val="0"/>
              </a:spcAft>
              <a:buNone/>
              <a:defRPr>
                <a:solidFill>
                  <a:schemeClr val="dk2"/>
                </a:solidFill>
              </a:defRPr>
            </a:lvl8pPr>
            <a:lvl9pPr lvl="8">
              <a:spcBef>
                <a:spcPts val="560"/>
              </a:spcBef>
              <a:spcAft>
                <a:spcPts val="0"/>
              </a:spcAft>
              <a:buNone/>
              <a:defRPr>
                <a:solidFill>
                  <a:schemeClr val="dk2"/>
                </a:solidFill>
              </a:defRPr>
            </a:lvl9pPr>
          </a:lstStyle>
          <a:p/>
        </p:txBody>
      </p:sp>
      <p:sp>
        <p:nvSpPr>
          <p:cNvPr id="50" name="Google Shape;50;p8"/>
          <p:cNvSpPr txBox="1"/>
          <p:nvPr>
            <p:ph idx="4" type="subTitle"/>
          </p:nvPr>
        </p:nvSpPr>
        <p:spPr>
          <a:xfrm>
            <a:off x="4632600" y="1871825"/>
            <a:ext cx="3880800" cy="580800"/>
          </a:xfrm>
          <a:prstGeom prst="rect">
            <a:avLst/>
          </a:prstGeom>
        </p:spPr>
        <p:txBody>
          <a:bodyPr anchorCtr="0" anchor="t" bIns="91425" lIns="91425" spcFirstLastPara="1" rIns="91425" wrap="square" tIns="91425">
            <a:noAutofit/>
          </a:bodyPr>
          <a:lstStyle>
            <a:lvl1pPr lvl="0" rtl="0" algn="ctr">
              <a:spcBef>
                <a:spcPts val="560"/>
              </a:spcBef>
              <a:spcAft>
                <a:spcPts val="0"/>
              </a:spcAft>
              <a:buNone/>
              <a:defRPr b="1">
                <a:solidFill>
                  <a:schemeClr val="dk2"/>
                </a:solidFill>
              </a:defRPr>
            </a:lvl1pPr>
            <a:lvl2pPr lvl="1" rtl="0">
              <a:spcBef>
                <a:spcPts val="560"/>
              </a:spcBef>
              <a:spcAft>
                <a:spcPts val="0"/>
              </a:spcAft>
              <a:buNone/>
              <a:defRPr>
                <a:solidFill>
                  <a:schemeClr val="dk2"/>
                </a:solidFill>
              </a:defRPr>
            </a:lvl2pPr>
            <a:lvl3pPr lvl="2" rtl="0">
              <a:spcBef>
                <a:spcPts val="560"/>
              </a:spcBef>
              <a:spcAft>
                <a:spcPts val="0"/>
              </a:spcAft>
              <a:buNone/>
              <a:defRPr>
                <a:solidFill>
                  <a:schemeClr val="dk2"/>
                </a:solidFill>
              </a:defRPr>
            </a:lvl3pPr>
            <a:lvl4pPr lvl="3" rtl="0">
              <a:spcBef>
                <a:spcPts val="560"/>
              </a:spcBef>
              <a:spcAft>
                <a:spcPts val="0"/>
              </a:spcAft>
              <a:buNone/>
              <a:defRPr>
                <a:solidFill>
                  <a:schemeClr val="dk2"/>
                </a:solidFill>
              </a:defRPr>
            </a:lvl4pPr>
            <a:lvl5pPr lvl="4" rtl="0">
              <a:spcBef>
                <a:spcPts val="560"/>
              </a:spcBef>
              <a:spcAft>
                <a:spcPts val="0"/>
              </a:spcAft>
              <a:buNone/>
              <a:defRPr>
                <a:solidFill>
                  <a:schemeClr val="dk2"/>
                </a:solidFill>
              </a:defRPr>
            </a:lvl5pPr>
            <a:lvl6pPr lvl="5" rtl="0">
              <a:spcBef>
                <a:spcPts val="560"/>
              </a:spcBef>
              <a:spcAft>
                <a:spcPts val="0"/>
              </a:spcAft>
              <a:buNone/>
              <a:defRPr>
                <a:solidFill>
                  <a:schemeClr val="dk2"/>
                </a:solidFill>
              </a:defRPr>
            </a:lvl6pPr>
            <a:lvl7pPr lvl="6" rtl="0">
              <a:spcBef>
                <a:spcPts val="560"/>
              </a:spcBef>
              <a:spcAft>
                <a:spcPts val="0"/>
              </a:spcAft>
              <a:buNone/>
              <a:defRPr>
                <a:solidFill>
                  <a:schemeClr val="dk2"/>
                </a:solidFill>
              </a:defRPr>
            </a:lvl7pPr>
            <a:lvl8pPr lvl="7" rtl="0">
              <a:spcBef>
                <a:spcPts val="560"/>
              </a:spcBef>
              <a:spcAft>
                <a:spcPts val="0"/>
              </a:spcAft>
              <a:buNone/>
              <a:defRPr>
                <a:solidFill>
                  <a:schemeClr val="dk2"/>
                </a:solidFill>
              </a:defRPr>
            </a:lvl8pPr>
            <a:lvl9pPr lvl="8" rtl="0">
              <a:spcBef>
                <a:spcPts val="560"/>
              </a:spcBef>
              <a:spcAft>
                <a:spcPts val="0"/>
              </a:spcAft>
              <a:buNone/>
              <a:defRPr>
                <a:solidFill>
                  <a:schemeClr val="dk2"/>
                </a:solidFill>
              </a:defRPr>
            </a:lvl9pPr>
          </a:lstStyle>
          <a:p/>
        </p:txBody>
      </p:sp>
      <p:sp>
        <p:nvSpPr>
          <p:cNvPr id="51" name="Google Shape;51;p8"/>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indent="-254000" lvl="0" marL="0" marR="0" rtl="0" algn="ctr">
              <a:spcBef>
                <a:spcPts val="0"/>
              </a:spcBef>
              <a:spcAft>
                <a:spcPts val="0"/>
              </a:spcAft>
              <a:buSzPts val="4000"/>
              <a:buFont typeface="Microsoft JhengHei"/>
              <a:buChar char="●"/>
              <a:defRPr b="1" sz="4000">
                <a:latin typeface="Microsoft JhengHei"/>
                <a:ea typeface="Microsoft JhengHei"/>
                <a:cs typeface="Microsoft JhengHei"/>
                <a:sym typeface="Microsoft JhengHei"/>
              </a:defRPr>
            </a:lvl1pPr>
            <a:lvl2pPr indent="-88900" lvl="1"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2pPr>
            <a:lvl3pPr indent="-88900" lvl="2"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3pPr>
            <a:lvl4pPr indent="-88900" lvl="3"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4pPr>
            <a:lvl5pPr indent="-88900" lvl="4"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5pPr>
            <a:lvl6pPr indent="-88900" lvl="5" marL="4572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6pPr>
            <a:lvl7pPr indent="-88900" lvl="6" marL="9144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7pPr>
            <a:lvl8pPr indent="-88900" lvl="7" marL="13716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8pPr>
            <a:lvl9pPr indent="-88900" lvl="8" marL="18288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9pPr>
          </a:lstStyle>
          <a:p/>
        </p:txBody>
      </p:sp>
      <p:sp>
        <p:nvSpPr>
          <p:cNvPr id="52" name="Google Shape;52;p8"/>
          <p:cNvSpPr txBox="1"/>
          <p:nvPr>
            <p:ph idx="5" type="subTitle"/>
          </p:nvPr>
        </p:nvSpPr>
        <p:spPr>
          <a:xfrm>
            <a:off x="24200" y="6583675"/>
            <a:ext cx="82077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2">
  <p:cSld name="BLANK_2">
    <p:spTree>
      <p:nvGrpSpPr>
        <p:cNvPr id="478" name="Shape 478"/>
        <p:cNvGrpSpPr/>
        <p:nvPr/>
      </p:nvGrpSpPr>
      <p:grpSpPr>
        <a:xfrm>
          <a:off x="0" y="0"/>
          <a:ext cx="0" cy="0"/>
          <a:chOff x="0" y="0"/>
          <a:chExt cx="0" cy="0"/>
        </a:xfrm>
      </p:grpSpPr>
      <p:sp>
        <p:nvSpPr>
          <p:cNvPr id="479" name="Google Shape;479;p73"/>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pic>
        <p:nvPicPr>
          <p:cNvPr id="480" name="Google Shape;480;p73"/>
          <p:cNvPicPr preferRelativeResize="0"/>
          <p:nvPr/>
        </p:nvPicPr>
        <p:blipFill rotWithShape="1">
          <a:blip r:embed="rId2">
            <a:alphaModFix/>
          </a:blip>
          <a:srcRect b="15205" l="0" r="0" t="25970"/>
          <a:stretch/>
        </p:blipFill>
        <p:spPr>
          <a:xfrm>
            <a:off x="0" y="0"/>
            <a:ext cx="9143999" cy="4034126"/>
          </a:xfrm>
          <a:prstGeom prst="rect">
            <a:avLst/>
          </a:prstGeom>
          <a:noFill/>
          <a:ln>
            <a:noFill/>
          </a:ln>
        </p:spPr>
      </p:pic>
      <p:sp>
        <p:nvSpPr>
          <p:cNvPr id="481" name="Google Shape;481;p73"/>
          <p:cNvSpPr/>
          <p:nvPr/>
        </p:nvSpPr>
        <p:spPr>
          <a:xfrm>
            <a:off x="0" y="0"/>
            <a:ext cx="9173700" cy="6553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73"/>
          <p:cNvSpPr txBox="1"/>
          <p:nvPr>
            <p:ph idx="1" type="subTitle"/>
          </p:nvPr>
        </p:nvSpPr>
        <p:spPr>
          <a:xfrm>
            <a:off x="24200" y="6583675"/>
            <a:ext cx="82860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
        <p:nvSpPr>
          <p:cNvPr id="483" name="Google Shape;483;p73"/>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rgbClr val="FFFFFF"/>
              </a:buClr>
              <a:buSzPts val="4000"/>
              <a:buChar char="●"/>
              <a:defRPr>
                <a:solidFill>
                  <a:srgbClr val="FFFFFF"/>
                </a:solidFill>
              </a:defRPr>
            </a:lvl1pPr>
            <a:lvl2pPr lvl="1" rtl="0" algn="ctr">
              <a:spcBef>
                <a:spcPts val="0"/>
              </a:spcBef>
              <a:spcAft>
                <a:spcPts val="0"/>
              </a:spcAft>
              <a:buClr>
                <a:srgbClr val="FFFFFF"/>
              </a:buClr>
              <a:buSzPts val="1400"/>
              <a:buChar char="○"/>
              <a:defRPr>
                <a:solidFill>
                  <a:srgbClr val="FFFFFF"/>
                </a:solidFill>
              </a:defRPr>
            </a:lvl2pPr>
            <a:lvl3pPr lvl="2" rtl="0" algn="ctr">
              <a:spcBef>
                <a:spcPts val="0"/>
              </a:spcBef>
              <a:spcAft>
                <a:spcPts val="0"/>
              </a:spcAft>
              <a:buClr>
                <a:srgbClr val="FFFFFF"/>
              </a:buClr>
              <a:buSzPts val="1400"/>
              <a:buChar char="■"/>
              <a:defRPr>
                <a:solidFill>
                  <a:srgbClr val="FFFFFF"/>
                </a:solidFill>
              </a:defRPr>
            </a:lvl3pPr>
            <a:lvl4pPr lvl="3" rtl="0" algn="ctr">
              <a:spcBef>
                <a:spcPts val="0"/>
              </a:spcBef>
              <a:spcAft>
                <a:spcPts val="0"/>
              </a:spcAft>
              <a:buClr>
                <a:srgbClr val="FFFFFF"/>
              </a:buClr>
              <a:buSzPts val="1400"/>
              <a:buChar char="●"/>
              <a:defRPr>
                <a:solidFill>
                  <a:srgbClr val="FFFFFF"/>
                </a:solidFill>
              </a:defRPr>
            </a:lvl4pPr>
            <a:lvl5pPr lvl="4" rtl="0" algn="ctr">
              <a:spcBef>
                <a:spcPts val="0"/>
              </a:spcBef>
              <a:spcAft>
                <a:spcPts val="0"/>
              </a:spcAft>
              <a:buClr>
                <a:srgbClr val="FFFFFF"/>
              </a:buClr>
              <a:buSzPts val="1400"/>
              <a:buChar char="○"/>
              <a:defRPr>
                <a:solidFill>
                  <a:srgbClr val="FFFFFF"/>
                </a:solidFill>
              </a:defRPr>
            </a:lvl5pPr>
            <a:lvl6pPr lvl="5" marL="457200" rtl="0" algn="ctr">
              <a:spcBef>
                <a:spcPts val="0"/>
              </a:spcBef>
              <a:spcAft>
                <a:spcPts val="0"/>
              </a:spcAft>
              <a:buClr>
                <a:srgbClr val="FFFFFF"/>
              </a:buClr>
              <a:buSzPts val="1400"/>
              <a:buChar char="■"/>
              <a:defRPr>
                <a:solidFill>
                  <a:srgbClr val="FFFFFF"/>
                </a:solidFill>
              </a:defRPr>
            </a:lvl6pPr>
            <a:lvl7pPr lvl="6" marL="914400" rtl="0" algn="ctr">
              <a:spcBef>
                <a:spcPts val="0"/>
              </a:spcBef>
              <a:spcAft>
                <a:spcPts val="0"/>
              </a:spcAft>
              <a:buClr>
                <a:srgbClr val="FFFFFF"/>
              </a:buClr>
              <a:buSzPts val="1400"/>
              <a:buChar char="●"/>
              <a:defRPr>
                <a:solidFill>
                  <a:srgbClr val="FFFFFF"/>
                </a:solidFill>
              </a:defRPr>
            </a:lvl7pPr>
            <a:lvl8pPr lvl="7" marL="1371600" rtl="0" algn="ctr">
              <a:spcBef>
                <a:spcPts val="0"/>
              </a:spcBef>
              <a:spcAft>
                <a:spcPts val="0"/>
              </a:spcAft>
              <a:buClr>
                <a:srgbClr val="FFFFFF"/>
              </a:buClr>
              <a:buSzPts val="1400"/>
              <a:buChar char="○"/>
              <a:defRPr>
                <a:solidFill>
                  <a:srgbClr val="FFFFFF"/>
                </a:solidFill>
              </a:defRPr>
            </a:lvl8pPr>
            <a:lvl9pPr lvl="8" marL="1828800" rtl="0" algn="ctr">
              <a:spcBef>
                <a:spcPts val="0"/>
              </a:spcBef>
              <a:spcAft>
                <a:spcPts val="0"/>
              </a:spcAft>
              <a:buClr>
                <a:srgbClr val="FFFFFF"/>
              </a:buClr>
              <a:buSzPts val="1400"/>
              <a:buChar char="■"/>
              <a:defRPr>
                <a:solidFill>
                  <a:srgbClr val="FFFFFF"/>
                </a:solidFill>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1">
  <p:cSld name="BLANK_1">
    <p:spTree>
      <p:nvGrpSpPr>
        <p:cNvPr id="484" name="Shape 484"/>
        <p:cNvGrpSpPr/>
        <p:nvPr/>
      </p:nvGrpSpPr>
      <p:grpSpPr>
        <a:xfrm>
          <a:off x="0" y="0"/>
          <a:ext cx="0" cy="0"/>
          <a:chOff x="0" y="0"/>
          <a:chExt cx="0" cy="0"/>
        </a:xfrm>
      </p:grpSpPr>
      <p:pic>
        <p:nvPicPr>
          <p:cNvPr id="485" name="Google Shape;485;p74"/>
          <p:cNvPicPr preferRelativeResize="0"/>
          <p:nvPr/>
        </p:nvPicPr>
        <p:blipFill rotWithShape="1">
          <a:blip r:embed="rId2">
            <a:alphaModFix/>
          </a:blip>
          <a:srcRect b="15205" l="0" r="0" t="25970"/>
          <a:stretch/>
        </p:blipFill>
        <p:spPr>
          <a:xfrm>
            <a:off x="0" y="0"/>
            <a:ext cx="9143999" cy="4034126"/>
          </a:xfrm>
          <a:prstGeom prst="rect">
            <a:avLst/>
          </a:prstGeom>
          <a:noFill/>
          <a:ln>
            <a:noFill/>
          </a:ln>
        </p:spPr>
      </p:pic>
      <p:sp>
        <p:nvSpPr>
          <p:cNvPr id="486" name="Google Shape;486;p74"/>
          <p:cNvSpPr/>
          <p:nvPr/>
        </p:nvSpPr>
        <p:spPr>
          <a:xfrm>
            <a:off x="0" y="0"/>
            <a:ext cx="9173700" cy="68580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74"/>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488" name="Google Shape;488;p74"/>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內容" type="objTx">
  <p:cSld name="OBJECT_WITH_CAPTION_TEXT">
    <p:spTree>
      <p:nvGrpSpPr>
        <p:cNvPr id="489" name="Shape 489"/>
        <p:cNvGrpSpPr/>
        <p:nvPr/>
      </p:nvGrpSpPr>
      <p:grpSpPr>
        <a:xfrm>
          <a:off x="0" y="0"/>
          <a:ext cx="0" cy="0"/>
          <a:chOff x="0" y="0"/>
          <a:chExt cx="0" cy="0"/>
        </a:xfrm>
      </p:grpSpPr>
      <p:sp>
        <p:nvSpPr>
          <p:cNvPr id="490" name="Google Shape;490;p75"/>
          <p:cNvSpPr txBox="1"/>
          <p:nvPr>
            <p:ph type="title"/>
          </p:nvPr>
        </p:nvSpPr>
        <p:spPr>
          <a:xfrm>
            <a:off x="630238" y="457200"/>
            <a:ext cx="2949600" cy="16002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SzPts val="40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491" name="Google Shape;491;p75"/>
          <p:cNvSpPr txBox="1"/>
          <p:nvPr>
            <p:ph idx="1" type="body"/>
          </p:nvPr>
        </p:nvSpPr>
        <p:spPr>
          <a:xfrm>
            <a:off x="3887788" y="987425"/>
            <a:ext cx="4629300" cy="4873500"/>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492" name="Google Shape;492;p75"/>
          <p:cNvSpPr txBox="1"/>
          <p:nvPr>
            <p:ph idx="2" type="body"/>
          </p:nvPr>
        </p:nvSpPr>
        <p:spPr>
          <a:xfrm>
            <a:off x="630238" y="2057400"/>
            <a:ext cx="2949600" cy="3811500"/>
          </a:xfrm>
          <a:prstGeom prst="rect">
            <a:avLst/>
          </a:prstGeom>
          <a:noFill/>
          <a:ln>
            <a:noFill/>
          </a:ln>
        </p:spPr>
        <p:txBody>
          <a:bodyPr anchorCtr="0" anchor="t" bIns="91425" lIns="91425" spcFirstLastPara="1" rIns="91425" wrap="square" tIns="91425">
            <a:noAutofit/>
          </a:bodyPr>
          <a:lstStyle>
            <a:lvl1pPr indent="-228600" lvl="0" marL="457200" rtl="0">
              <a:spcBef>
                <a:spcPts val="560"/>
              </a:spcBef>
              <a:spcAft>
                <a:spcPts val="0"/>
              </a:spcAft>
              <a:buSzPts val="2400"/>
              <a:buFont typeface="Cambria"/>
              <a:buNone/>
              <a:defRPr/>
            </a:lvl1pPr>
            <a:lvl2pPr indent="-228600" lvl="1" marL="914400" rtl="0">
              <a:spcBef>
                <a:spcPts val="520"/>
              </a:spcBef>
              <a:spcAft>
                <a:spcPts val="0"/>
              </a:spcAft>
              <a:buSzPts val="2400"/>
              <a:buFont typeface="Cambria"/>
              <a:buNone/>
              <a:defRPr/>
            </a:lvl2pPr>
            <a:lvl3pPr indent="-228600" lvl="2" marL="1371600" rtl="0">
              <a:spcBef>
                <a:spcPts val="480"/>
              </a:spcBef>
              <a:spcAft>
                <a:spcPts val="0"/>
              </a:spcAft>
              <a:buSzPts val="2400"/>
              <a:buFont typeface="Cambria"/>
              <a:buNone/>
              <a:defRPr/>
            </a:lvl3pPr>
            <a:lvl4pPr indent="-228600" lvl="3" marL="1828800" rtl="0">
              <a:spcBef>
                <a:spcPts val="400"/>
              </a:spcBef>
              <a:spcAft>
                <a:spcPts val="0"/>
              </a:spcAft>
              <a:buSzPts val="2400"/>
              <a:buFont typeface="Cambria"/>
              <a:buNone/>
              <a:defRPr/>
            </a:lvl4pPr>
            <a:lvl5pPr indent="-228600" lvl="4" marL="2286000" rtl="0">
              <a:spcBef>
                <a:spcPts val="400"/>
              </a:spcBef>
              <a:spcAft>
                <a:spcPts val="0"/>
              </a:spcAft>
              <a:buSzPts val="2400"/>
              <a:buFont typeface="Cambria"/>
              <a:buNone/>
              <a:defRPr/>
            </a:lvl5pPr>
            <a:lvl6pPr indent="-228600" lvl="5" marL="2743200" rtl="0">
              <a:spcBef>
                <a:spcPts val="500"/>
              </a:spcBef>
              <a:spcAft>
                <a:spcPts val="0"/>
              </a:spcAft>
              <a:buSzPts val="2400"/>
              <a:buFont typeface="Cambria"/>
              <a:buNone/>
              <a:defRPr/>
            </a:lvl6pPr>
            <a:lvl7pPr indent="-228600" lvl="6" marL="3200400" rtl="0">
              <a:spcBef>
                <a:spcPts val="500"/>
              </a:spcBef>
              <a:spcAft>
                <a:spcPts val="0"/>
              </a:spcAft>
              <a:buSzPts val="2400"/>
              <a:buFont typeface="Cambria"/>
              <a:buNone/>
              <a:defRPr/>
            </a:lvl7pPr>
            <a:lvl8pPr indent="-228600" lvl="7" marL="3657600" rtl="0">
              <a:spcBef>
                <a:spcPts val="500"/>
              </a:spcBef>
              <a:spcAft>
                <a:spcPts val="0"/>
              </a:spcAft>
              <a:buSzPts val="2400"/>
              <a:buFont typeface="Cambria"/>
              <a:buNone/>
              <a:defRPr/>
            </a:lvl8pPr>
            <a:lvl9pPr indent="-228600" lvl="8" marL="4114800" rtl="0">
              <a:spcBef>
                <a:spcPts val="500"/>
              </a:spcBef>
              <a:spcAft>
                <a:spcPts val="0"/>
              </a:spcAft>
              <a:buSzPts val="2400"/>
              <a:buFont typeface="Cambria"/>
              <a:buNone/>
              <a:defRPr/>
            </a:lvl9pPr>
          </a:lstStyle>
          <a:p/>
        </p:txBody>
      </p:sp>
      <p:sp>
        <p:nvSpPr>
          <p:cNvPr id="493" name="Google Shape;493;p75"/>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494" name="Google Shape;494;p75"/>
          <p:cNvSpPr txBox="1"/>
          <p:nvPr>
            <p:ph idx="3" type="subTitle"/>
          </p:nvPr>
        </p:nvSpPr>
        <p:spPr>
          <a:xfrm>
            <a:off x="24200" y="6583675"/>
            <a:ext cx="82077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圖片" type="picTx">
  <p:cSld name="PICTURE_WITH_CAPTION_TEXT">
    <p:spTree>
      <p:nvGrpSpPr>
        <p:cNvPr id="495" name="Shape 495"/>
        <p:cNvGrpSpPr/>
        <p:nvPr/>
      </p:nvGrpSpPr>
      <p:grpSpPr>
        <a:xfrm>
          <a:off x="0" y="0"/>
          <a:ext cx="0" cy="0"/>
          <a:chOff x="0" y="0"/>
          <a:chExt cx="0" cy="0"/>
        </a:xfrm>
      </p:grpSpPr>
      <p:sp>
        <p:nvSpPr>
          <p:cNvPr id="496" name="Google Shape;496;p76"/>
          <p:cNvSpPr txBox="1"/>
          <p:nvPr>
            <p:ph type="title"/>
          </p:nvPr>
        </p:nvSpPr>
        <p:spPr>
          <a:xfrm>
            <a:off x="630238" y="457200"/>
            <a:ext cx="2949600" cy="16002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SzPts val="40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497" name="Google Shape;497;p76"/>
          <p:cNvSpPr/>
          <p:nvPr>
            <p:ph idx="2" type="pic"/>
          </p:nvPr>
        </p:nvSpPr>
        <p:spPr>
          <a:xfrm>
            <a:off x="3887788" y="987425"/>
            <a:ext cx="4629300" cy="4873500"/>
          </a:xfrm>
          <a:prstGeom prst="rect">
            <a:avLst/>
          </a:prstGeom>
          <a:noFill/>
          <a:ln>
            <a:noFill/>
          </a:ln>
        </p:spPr>
      </p:sp>
      <p:sp>
        <p:nvSpPr>
          <p:cNvPr id="498" name="Google Shape;498;p76"/>
          <p:cNvSpPr txBox="1"/>
          <p:nvPr>
            <p:ph idx="1" type="body"/>
          </p:nvPr>
        </p:nvSpPr>
        <p:spPr>
          <a:xfrm>
            <a:off x="630238" y="2057400"/>
            <a:ext cx="2949600" cy="3811500"/>
          </a:xfrm>
          <a:prstGeom prst="rect">
            <a:avLst/>
          </a:prstGeom>
          <a:noFill/>
          <a:ln>
            <a:noFill/>
          </a:ln>
        </p:spPr>
        <p:txBody>
          <a:bodyPr anchorCtr="0" anchor="t" bIns="91425" lIns="91425" spcFirstLastPara="1" rIns="91425" wrap="square" tIns="91425">
            <a:noAutofit/>
          </a:bodyPr>
          <a:lstStyle>
            <a:lvl1pPr indent="-228600" lvl="0" marL="457200" rtl="0">
              <a:spcBef>
                <a:spcPts val="560"/>
              </a:spcBef>
              <a:spcAft>
                <a:spcPts val="0"/>
              </a:spcAft>
              <a:buSzPts val="2400"/>
              <a:buFont typeface="Cambria"/>
              <a:buNone/>
              <a:defRPr/>
            </a:lvl1pPr>
            <a:lvl2pPr indent="-228600" lvl="1" marL="914400" rtl="0">
              <a:spcBef>
                <a:spcPts val="520"/>
              </a:spcBef>
              <a:spcAft>
                <a:spcPts val="0"/>
              </a:spcAft>
              <a:buSzPts val="2400"/>
              <a:buFont typeface="Cambria"/>
              <a:buNone/>
              <a:defRPr/>
            </a:lvl2pPr>
            <a:lvl3pPr indent="-228600" lvl="2" marL="1371600" rtl="0">
              <a:spcBef>
                <a:spcPts val="480"/>
              </a:spcBef>
              <a:spcAft>
                <a:spcPts val="0"/>
              </a:spcAft>
              <a:buSzPts val="2400"/>
              <a:buFont typeface="Cambria"/>
              <a:buNone/>
              <a:defRPr/>
            </a:lvl3pPr>
            <a:lvl4pPr indent="-228600" lvl="3" marL="1828800" rtl="0">
              <a:spcBef>
                <a:spcPts val="400"/>
              </a:spcBef>
              <a:spcAft>
                <a:spcPts val="0"/>
              </a:spcAft>
              <a:buSzPts val="2400"/>
              <a:buFont typeface="Cambria"/>
              <a:buNone/>
              <a:defRPr/>
            </a:lvl4pPr>
            <a:lvl5pPr indent="-228600" lvl="4" marL="2286000" rtl="0">
              <a:spcBef>
                <a:spcPts val="400"/>
              </a:spcBef>
              <a:spcAft>
                <a:spcPts val="0"/>
              </a:spcAft>
              <a:buSzPts val="2400"/>
              <a:buFont typeface="Cambria"/>
              <a:buNone/>
              <a:defRPr/>
            </a:lvl5pPr>
            <a:lvl6pPr indent="-228600" lvl="5" marL="2743200" rtl="0">
              <a:spcBef>
                <a:spcPts val="500"/>
              </a:spcBef>
              <a:spcAft>
                <a:spcPts val="0"/>
              </a:spcAft>
              <a:buSzPts val="2400"/>
              <a:buFont typeface="Cambria"/>
              <a:buNone/>
              <a:defRPr/>
            </a:lvl6pPr>
            <a:lvl7pPr indent="-228600" lvl="6" marL="3200400" rtl="0">
              <a:spcBef>
                <a:spcPts val="500"/>
              </a:spcBef>
              <a:spcAft>
                <a:spcPts val="0"/>
              </a:spcAft>
              <a:buSzPts val="2400"/>
              <a:buFont typeface="Cambria"/>
              <a:buNone/>
              <a:defRPr/>
            </a:lvl7pPr>
            <a:lvl8pPr indent="-228600" lvl="7" marL="3657600" rtl="0">
              <a:spcBef>
                <a:spcPts val="500"/>
              </a:spcBef>
              <a:spcAft>
                <a:spcPts val="0"/>
              </a:spcAft>
              <a:buSzPts val="2400"/>
              <a:buFont typeface="Cambria"/>
              <a:buNone/>
              <a:defRPr/>
            </a:lvl8pPr>
            <a:lvl9pPr indent="-228600" lvl="8" marL="4114800" rtl="0">
              <a:spcBef>
                <a:spcPts val="500"/>
              </a:spcBef>
              <a:spcAft>
                <a:spcPts val="0"/>
              </a:spcAft>
              <a:buSzPts val="2400"/>
              <a:buFont typeface="Cambria"/>
              <a:buNone/>
              <a:defRPr/>
            </a:lvl9pPr>
          </a:lstStyle>
          <a:p/>
        </p:txBody>
      </p:sp>
      <p:sp>
        <p:nvSpPr>
          <p:cNvPr id="499" name="Google Shape;499;p76"/>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500" name="Google Shape;500;p76"/>
          <p:cNvSpPr txBox="1"/>
          <p:nvPr>
            <p:ph idx="3" type="subTitle"/>
          </p:nvPr>
        </p:nvSpPr>
        <p:spPr>
          <a:xfrm>
            <a:off x="24200" y="6583675"/>
            <a:ext cx="82077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直排文字" type="vertTx">
  <p:cSld name="VERTICAL_TEXT">
    <p:spTree>
      <p:nvGrpSpPr>
        <p:cNvPr id="501" name="Shape 501"/>
        <p:cNvGrpSpPr/>
        <p:nvPr/>
      </p:nvGrpSpPr>
      <p:grpSpPr>
        <a:xfrm>
          <a:off x="0" y="0"/>
          <a:ext cx="0" cy="0"/>
          <a:chOff x="0" y="0"/>
          <a:chExt cx="0" cy="0"/>
        </a:xfrm>
      </p:grpSpPr>
      <p:sp>
        <p:nvSpPr>
          <p:cNvPr id="502" name="Google Shape;502;p77"/>
          <p:cNvSpPr txBox="1"/>
          <p:nvPr>
            <p:ph type="title"/>
          </p:nvPr>
        </p:nvSpPr>
        <p:spPr>
          <a:xfrm>
            <a:off x="476250" y="169425"/>
            <a:ext cx="8191500" cy="1243800"/>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SzPts val="4000"/>
              <a:buChar char="●"/>
              <a:defRPr/>
            </a:lvl1pPr>
            <a:lvl2pPr lvl="1" rtl="0" algn="r">
              <a:spcBef>
                <a:spcPts val="0"/>
              </a:spcBef>
              <a:spcAft>
                <a:spcPts val="0"/>
              </a:spcAft>
              <a:buSzPts val="1400"/>
              <a:buChar char="○"/>
              <a:defRPr/>
            </a:lvl2pPr>
            <a:lvl3pPr lvl="2" rtl="0" algn="r">
              <a:spcBef>
                <a:spcPts val="0"/>
              </a:spcBef>
              <a:spcAft>
                <a:spcPts val="0"/>
              </a:spcAft>
              <a:buSzPts val="1400"/>
              <a:buChar char="■"/>
              <a:defRPr/>
            </a:lvl3pPr>
            <a:lvl4pPr lvl="3" rtl="0" algn="r">
              <a:spcBef>
                <a:spcPts val="0"/>
              </a:spcBef>
              <a:spcAft>
                <a:spcPts val="0"/>
              </a:spcAft>
              <a:buSzPts val="1400"/>
              <a:buChar char="●"/>
              <a:defRPr/>
            </a:lvl4pPr>
            <a:lvl5pPr lvl="4" rtl="0" algn="r">
              <a:spcBef>
                <a:spcPts val="0"/>
              </a:spcBef>
              <a:spcAft>
                <a:spcPts val="0"/>
              </a:spcAft>
              <a:buSzPts val="1400"/>
              <a:buChar char="○"/>
              <a:defRPr/>
            </a:lvl5pPr>
            <a:lvl6pPr lvl="5" marL="457200" rtl="0" algn="r">
              <a:spcBef>
                <a:spcPts val="0"/>
              </a:spcBef>
              <a:spcAft>
                <a:spcPts val="0"/>
              </a:spcAft>
              <a:buSzPts val="1400"/>
              <a:buChar char="■"/>
              <a:defRPr/>
            </a:lvl6pPr>
            <a:lvl7pPr lvl="6" marL="914400" rtl="0" algn="r">
              <a:spcBef>
                <a:spcPts val="0"/>
              </a:spcBef>
              <a:spcAft>
                <a:spcPts val="0"/>
              </a:spcAft>
              <a:buSzPts val="1400"/>
              <a:buChar char="●"/>
              <a:defRPr/>
            </a:lvl7pPr>
            <a:lvl8pPr lvl="7" marL="1371600" rtl="0" algn="r">
              <a:spcBef>
                <a:spcPts val="0"/>
              </a:spcBef>
              <a:spcAft>
                <a:spcPts val="0"/>
              </a:spcAft>
              <a:buSzPts val="1400"/>
              <a:buChar char="○"/>
              <a:defRPr/>
            </a:lvl8pPr>
            <a:lvl9pPr lvl="8" marL="1828800" rtl="0" algn="r">
              <a:spcBef>
                <a:spcPts val="0"/>
              </a:spcBef>
              <a:spcAft>
                <a:spcPts val="0"/>
              </a:spcAft>
              <a:buSzPts val="1400"/>
              <a:buChar char="■"/>
              <a:defRPr/>
            </a:lvl9pPr>
          </a:lstStyle>
          <a:p/>
        </p:txBody>
      </p:sp>
      <p:sp>
        <p:nvSpPr>
          <p:cNvPr id="503" name="Google Shape;503;p77"/>
          <p:cNvSpPr txBox="1"/>
          <p:nvPr>
            <p:ph idx="1" type="body"/>
          </p:nvPr>
        </p:nvSpPr>
        <p:spPr>
          <a:xfrm rot="5400000">
            <a:off x="2190750" y="-209550"/>
            <a:ext cx="4876800" cy="81915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Clr>
                <a:schemeClr val="accent2"/>
              </a:buClr>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504" name="Google Shape;504;p77"/>
          <p:cNvSpPr txBox="1"/>
          <p:nvPr>
            <p:ph idx="10" type="dt"/>
          </p:nvPr>
        </p:nvSpPr>
        <p:spPr>
          <a:xfrm>
            <a:off x="381000" y="6553200"/>
            <a:ext cx="1905000" cy="261900"/>
          </a:xfrm>
          <a:prstGeom prst="rect">
            <a:avLst/>
          </a:prstGeom>
          <a:noFill/>
          <a:ln>
            <a:noFill/>
          </a:ln>
        </p:spPr>
        <p:txBody>
          <a:bodyPr anchorCtr="0" anchor="t"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505" name="Google Shape;505;p77"/>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直排標題及文字" type="vertTitleAndTx">
  <p:cSld name="VERTICAL_TITLE_AND_VERTICAL_TEXT">
    <p:spTree>
      <p:nvGrpSpPr>
        <p:cNvPr id="506" name="Shape 506"/>
        <p:cNvGrpSpPr/>
        <p:nvPr/>
      </p:nvGrpSpPr>
      <p:grpSpPr>
        <a:xfrm>
          <a:off x="0" y="0"/>
          <a:ext cx="0" cy="0"/>
          <a:chOff x="0" y="0"/>
          <a:chExt cx="0" cy="0"/>
        </a:xfrm>
      </p:grpSpPr>
      <p:sp>
        <p:nvSpPr>
          <p:cNvPr id="507" name="Google Shape;507;p78"/>
          <p:cNvSpPr txBox="1"/>
          <p:nvPr>
            <p:ph type="title"/>
          </p:nvPr>
        </p:nvSpPr>
        <p:spPr>
          <a:xfrm rot="5400000">
            <a:off x="4824450" y="2424150"/>
            <a:ext cx="5753100" cy="2047800"/>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SzPts val="4000"/>
              <a:buChar char="●"/>
              <a:defRPr/>
            </a:lvl1pPr>
            <a:lvl2pPr lvl="1" rtl="0" algn="r">
              <a:spcBef>
                <a:spcPts val="0"/>
              </a:spcBef>
              <a:spcAft>
                <a:spcPts val="0"/>
              </a:spcAft>
              <a:buSzPts val="1400"/>
              <a:buChar char="○"/>
              <a:defRPr/>
            </a:lvl2pPr>
            <a:lvl3pPr lvl="2" rtl="0" algn="r">
              <a:spcBef>
                <a:spcPts val="0"/>
              </a:spcBef>
              <a:spcAft>
                <a:spcPts val="0"/>
              </a:spcAft>
              <a:buSzPts val="1400"/>
              <a:buChar char="■"/>
              <a:defRPr/>
            </a:lvl3pPr>
            <a:lvl4pPr lvl="3" rtl="0" algn="r">
              <a:spcBef>
                <a:spcPts val="0"/>
              </a:spcBef>
              <a:spcAft>
                <a:spcPts val="0"/>
              </a:spcAft>
              <a:buSzPts val="1400"/>
              <a:buChar char="●"/>
              <a:defRPr/>
            </a:lvl4pPr>
            <a:lvl5pPr lvl="4" rtl="0" algn="r">
              <a:spcBef>
                <a:spcPts val="0"/>
              </a:spcBef>
              <a:spcAft>
                <a:spcPts val="0"/>
              </a:spcAft>
              <a:buSzPts val="1400"/>
              <a:buChar char="○"/>
              <a:defRPr/>
            </a:lvl5pPr>
            <a:lvl6pPr lvl="5" marL="457200" rtl="0" algn="r">
              <a:spcBef>
                <a:spcPts val="0"/>
              </a:spcBef>
              <a:spcAft>
                <a:spcPts val="0"/>
              </a:spcAft>
              <a:buSzPts val="1400"/>
              <a:buChar char="■"/>
              <a:defRPr/>
            </a:lvl6pPr>
            <a:lvl7pPr lvl="6" marL="914400" rtl="0" algn="r">
              <a:spcBef>
                <a:spcPts val="0"/>
              </a:spcBef>
              <a:spcAft>
                <a:spcPts val="0"/>
              </a:spcAft>
              <a:buSzPts val="1400"/>
              <a:buChar char="●"/>
              <a:defRPr/>
            </a:lvl7pPr>
            <a:lvl8pPr lvl="7" marL="1371600" rtl="0" algn="r">
              <a:spcBef>
                <a:spcPts val="0"/>
              </a:spcBef>
              <a:spcAft>
                <a:spcPts val="0"/>
              </a:spcAft>
              <a:buSzPts val="1400"/>
              <a:buChar char="○"/>
              <a:defRPr/>
            </a:lvl8pPr>
            <a:lvl9pPr lvl="8" marL="1828800" rtl="0" algn="r">
              <a:spcBef>
                <a:spcPts val="0"/>
              </a:spcBef>
              <a:spcAft>
                <a:spcPts val="0"/>
              </a:spcAft>
              <a:buSzPts val="1400"/>
              <a:buChar char="■"/>
              <a:defRPr/>
            </a:lvl9pPr>
          </a:lstStyle>
          <a:p/>
        </p:txBody>
      </p:sp>
      <p:sp>
        <p:nvSpPr>
          <p:cNvPr id="508" name="Google Shape;508;p78"/>
          <p:cNvSpPr txBox="1"/>
          <p:nvPr>
            <p:ph idx="1" type="body"/>
          </p:nvPr>
        </p:nvSpPr>
        <p:spPr>
          <a:xfrm rot="5400000">
            <a:off x="652425" y="452400"/>
            <a:ext cx="5753100" cy="59913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Clr>
                <a:schemeClr val="accent2"/>
              </a:buClr>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509" name="Google Shape;509;p78"/>
          <p:cNvSpPr txBox="1"/>
          <p:nvPr>
            <p:ph idx="10" type="dt"/>
          </p:nvPr>
        </p:nvSpPr>
        <p:spPr>
          <a:xfrm>
            <a:off x="381000" y="6553200"/>
            <a:ext cx="1905000" cy="261900"/>
          </a:xfrm>
          <a:prstGeom prst="rect">
            <a:avLst/>
          </a:prstGeom>
          <a:noFill/>
          <a:ln>
            <a:noFill/>
          </a:ln>
        </p:spPr>
        <p:txBody>
          <a:bodyPr anchorCtr="0" anchor="t"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510" name="Google Shape;510;p78"/>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表格" type="tbl">
  <p:cSld name="TABLE">
    <p:spTree>
      <p:nvGrpSpPr>
        <p:cNvPr id="511" name="Shape 511"/>
        <p:cNvGrpSpPr/>
        <p:nvPr/>
      </p:nvGrpSpPr>
      <p:grpSpPr>
        <a:xfrm>
          <a:off x="0" y="0"/>
          <a:ext cx="0" cy="0"/>
          <a:chOff x="0" y="0"/>
          <a:chExt cx="0" cy="0"/>
        </a:xfrm>
      </p:grpSpPr>
      <p:sp>
        <p:nvSpPr>
          <p:cNvPr id="512" name="Google Shape;512;p79"/>
          <p:cNvSpPr txBox="1"/>
          <p:nvPr>
            <p:ph type="title"/>
          </p:nvPr>
        </p:nvSpPr>
        <p:spPr>
          <a:xfrm>
            <a:off x="838200" y="571500"/>
            <a:ext cx="7162800" cy="487500"/>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SzPts val="4000"/>
              <a:buChar char="●"/>
              <a:defRPr/>
            </a:lvl1pPr>
            <a:lvl2pPr lvl="1" rtl="0" algn="r">
              <a:spcBef>
                <a:spcPts val="0"/>
              </a:spcBef>
              <a:spcAft>
                <a:spcPts val="0"/>
              </a:spcAft>
              <a:buSzPts val="1400"/>
              <a:buChar char="○"/>
              <a:defRPr/>
            </a:lvl2pPr>
            <a:lvl3pPr lvl="2" rtl="0" algn="r">
              <a:spcBef>
                <a:spcPts val="0"/>
              </a:spcBef>
              <a:spcAft>
                <a:spcPts val="0"/>
              </a:spcAft>
              <a:buSzPts val="1400"/>
              <a:buChar char="■"/>
              <a:defRPr/>
            </a:lvl3pPr>
            <a:lvl4pPr lvl="3" rtl="0" algn="r">
              <a:spcBef>
                <a:spcPts val="0"/>
              </a:spcBef>
              <a:spcAft>
                <a:spcPts val="0"/>
              </a:spcAft>
              <a:buSzPts val="1400"/>
              <a:buChar char="●"/>
              <a:defRPr/>
            </a:lvl4pPr>
            <a:lvl5pPr lvl="4" rtl="0" algn="r">
              <a:spcBef>
                <a:spcPts val="0"/>
              </a:spcBef>
              <a:spcAft>
                <a:spcPts val="0"/>
              </a:spcAft>
              <a:buSzPts val="1400"/>
              <a:buChar char="○"/>
              <a:defRPr/>
            </a:lvl5pPr>
            <a:lvl6pPr lvl="5" marL="457200" rtl="0" algn="r">
              <a:spcBef>
                <a:spcPts val="0"/>
              </a:spcBef>
              <a:spcAft>
                <a:spcPts val="0"/>
              </a:spcAft>
              <a:buSzPts val="1400"/>
              <a:buChar char="■"/>
              <a:defRPr/>
            </a:lvl6pPr>
            <a:lvl7pPr lvl="6" marL="914400" rtl="0" algn="r">
              <a:spcBef>
                <a:spcPts val="0"/>
              </a:spcBef>
              <a:spcAft>
                <a:spcPts val="0"/>
              </a:spcAft>
              <a:buSzPts val="1400"/>
              <a:buChar char="●"/>
              <a:defRPr/>
            </a:lvl7pPr>
            <a:lvl8pPr lvl="7" marL="1371600" rtl="0" algn="r">
              <a:spcBef>
                <a:spcPts val="0"/>
              </a:spcBef>
              <a:spcAft>
                <a:spcPts val="0"/>
              </a:spcAft>
              <a:buSzPts val="1400"/>
              <a:buChar char="○"/>
              <a:defRPr/>
            </a:lvl8pPr>
            <a:lvl9pPr lvl="8" marL="1828800" rtl="0" algn="r">
              <a:spcBef>
                <a:spcPts val="0"/>
              </a:spcBef>
              <a:spcAft>
                <a:spcPts val="0"/>
              </a:spcAft>
              <a:buSzPts val="1400"/>
              <a:buChar char="■"/>
              <a:defRPr/>
            </a:lvl9pPr>
          </a:lstStyle>
          <a:p/>
        </p:txBody>
      </p:sp>
      <p:sp>
        <p:nvSpPr>
          <p:cNvPr id="513" name="Google Shape;513;p79"/>
          <p:cNvSpPr txBox="1"/>
          <p:nvPr>
            <p:ph idx="11" type="ftr"/>
          </p:nvPr>
        </p:nvSpPr>
        <p:spPr>
          <a:xfrm>
            <a:off x="7086600" y="6537325"/>
            <a:ext cx="1752600" cy="320700"/>
          </a:xfrm>
          <a:prstGeom prst="rect">
            <a:avLst/>
          </a:prstGeom>
          <a:noFill/>
          <a:ln>
            <a:noFill/>
          </a:ln>
        </p:spPr>
        <p:txBody>
          <a:bodyPr anchorCtr="0" anchor="t" bIns="91425" lIns="91425" spcFirstLastPara="1" rIns="91425" wrap="square" tIns="91425">
            <a:noAutofit/>
          </a:bodyPr>
          <a:lstStyle>
            <a:lvl1pPr indent="-88900" lvl="0" marL="0" marR="0" rtl="0" algn="r">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514" name="Google Shape;514;p79"/>
          <p:cNvSpPr txBox="1"/>
          <p:nvPr>
            <p:ph idx="12" type="sldNum"/>
          </p:nvPr>
        </p:nvSpPr>
        <p:spPr>
          <a:xfrm>
            <a:off x="8231975" y="6553200"/>
            <a:ext cx="838200" cy="261900"/>
          </a:xfrm>
          <a:prstGeom prst="rect">
            <a:avLst/>
          </a:prstGeom>
          <a:noFill/>
          <a:ln>
            <a:noFill/>
          </a:ln>
        </p:spPr>
        <p:txBody>
          <a:bodyPr anchorCtr="0" anchor="t" bIns="45700" lIns="91425" spcFirstLastPara="1" rIns="91425" wrap="square" tIns="45700">
            <a:noAutofit/>
          </a:bodyPr>
          <a:lstStyle>
            <a:lvl1pPr indent="0" lvl="0" marL="0" marR="0" rtl="0" algn="ctr">
              <a:spcBef>
                <a:spcPts val="0"/>
              </a:spcBef>
              <a:buNone/>
              <a:defRPr b="0" i="0" sz="1000" u="none" cap="none" strike="noStrike">
                <a:solidFill>
                  <a:schemeClr val="dk2"/>
                </a:solidFill>
                <a:latin typeface="Cambria"/>
                <a:ea typeface="Cambria"/>
                <a:cs typeface="Cambria"/>
                <a:sym typeface="Cambria"/>
              </a:defRPr>
            </a:lvl1pPr>
            <a:lvl2pPr indent="0" lvl="1" marL="0" marR="0" rtl="0" algn="ctr">
              <a:spcBef>
                <a:spcPts val="0"/>
              </a:spcBef>
              <a:buNone/>
              <a:defRPr b="0" i="0" sz="1000" u="none" cap="none" strike="noStrike">
                <a:solidFill>
                  <a:schemeClr val="dk2"/>
                </a:solidFill>
                <a:latin typeface="Cambria"/>
                <a:ea typeface="Cambria"/>
                <a:cs typeface="Cambria"/>
                <a:sym typeface="Cambria"/>
              </a:defRPr>
            </a:lvl2pPr>
            <a:lvl3pPr indent="0" lvl="2" marL="0" marR="0" rtl="0" algn="ctr">
              <a:spcBef>
                <a:spcPts val="0"/>
              </a:spcBef>
              <a:buNone/>
              <a:defRPr b="0" i="0" sz="1000" u="none" cap="none" strike="noStrike">
                <a:solidFill>
                  <a:schemeClr val="dk2"/>
                </a:solidFill>
                <a:latin typeface="Cambria"/>
                <a:ea typeface="Cambria"/>
                <a:cs typeface="Cambria"/>
                <a:sym typeface="Cambria"/>
              </a:defRPr>
            </a:lvl3pPr>
            <a:lvl4pPr indent="0" lvl="3" marL="0" marR="0" rtl="0" algn="ctr">
              <a:spcBef>
                <a:spcPts val="0"/>
              </a:spcBef>
              <a:buNone/>
              <a:defRPr b="0" i="0" sz="1000" u="none" cap="none" strike="noStrike">
                <a:solidFill>
                  <a:schemeClr val="dk2"/>
                </a:solidFill>
                <a:latin typeface="Cambria"/>
                <a:ea typeface="Cambria"/>
                <a:cs typeface="Cambria"/>
                <a:sym typeface="Cambria"/>
              </a:defRPr>
            </a:lvl4pPr>
            <a:lvl5pPr indent="0" lvl="4" marL="0" marR="0" rtl="0" algn="ctr">
              <a:spcBef>
                <a:spcPts val="0"/>
              </a:spcBef>
              <a:buNone/>
              <a:defRPr b="0" i="0" sz="1000" u="none" cap="none" strike="noStrike">
                <a:solidFill>
                  <a:schemeClr val="dk2"/>
                </a:solidFill>
                <a:latin typeface="Cambria"/>
                <a:ea typeface="Cambria"/>
                <a:cs typeface="Cambria"/>
                <a:sym typeface="Cambria"/>
              </a:defRPr>
            </a:lvl5pPr>
            <a:lvl6pPr indent="0" lvl="5" marL="0" marR="0" rtl="0" algn="ctr">
              <a:spcBef>
                <a:spcPts val="0"/>
              </a:spcBef>
              <a:buNone/>
              <a:defRPr b="0" i="0" sz="1000" u="none" cap="none" strike="noStrike">
                <a:solidFill>
                  <a:schemeClr val="dk2"/>
                </a:solidFill>
                <a:latin typeface="Cambria"/>
                <a:ea typeface="Cambria"/>
                <a:cs typeface="Cambria"/>
                <a:sym typeface="Cambria"/>
              </a:defRPr>
            </a:lvl6pPr>
            <a:lvl7pPr indent="0" lvl="6" marL="0" marR="0" rtl="0" algn="ctr">
              <a:spcBef>
                <a:spcPts val="0"/>
              </a:spcBef>
              <a:buNone/>
              <a:defRPr b="0" i="0" sz="1000" u="none" cap="none" strike="noStrike">
                <a:solidFill>
                  <a:schemeClr val="dk2"/>
                </a:solidFill>
                <a:latin typeface="Cambria"/>
                <a:ea typeface="Cambria"/>
                <a:cs typeface="Cambria"/>
                <a:sym typeface="Cambria"/>
              </a:defRPr>
            </a:lvl7pPr>
            <a:lvl8pPr indent="0" lvl="7" marL="0" marR="0" rtl="0" algn="ctr">
              <a:spcBef>
                <a:spcPts val="0"/>
              </a:spcBef>
              <a:buNone/>
              <a:defRPr b="0" i="0" sz="1000" u="none" cap="none" strike="noStrike">
                <a:solidFill>
                  <a:schemeClr val="dk2"/>
                </a:solidFill>
                <a:latin typeface="Cambria"/>
                <a:ea typeface="Cambria"/>
                <a:cs typeface="Cambria"/>
                <a:sym typeface="Cambria"/>
              </a:defRPr>
            </a:lvl8pPr>
            <a:lvl9pPr indent="0" lvl="8" marL="0" marR="0" rtl="0" algn="ctr">
              <a:spcBef>
                <a:spcPts val="0"/>
              </a:spcBef>
              <a:buNone/>
              <a:defRPr b="0" i="0" sz="1000" u="none" cap="none" strike="noStrike">
                <a:solidFill>
                  <a:schemeClr val="dk2"/>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515" name="Google Shape;515;p79"/>
          <p:cNvSpPr txBox="1"/>
          <p:nvPr>
            <p:ph idx="10" type="dt"/>
          </p:nvPr>
        </p:nvSpPr>
        <p:spPr>
          <a:xfrm>
            <a:off x="381000" y="6553200"/>
            <a:ext cx="1905000" cy="261900"/>
          </a:xfrm>
          <a:prstGeom prst="rect">
            <a:avLst/>
          </a:prstGeom>
          <a:noFill/>
          <a:ln>
            <a:noFill/>
          </a:ln>
        </p:spPr>
        <p:txBody>
          <a:bodyPr anchorCtr="0" anchor="t"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對 1">
  <p:cSld name="TWO_OBJECTS_WITH_TEXT_1">
    <p:spTree>
      <p:nvGrpSpPr>
        <p:cNvPr id="53" name="Shape 53"/>
        <p:cNvGrpSpPr/>
        <p:nvPr/>
      </p:nvGrpSpPr>
      <p:grpSpPr>
        <a:xfrm>
          <a:off x="0" y="0"/>
          <a:ext cx="0" cy="0"/>
          <a:chOff x="0" y="0"/>
          <a:chExt cx="0" cy="0"/>
        </a:xfrm>
      </p:grpSpPr>
      <p:sp>
        <p:nvSpPr>
          <p:cNvPr id="54" name="Google Shape;54;p9"/>
          <p:cNvSpPr txBox="1"/>
          <p:nvPr>
            <p:ph idx="1" type="body"/>
          </p:nvPr>
        </p:nvSpPr>
        <p:spPr>
          <a:xfrm>
            <a:off x="629946" y="2439816"/>
            <a:ext cx="2629200" cy="4032300"/>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55" name="Google Shape;55;p9"/>
          <p:cNvSpPr txBox="1"/>
          <p:nvPr>
            <p:ph idx="2" type="body"/>
          </p:nvPr>
        </p:nvSpPr>
        <p:spPr>
          <a:xfrm>
            <a:off x="3347774" y="2439816"/>
            <a:ext cx="2642400" cy="4032300"/>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56" name="Google Shape;56;p9"/>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57" name="Google Shape;57;p9"/>
          <p:cNvSpPr txBox="1"/>
          <p:nvPr>
            <p:ph idx="3" type="subTitle"/>
          </p:nvPr>
        </p:nvSpPr>
        <p:spPr>
          <a:xfrm>
            <a:off x="629325" y="1871825"/>
            <a:ext cx="2637600" cy="580800"/>
          </a:xfrm>
          <a:prstGeom prst="rect">
            <a:avLst/>
          </a:prstGeom>
        </p:spPr>
        <p:txBody>
          <a:bodyPr anchorCtr="0" anchor="t" bIns="91425" lIns="91425" spcFirstLastPara="1" rIns="91425" wrap="square" tIns="91425">
            <a:noAutofit/>
          </a:bodyPr>
          <a:lstStyle>
            <a:lvl1pPr lvl="0" rtl="0" algn="ctr">
              <a:spcBef>
                <a:spcPts val="560"/>
              </a:spcBef>
              <a:spcAft>
                <a:spcPts val="0"/>
              </a:spcAft>
              <a:buNone/>
              <a:defRPr b="1">
                <a:solidFill>
                  <a:schemeClr val="dk2"/>
                </a:solidFill>
              </a:defRPr>
            </a:lvl1pPr>
            <a:lvl2pPr lvl="1" rtl="0">
              <a:spcBef>
                <a:spcPts val="560"/>
              </a:spcBef>
              <a:spcAft>
                <a:spcPts val="0"/>
              </a:spcAft>
              <a:buNone/>
              <a:defRPr>
                <a:solidFill>
                  <a:schemeClr val="dk2"/>
                </a:solidFill>
              </a:defRPr>
            </a:lvl2pPr>
            <a:lvl3pPr lvl="2" rtl="0">
              <a:spcBef>
                <a:spcPts val="560"/>
              </a:spcBef>
              <a:spcAft>
                <a:spcPts val="0"/>
              </a:spcAft>
              <a:buNone/>
              <a:defRPr>
                <a:solidFill>
                  <a:schemeClr val="dk2"/>
                </a:solidFill>
              </a:defRPr>
            </a:lvl3pPr>
            <a:lvl4pPr lvl="3" rtl="0">
              <a:spcBef>
                <a:spcPts val="560"/>
              </a:spcBef>
              <a:spcAft>
                <a:spcPts val="0"/>
              </a:spcAft>
              <a:buNone/>
              <a:defRPr>
                <a:solidFill>
                  <a:schemeClr val="dk2"/>
                </a:solidFill>
              </a:defRPr>
            </a:lvl4pPr>
            <a:lvl5pPr lvl="4" rtl="0">
              <a:spcBef>
                <a:spcPts val="560"/>
              </a:spcBef>
              <a:spcAft>
                <a:spcPts val="0"/>
              </a:spcAft>
              <a:buNone/>
              <a:defRPr>
                <a:solidFill>
                  <a:schemeClr val="dk2"/>
                </a:solidFill>
              </a:defRPr>
            </a:lvl5pPr>
            <a:lvl6pPr lvl="5" rtl="0">
              <a:spcBef>
                <a:spcPts val="560"/>
              </a:spcBef>
              <a:spcAft>
                <a:spcPts val="0"/>
              </a:spcAft>
              <a:buNone/>
              <a:defRPr>
                <a:solidFill>
                  <a:schemeClr val="dk2"/>
                </a:solidFill>
              </a:defRPr>
            </a:lvl6pPr>
            <a:lvl7pPr lvl="6" rtl="0">
              <a:spcBef>
                <a:spcPts val="560"/>
              </a:spcBef>
              <a:spcAft>
                <a:spcPts val="0"/>
              </a:spcAft>
              <a:buNone/>
              <a:defRPr>
                <a:solidFill>
                  <a:schemeClr val="dk2"/>
                </a:solidFill>
              </a:defRPr>
            </a:lvl7pPr>
            <a:lvl8pPr lvl="7" rtl="0">
              <a:spcBef>
                <a:spcPts val="560"/>
              </a:spcBef>
              <a:spcAft>
                <a:spcPts val="0"/>
              </a:spcAft>
              <a:buNone/>
              <a:defRPr>
                <a:solidFill>
                  <a:schemeClr val="dk2"/>
                </a:solidFill>
              </a:defRPr>
            </a:lvl8pPr>
            <a:lvl9pPr lvl="8" rtl="0">
              <a:spcBef>
                <a:spcPts val="560"/>
              </a:spcBef>
              <a:spcAft>
                <a:spcPts val="0"/>
              </a:spcAft>
              <a:buNone/>
              <a:defRPr>
                <a:solidFill>
                  <a:schemeClr val="dk2"/>
                </a:solidFill>
              </a:defRPr>
            </a:lvl9pPr>
          </a:lstStyle>
          <a:p/>
        </p:txBody>
      </p:sp>
      <p:sp>
        <p:nvSpPr>
          <p:cNvPr id="58" name="Google Shape;58;p9"/>
          <p:cNvSpPr txBox="1"/>
          <p:nvPr>
            <p:ph idx="4" type="subTitle"/>
          </p:nvPr>
        </p:nvSpPr>
        <p:spPr>
          <a:xfrm>
            <a:off x="3350119" y="1871825"/>
            <a:ext cx="2637600" cy="580800"/>
          </a:xfrm>
          <a:prstGeom prst="rect">
            <a:avLst/>
          </a:prstGeom>
        </p:spPr>
        <p:txBody>
          <a:bodyPr anchorCtr="0" anchor="t" bIns="91425" lIns="91425" spcFirstLastPara="1" rIns="91425" wrap="square" tIns="91425">
            <a:noAutofit/>
          </a:bodyPr>
          <a:lstStyle>
            <a:lvl1pPr lvl="0" rtl="0" algn="ctr">
              <a:spcBef>
                <a:spcPts val="560"/>
              </a:spcBef>
              <a:spcAft>
                <a:spcPts val="0"/>
              </a:spcAft>
              <a:buNone/>
              <a:defRPr b="1">
                <a:solidFill>
                  <a:schemeClr val="dk2"/>
                </a:solidFill>
              </a:defRPr>
            </a:lvl1pPr>
            <a:lvl2pPr lvl="1" rtl="0">
              <a:spcBef>
                <a:spcPts val="560"/>
              </a:spcBef>
              <a:spcAft>
                <a:spcPts val="0"/>
              </a:spcAft>
              <a:buNone/>
              <a:defRPr>
                <a:solidFill>
                  <a:schemeClr val="dk2"/>
                </a:solidFill>
              </a:defRPr>
            </a:lvl2pPr>
            <a:lvl3pPr lvl="2" rtl="0">
              <a:spcBef>
                <a:spcPts val="560"/>
              </a:spcBef>
              <a:spcAft>
                <a:spcPts val="0"/>
              </a:spcAft>
              <a:buNone/>
              <a:defRPr>
                <a:solidFill>
                  <a:schemeClr val="dk2"/>
                </a:solidFill>
              </a:defRPr>
            </a:lvl3pPr>
            <a:lvl4pPr lvl="3" rtl="0">
              <a:spcBef>
                <a:spcPts val="560"/>
              </a:spcBef>
              <a:spcAft>
                <a:spcPts val="0"/>
              </a:spcAft>
              <a:buNone/>
              <a:defRPr>
                <a:solidFill>
                  <a:schemeClr val="dk2"/>
                </a:solidFill>
              </a:defRPr>
            </a:lvl4pPr>
            <a:lvl5pPr lvl="4" rtl="0">
              <a:spcBef>
                <a:spcPts val="560"/>
              </a:spcBef>
              <a:spcAft>
                <a:spcPts val="0"/>
              </a:spcAft>
              <a:buNone/>
              <a:defRPr>
                <a:solidFill>
                  <a:schemeClr val="dk2"/>
                </a:solidFill>
              </a:defRPr>
            </a:lvl5pPr>
            <a:lvl6pPr lvl="5" rtl="0">
              <a:spcBef>
                <a:spcPts val="560"/>
              </a:spcBef>
              <a:spcAft>
                <a:spcPts val="0"/>
              </a:spcAft>
              <a:buNone/>
              <a:defRPr>
                <a:solidFill>
                  <a:schemeClr val="dk2"/>
                </a:solidFill>
              </a:defRPr>
            </a:lvl6pPr>
            <a:lvl7pPr lvl="6" rtl="0">
              <a:spcBef>
                <a:spcPts val="560"/>
              </a:spcBef>
              <a:spcAft>
                <a:spcPts val="0"/>
              </a:spcAft>
              <a:buNone/>
              <a:defRPr>
                <a:solidFill>
                  <a:schemeClr val="dk2"/>
                </a:solidFill>
              </a:defRPr>
            </a:lvl7pPr>
            <a:lvl8pPr lvl="7" rtl="0">
              <a:spcBef>
                <a:spcPts val="560"/>
              </a:spcBef>
              <a:spcAft>
                <a:spcPts val="0"/>
              </a:spcAft>
              <a:buNone/>
              <a:defRPr>
                <a:solidFill>
                  <a:schemeClr val="dk2"/>
                </a:solidFill>
              </a:defRPr>
            </a:lvl8pPr>
            <a:lvl9pPr lvl="8" rtl="0">
              <a:spcBef>
                <a:spcPts val="560"/>
              </a:spcBef>
              <a:spcAft>
                <a:spcPts val="0"/>
              </a:spcAft>
              <a:buNone/>
              <a:defRPr>
                <a:solidFill>
                  <a:schemeClr val="dk2"/>
                </a:solidFill>
              </a:defRPr>
            </a:lvl9pPr>
          </a:lstStyle>
          <a:p/>
        </p:txBody>
      </p:sp>
      <p:sp>
        <p:nvSpPr>
          <p:cNvPr id="59" name="Google Shape;59;p9"/>
          <p:cNvSpPr txBox="1"/>
          <p:nvPr>
            <p:ph idx="5" type="body"/>
          </p:nvPr>
        </p:nvSpPr>
        <p:spPr>
          <a:xfrm>
            <a:off x="6071024" y="2439816"/>
            <a:ext cx="2642400" cy="4032300"/>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60" name="Google Shape;60;p9"/>
          <p:cNvSpPr txBox="1"/>
          <p:nvPr>
            <p:ph idx="6" type="subTitle"/>
          </p:nvPr>
        </p:nvSpPr>
        <p:spPr>
          <a:xfrm>
            <a:off x="6073369" y="1871825"/>
            <a:ext cx="2637600" cy="580800"/>
          </a:xfrm>
          <a:prstGeom prst="rect">
            <a:avLst/>
          </a:prstGeom>
        </p:spPr>
        <p:txBody>
          <a:bodyPr anchorCtr="0" anchor="t" bIns="91425" lIns="91425" spcFirstLastPara="1" rIns="91425" wrap="square" tIns="91425">
            <a:noAutofit/>
          </a:bodyPr>
          <a:lstStyle>
            <a:lvl1pPr lvl="0" rtl="0" algn="ctr">
              <a:spcBef>
                <a:spcPts val="560"/>
              </a:spcBef>
              <a:spcAft>
                <a:spcPts val="0"/>
              </a:spcAft>
              <a:buNone/>
              <a:defRPr b="1">
                <a:solidFill>
                  <a:schemeClr val="dk2"/>
                </a:solidFill>
              </a:defRPr>
            </a:lvl1pPr>
            <a:lvl2pPr lvl="1" rtl="0">
              <a:spcBef>
                <a:spcPts val="560"/>
              </a:spcBef>
              <a:spcAft>
                <a:spcPts val="0"/>
              </a:spcAft>
              <a:buNone/>
              <a:defRPr>
                <a:solidFill>
                  <a:schemeClr val="dk2"/>
                </a:solidFill>
              </a:defRPr>
            </a:lvl2pPr>
            <a:lvl3pPr lvl="2" rtl="0">
              <a:spcBef>
                <a:spcPts val="560"/>
              </a:spcBef>
              <a:spcAft>
                <a:spcPts val="0"/>
              </a:spcAft>
              <a:buNone/>
              <a:defRPr>
                <a:solidFill>
                  <a:schemeClr val="dk2"/>
                </a:solidFill>
              </a:defRPr>
            </a:lvl3pPr>
            <a:lvl4pPr lvl="3" rtl="0">
              <a:spcBef>
                <a:spcPts val="560"/>
              </a:spcBef>
              <a:spcAft>
                <a:spcPts val="0"/>
              </a:spcAft>
              <a:buNone/>
              <a:defRPr>
                <a:solidFill>
                  <a:schemeClr val="dk2"/>
                </a:solidFill>
              </a:defRPr>
            </a:lvl4pPr>
            <a:lvl5pPr lvl="4" rtl="0">
              <a:spcBef>
                <a:spcPts val="560"/>
              </a:spcBef>
              <a:spcAft>
                <a:spcPts val="0"/>
              </a:spcAft>
              <a:buNone/>
              <a:defRPr>
                <a:solidFill>
                  <a:schemeClr val="dk2"/>
                </a:solidFill>
              </a:defRPr>
            </a:lvl5pPr>
            <a:lvl6pPr lvl="5" rtl="0">
              <a:spcBef>
                <a:spcPts val="560"/>
              </a:spcBef>
              <a:spcAft>
                <a:spcPts val="0"/>
              </a:spcAft>
              <a:buNone/>
              <a:defRPr>
                <a:solidFill>
                  <a:schemeClr val="dk2"/>
                </a:solidFill>
              </a:defRPr>
            </a:lvl6pPr>
            <a:lvl7pPr lvl="6" rtl="0">
              <a:spcBef>
                <a:spcPts val="560"/>
              </a:spcBef>
              <a:spcAft>
                <a:spcPts val="0"/>
              </a:spcAft>
              <a:buNone/>
              <a:defRPr>
                <a:solidFill>
                  <a:schemeClr val="dk2"/>
                </a:solidFill>
              </a:defRPr>
            </a:lvl7pPr>
            <a:lvl8pPr lvl="7" rtl="0">
              <a:spcBef>
                <a:spcPts val="560"/>
              </a:spcBef>
              <a:spcAft>
                <a:spcPts val="0"/>
              </a:spcAft>
              <a:buNone/>
              <a:defRPr>
                <a:solidFill>
                  <a:schemeClr val="dk2"/>
                </a:solidFill>
              </a:defRPr>
            </a:lvl8pPr>
            <a:lvl9pPr lvl="8" rtl="0">
              <a:spcBef>
                <a:spcPts val="560"/>
              </a:spcBef>
              <a:spcAft>
                <a:spcPts val="0"/>
              </a:spcAft>
              <a:buNone/>
              <a:defRPr>
                <a:solidFill>
                  <a:schemeClr val="dk2"/>
                </a:solidFill>
              </a:defRPr>
            </a:lvl9pPr>
          </a:lstStyle>
          <a:p/>
        </p:txBody>
      </p:sp>
      <p:sp>
        <p:nvSpPr>
          <p:cNvPr id="61" name="Google Shape;61;p9"/>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indent="-254000" lvl="0" marL="0" marR="0" rtl="0" algn="ctr">
              <a:spcBef>
                <a:spcPts val="0"/>
              </a:spcBef>
              <a:spcAft>
                <a:spcPts val="0"/>
              </a:spcAft>
              <a:buSzPts val="4000"/>
              <a:buFont typeface="Microsoft JhengHei"/>
              <a:buChar char="●"/>
              <a:defRPr b="1" sz="4000">
                <a:latin typeface="Microsoft JhengHei"/>
                <a:ea typeface="Microsoft JhengHei"/>
                <a:cs typeface="Microsoft JhengHei"/>
                <a:sym typeface="Microsoft JhengHei"/>
              </a:defRPr>
            </a:lvl1pPr>
            <a:lvl2pPr indent="-88900" lvl="1"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2pPr>
            <a:lvl3pPr indent="-88900" lvl="2"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3pPr>
            <a:lvl4pPr indent="-88900" lvl="3"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4pPr>
            <a:lvl5pPr indent="-88900" lvl="4"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5pPr>
            <a:lvl6pPr indent="-88900" lvl="5" marL="4572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6pPr>
            <a:lvl7pPr indent="-88900" lvl="6" marL="9144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7pPr>
            <a:lvl8pPr indent="-88900" lvl="7" marL="13716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8pPr>
            <a:lvl9pPr indent="-88900" lvl="8" marL="18288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9pPr>
          </a:lstStyle>
          <a:p/>
        </p:txBody>
      </p:sp>
      <p:sp>
        <p:nvSpPr>
          <p:cNvPr id="62" name="Google Shape;62;p9"/>
          <p:cNvSpPr txBox="1"/>
          <p:nvPr>
            <p:ph idx="7" type="subTitle"/>
          </p:nvPr>
        </p:nvSpPr>
        <p:spPr>
          <a:xfrm>
            <a:off x="24200" y="6583675"/>
            <a:ext cx="81915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項物件" type="twoObj">
  <p:cSld name="TWO_OBJECTS">
    <p:spTree>
      <p:nvGrpSpPr>
        <p:cNvPr id="63" name="Shape 63"/>
        <p:cNvGrpSpPr/>
        <p:nvPr/>
      </p:nvGrpSpPr>
      <p:grpSpPr>
        <a:xfrm>
          <a:off x="0" y="0"/>
          <a:ext cx="0" cy="0"/>
          <a:chOff x="0" y="0"/>
          <a:chExt cx="0" cy="0"/>
        </a:xfrm>
      </p:grpSpPr>
      <p:sp>
        <p:nvSpPr>
          <p:cNvPr id="64" name="Google Shape;64;p10"/>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65" name="Google Shape;65;p10"/>
          <p:cNvSpPr txBox="1"/>
          <p:nvPr>
            <p:ph idx="1" type="body"/>
          </p:nvPr>
        </p:nvSpPr>
        <p:spPr>
          <a:xfrm>
            <a:off x="533400" y="1791150"/>
            <a:ext cx="4019400" cy="47118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66" name="Google Shape;66;p10"/>
          <p:cNvSpPr txBox="1"/>
          <p:nvPr>
            <p:ph idx="2" type="body"/>
          </p:nvPr>
        </p:nvSpPr>
        <p:spPr>
          <a:xfrm>
            <a:off x="4705350" y="1791150"/>
            <a:ext cx="4019400" cy="47118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67" name="Google Shape;67;p10"/>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68" name="Google Shape;68;p10"/>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26.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5"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2.xml"/><Relationship Id="rId22" Type="http://schemas.openxmlformats.org/officeDocument/2006/relationships/slideLayout" Target="../slideLayouts/slideLayout44.xml"/><Relationship Id="rId21" Type="http://schemas.openxmlformats.org/officeDocument/2006/relationships/slideLayout" Target="../slideLayouts/slideLayout43.xml"/><Relationship Id="rId24" Type="http://schemas.openxmlformats.org/officeDocument/2006/relationships/slideLayout" Target="../slideLayouts/slideLayout46.xml"/><Relationship Id="rId23" Type="http://schemas.openxmlformats.org/officeDocument/2006/relationships/slideLayout" Target="../slideLayouts/slideLayout45.xml"/><Relationship Id="rId1" Type="http://schemas.openxmlformats.org/officeDocument/2006/relationships/image" Target="../media/image26.jpg"/><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26" Type="http://schemas.openxmlformats.org/officeDocument/2006/relationships/slideLayout" Target="../slideLayouts/slideLayout48.xml"/><Relationship Id="rId25" Type="http://schemas.openxmlformats.org/officeDocument/2006/relationships/slideLayout" Target="../slideLayouts/slideLayout47.xml"/><Relationship Id="rId28" Type="http://schemas.openxmlformats.org/officeDocument/2006/relationships/slideLayout" Target="../slideLayouts/slideLayout50.xml"/><Relationship Id="rId27" Type="http://schemas.openxmlformats.org/officeDocument/2006/relationships/slideLayout" Target="../slideLayouts/slideLayout49.xml"/><Relationship Id="rId5" Type="http://schemas.openxmlformats.org/officeDocument/2006/relationships/slideLayout" Target="../slideLayouts/slideLayout27.xml"/><Relationship Id="rId6" Type="http://schemas.openxmlformats.org/officeDocument/2006/relationships/slideLayout" Target="../slideLayouts/slideLayout28.xml"/><Relationship Id="rId29" Type="http://schemas.openxmlformats.org/officeDocument/2006/relationships/slideLayout" Target="../slideLayouts/slideLayout51.xml"/><Relationship Id="rId7" Type="http://schemas.openxmlformats.org/officeDocument/2006/relationships/slideLayout" Target="../slideLayouts/slideLayout29.xml"/><Relationship Id="rId8" Type="http://schemas.openxmlformats.org/officeDocument/2006/relationships/slideLayout" Target="../slideLayouts/slideLayout30.xml"/><Relationship Id="rId31" Type="http://schemas.openxmlformats.org/officeDocument/2006/relationships/slideLayout" Target="../slideLayouts/slideLayout53.xml"/><Relationship Id="rId30" Type="http://schemas.openxmlformats.org/officeDocument/2006/relationships/slideLayout" Target="../slideLayouts/slideLayout52.xml"/><Relationship Id="rId11" Type="http://schemas.openxmlformats.org/officeDocument/2006/relationships/slideLayout" Target="../slideLayouts/slideLayout33.xml"/><Relationship Id="rId33" Type="http://schemas.openxmlformats.org/officeDocument/2006/relationships/theme" Target="../theme/theme3.xml"/><Relationship Id="rId10" Type="http://schemas.openxmlformats.org/officeDocument/2006/relationships/slideLayout" Target="../slideLayouts/slideLayout32.xml"/><Relationship Id="rId32" Type="http://schemas.openxmlformats.org/officeDocument/2006/relationships/slideLayout" Target="../slideLayouts/slideLayout54.xml"/><Relationship Id="rId13" Type="http://schemas.openxmlformats.org/officeDocument/2006/relationships/slideLayout" Target="../slideLayouts/slideLayout35.xml"/><Relationship Id="rId12" Type="http://schemas.openxmlformats.org/officeDocument/2006/relationships/slideLayout" Target="../slideLayouts/slideLayout34.xml"/><Relationship Id="rId15" Type="http://schemas.openxmlformats.org/officeDocument/2006/relationships/slideLayout" Target="../slideLayouts/slideLayout37.xml"/><Relationship Id="rId14" Type="http://schemas.openxmlformats.org/officeDocument/2006/relationships/slideLayout" Target="../slideLayouts/slideLayout36.xml"/><Relationship Id="rId17" Type="http://schemas.openxmlformats.org/officeDocument/2006/relationships/slideLayout" Target="../slideLayouts/slideLayout39.xml"/><Relationship Id="rId16" Type="http://schemas.openxmlformats.org/officeDocument/2006/relationships/slideLayout" Target="../slideLayouts/slideLayout38.xml"/><Relationship Id="rId19" Type="http://schemas.openxmlformats.org/officeDocument/2006/relationships/slideLayout" Target="../slideLayouts/slideLayout41.xml"/><Relationship Id="rId18"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73.xml"/><Relationship Id="rId22" Type="http://schemas.openxmlformats.org/officeDocument/2006/relationships/slideLayout" Target="../slideLayouts/slideLayout75.xml"/><Relationship Id="rId21" Type="http://schemas.openxmlformats.org/officeDocument/2006/relationships/slideLayout" Target="../slideLayouts/slideLayout74.xml"/><Relationship Id="rId24" Type="http://schemas.openxmlformats.org/officeDocument/2006/relationships/theme" Target="../theme/theme1.xml"/><Relationship Id="rId23" Type="http://schemas.openxmlformats.org/officeDocument/2006/relationships/slideLayout" Target="../slideLayouts/slideLayout76.xml"/><Relationship Id="rId1" Type="http://schemas.openxmlformats.org/officeDocument/2006/relationships/image" Target="../media/image26.jpg"/><Relationship Id="rId2" Type="http://schemas.openxmlformats.org/officeDocument/2006/relationships/slideLayout" Target="../slideLayouts/slideLayout55.xml"/><Relationship Id="rId3" Type="http://schemas.openxmlformats.org/officeDocument/2006/relationships/slideLayout" Target="../slideLayouts/slideLayout56.xml"/><Relationship Id="rId4" Type="http://schemas.openxmlformats.org/officeDocument/2006/relationships/slideLayout" Target="../slideLayouts/slideLayout57.xml"/><Relationship Id="rId9" Type="http://schemas.openxmlformats.org/officeDocument/2006/relationships/slideLayout" Target="../slideLayouts/slideLayout62.xml"/><Relationship Id="rId5" Type="http://schemas.openxmlformats.org/officeDocument/2006/relationships/slideLayout" Target="../slideLayouts/slideLayout58.xml"/><Relationship Id="rId6" Type="http://schemas.openxmlformats.org/officeDocument/2006/relationships/slideLayout" Target="../slideLayouts/slideLayout59.xml"/><Relationship Id="rId7" Type="http://schemas.openxmlformats.org/officeDocument/2006/relationships/slideLayout" Target="../slideLayouts/slideLayout60.xml"/><Relationship Id="rId8" Type="http://schemas.openxmlformats.org/officeDocument/2006/relationships/slideLayout" Target="../slideLayouts/slideLayout61.xml"/><Relationship Id="rId11" Type="http://schemas.openxmlformats.org/officeDocument/2006/relationships/slideLayout" Target="../slideLayouts/slideLayout64.xml"/><Relationship Id="rId10" Type="http://schemas.openxmlformats.org/officeDocument/2006/relationships/slideLayout" Target="../slideLayouts/slideLayout63.xml"/><Relationship Id="rId13" Type="http://schemas.openxmlformats.org/officeDocument/2006/relationships/slideLayout" Target="../slideLayouts/slideLayout66.xml"/><Relationship Id="rId12" Type="http://schemas.openxmlformats.org/officeDocument/2006/relationships/slideLayout" Target="../slideLayouts/slideLayout65.xml"/><Relationship Id="rId15" Type="http://schemas.openxmlformats.org/officeDocument/2006/relationships/slideLayout" Target="../slideLayouts/slideLayout68.xml"/><Relationship Id="rId14" Type="http://schemas.openxmlformats.org/officeDocument/2006/relationships/slideLayout" Target="../slideLayouts/slideLayout67.xml"/><Relationship Id="rId17" Type="http://schemas.openxmlformats.org/officeDocument/2006/relationships/slideLayout" Target="../slideLayouts/slideLayout70.xml"/><Relationship Id="rId16" Type="http://schemas.openxmlformats.org/officeDocument/2006/relationships/slideLayout" Target="../slideLayouts/slideLayout69.xml"/><Relationship Id="rId19" Type="http://schemas.openxmlformats.org/officeDocument/2006/relationships/slideLayout" Target="../slideLayouts/slideLayout72.xml"/><Relationship Id="rId18"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
          <p:cNvSpPr txBox="1"/>
          <p:nvPr>
            <p:ph idx="1" type="body"/>
          </p:nvPr>
        </p:nvSpPr>
        <p:spPr>
          <a:xfrm>
            <a:off x="476250" y="1783075"/>
            <a:ext cx="8191500" cy="4711800"/>
          </a:xfrm>
          <a:prstGeom prst="rect">
            <a:avLst/>
          </a:prstGeom>
          <a:noFill/>
          <a:ln>
            <a:noFill/>
          </a:ln>
        </p:spPr>
        <p:txBody>
          <a:bodyPr anchorCtr="0" anchor="t" bIns="91425" lIns="91425" spcFirstLastPara="1" rIns="91425" wrap="square" tIns="91425">
            <a:noAutofit/>
          </a:bodyPr>
          <a:lstStyle>
            <a:lvl1pPr indent="-381000" lvl="0" marL="457200" marR="0" rtl="0" algn="l">
              <a:lnSpc>
                <a:spcPct val="115000"/>
              </a:lnSpc>
              <a:spcBef>
                <a:spcPts val="560"/>
              </a:spcBef>
              <a:spcAft>
                <a:spcPts val="0"/>
              </a:spcAft>
              <a:buClr>
                <a:schemeClr val="dk2"/>
              </a:buClr>
              <a:buSzPts val="2400"/>
              <a:buFont typeface="Microsoft JhengHei"/>
              <a:buChar char="●"/>
              <a:defRPr sz="2400">
                <a:latin typeface="Microsoft JhengHei"/>
                <a:ea typeface="Microsoft JhengHei"/>
                <a:cs typeface="Microsoft JhengHei"/>
                <a:sym typeface="Microsoft JhengHei"/>
              </a:defRPr>
            </a:lvl1pPr>
            <a:lvl2pPr indent="-381000" lvl="1" marL="914400" marR="0" rtl="0" algn="l">
              <a:spcBef>
                <a:spcPts val="520"/>
              </a:spcBef>
              <a:spcAft>
                <a:spcPts val="0"/>
              </a:spcAft>
              <a:buClr>
                <a:schemeClr val="accent1"/>
              </a:buClr>
              <a:buSzPts val="2400"/>
              <a:buFont typeface="Microsoft JhengHei"/>
              <a:buChar char="○"/>
              <a:defRPr sz="2400">
                <a:latin typeface="Microsoft JhengHei"/>
                <a:ea typeface="Microsoft JhengHei"/>
                <a:cs typeface="Microsoft JhengHei"/>
                <a:sym typeface="Microsoft JhengHei"/>
              </a:defRPr>
            </a:lvl2pPr>
            <a:lvl3pPr indent="-381000" lvl="2" marL="1371600" marR="0" rtl="0" algn="l">
              <a:spcBef>
                <a:spcPts val="480"/>
              </a:spcBef>
              <a:spcAft>
                <a:spcPts val="0"/>
              </a:spcAft>
              <a:buClr>
                <a:schemeClr val="dk2"/>
              </a:buClr>
              <a:buSzPts val="2400"/>
              <a:buFont typeface="Microsoft JhengHei"/>
              <a:buChar char="■"/>
              <a:defRPr sz="2400">
                <a:latin typeface="Microsoft JhengHei"/>
                <a:ea typeface="Microsoft JhengHei"/>
                <a:cs typeface="Microsoft JhengHei"/>
                <a:sym typeface="Microsoft JhengHei"/>
              </a:defRPr>
            </a:lvl3pPr>
            <a:lvl4pPr indent="-381000" lvl="3" marL="1828800" marR="0" rtl="0" algn="l">
              <a:spcBef>
                <a:spcPts val="4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4pPr>
            <a:lvl5pPr indent="-381000" lvl="4" marL="2286000" marR="0" rtl="0" algn="l">
              <a:spcBef>
                <a:spcPts val="4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5pPr>
            <a:lvl6pPr indent="-381000" lvl="5" marL="2743200" marR="0" rtl="0" algn="l">
              <a:lnSpc>
                <a:spcPct val="90000"/>
              </a:lnSpc>
              <a:spcBef>
                <a:spcPts val="5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6pPr>
            <a:lvl7pPr indent="-381000" lvl="6" marL="3200400" marR="0" rtl="0" algn="l">
              <a:lnSpc>
                <a:spcPct val="90000"/>
              </a:lnSpc>
              <a:spcBef>
                <a:spcPts val="5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7pPr>
            <a:lvl8pPr indent="-381000" lvl="7" marL="3657600" marR="0" rtl="0" algn="l">
              <a:lnSpc>
                <a:spcPct val="90000"/>
              </a:lnSpc>
              <a:spcBef>
                <a:spcPts val="5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8pPr>
            <a:lvl9pPr indent="-381000" lvl="8" marL="4114800" marR="0" rtl="0" algn="l">
              <a:lnSpc>
                <a:spcPct val="90000"/>
              </a:lnSpc>
              <a:spcBef>
                <a:spcPts val="5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9pPr>
          </a:lstStyle>
          <a:p/>
        </p:txBody>
      </p:sp>
      <p:sp>
        <p:nvSpPr>
          <p:cNvPr id="11" name="Google Shape;11;p1"/>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12" name="Google Shape;12;p1"/>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indent="-254000" lvl="0" marL="0" marR="0" rtl="0" algn="ctr">
              <a:spcBef>
                <a:spcPts val="0"/>
              </a:spcBef>
              <a:spcAft>
                <a:spcPts val="0"/>
              </a:spcAft>
              <a:buSzPts val="4000"/>
              <a:buFont typeface="Microsoft JhengHei"/>
              <a:buChar char="●"/>
              <a:defRPr b="1" sz="4000">
                <a:latin typeface="Microsoft JhengHei"/>
                <a:ea typeface="Microsoft JhengHei"/>
                <a:cs typeface="Microsoft JhengHei"/>
                <a:sym typeface="Microsoft JhengHei"/>
              </a:defRPr>
            </a:lvl1pPr>
            <a:lvl2pPr indent="-88900" lvl="1"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2pPr>
            <a:lvl3pPr indent="-88900" lvl="2"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3pPr>
            <a:lvl4pPr indent="-88900" lvl="3"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4pPr>
            <a:lvl5pPr indent="-88900" lvl="4"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5pPr>
            <a:lvl6pPr indent="-88900" lvl="5" marL="4572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6pPr>
            <a:lvl7pPr indent="-88900" lvl="6" marL="9144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7pPr>
            <a:lvl8pPr indent="-88900" lvl="7" marL="13716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8pPr>
            <a:lvl9pPr indent="-88900" lvl="8" marL="18288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9pPr>
          </a:lstStyle>
          <a:p/>
        </p:txBody>
      </p:sp>
      <p:sp>
        <p:nvSpPr>
          <p:cNvPr id="13" name="Google Shape;13;p1"/>
          <p:cNvSpPr txBox="1"/>
          <p:nvPr/>
        </p:nvSpPr>
        <p:spPr>
          <a:xfrm>
            <a:off x="16125" y="6559475"/>
            <a:ext cx="6236700" cy="2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59" name="Shape 159"/>
        <p:cNvGrpSpPr/>
        <p:nvPr/>
      </p:nvGrpSpPr>
      <p:grpSpPr>
        <a:xfrm>
          <a:off x="0" y="0"/>
          <a:ext cx="0" cy="0"/>
          <a:chOff x="0" y="0"/>
          <a:chExt cx="0" cy="0"/>
        </a:xfrm>
      </p:grpSpPr>
      <p:sp>
        <p:nvSpPr>
          <p:cNvPr id="160" name="Google Shape;160;p25"/>
          <p:cNvSpPr txBox="1"/>
          <p:nvPr>
            <p:ph idx="1" type="body"/>
          </p:nvPr>
        </p:nvSpPr>
        <p:spPr>
          <a:xfrm>
            <a:off x="476250" y="1783075"/>
            <a:ext cx="8191500" cy="4711800"/>
          </a:xfrm>
          <a:prstGeom prst="rect">
            <a:avLst/>
          </a:prstGeom>
          <a:noFill/>
          <a:ln>
            <a:noFill/>
          </a:ln>
        </p:spPr>
        <p:txBody>
          <a:bodyPr anchorCtr="0" anchor="t" bIns="91425" lIns="91425" spcFirstLastPara="1" rIns="91425" wrap="square" tIns="91425">
            <a:noAutofit/>
          </a:bodyPr>
          <a:lstStyle>
            <a:lvl1pPr indent="-381000" lvl="0" marL="457200" marR="0" rtl="0" algn="l">
              <a:lnSpc>
                <a:spcPct val="115000"/>
              </a:lnSpc>
              <a:spcBef>
                <a:spcPts val="560"/>
              </a:spcBef>
              <a:spcAft>
                <a:spcPts val="0"/>
              </a:spcAft>
              <a:buClr>
                <a:schemeClr val="dk2"/>
              </a:buClr>
              <a:buSzPts val="2400"/>
              <a:buFont typeface="Microsoft JhengHei"/>
              <a:buChar char="●"/>
              <a:defRPr sz="2400">
                <a:latin typeface="Microsoft JhengHei"/>
                <a:ea typeface="Microsoft JhengHei"/>
                <a:cs typeface="Microsoft JhengHei"/>
                <a:sym typeface="Microsoft JhengHei"/>
              </a:defRPr>
            </a:lvl1pPr>
            <a:lvl2pPr indent="-381000" lvl="1" marL="914400" marR="0" rtl="0" algn="l">
              <a:spcBef>
                <a:spcPts val="520"/>
              </a:spcBef>
              <a:spcAft>
                <a:spcPts val="0"/>
              </a:spcAft>
              <a:buClr>
                <a:schemeClr val="accent1"/>
              </a:buClr>
              <a:buSzPts val="2400"/>
              <a:buFont typeface="Microsoft JhengHei"/>
              <a:buChar char="○"/>
              <a:defRPr sz="2400">
                <a:latin typeface="Microsoft JhengHei"/>
                <a:ea typeface="Microsoft JhengHei"/>
                <a:cs typeface="Microsoft JhengHei"/>
                <a:sym typeface="Microsoft JhengHei"/>
              </a:defRPr>
            </a:lvl2pPr>
            <a:lvl3pPr indent="-381000" lvl="2" marL="1371600" marR="0" rtl="0" algn="l">
              <a:spcBef>
                <a:spcPts val="480"/>
              </a:spcBef>
              <a:spcAft>
                <a:spcPts val="0"/>
              </a:spcAft>
              <a:buClr>
                <a:schemeClr val="dk2"/>
              </a:buClr>
              <a:buSzPts val="2400"/>
              <a:buFont typeface="Microsoft JhengHei"/>
              <a:buChar char="■"/>
              <a:defRPr sz="2400">
                <a:latin typeface="Microsoft JhengHei"/>
                <a:ea typeface="Microsoft JhengHei"/>
                <a:cs typeface="Microsoft JhengHei"/>
                <a:sym typeface="Microsoft JhengHei"/>
              </a:defRPr>
            </a:lvl3pPr>
            <a:lvl4pPr indent="-381000" lvl="3" marL="1828800" marR="0" rtl="0" algn="l">
              <a:spcBef>
                <a:spcPts val="4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4pPr>
            <a:lvl5pPr indent="-381000" lvl="4" marL="2286000" marR="0" rtl="0" algn="l">
              <a:spcBef>
                <a:spcPts val="4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5pPr>
            <a:lvl6pPr indent="-381000" lvl="5" marL="2743200" marR="0" rtl="0" algn="l">
              <a:lnSpc>
                <a:spcPct val="90000"/>
              </a:lnSpc>
              <a:spcBef>
                <a:spcPts val="5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6pPr>
            <a:lvl7pPr indent="-381000" lvl="6" marL="3200400" marR="0" rtl="0" algn="l">
              <a:lnSpc>
                <a:spcPct val="90000"/>
              </a:lnSpc>
              <a:spcBef>
                <a:spcPts val="5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7pPr>
            <a:lvl8pPr indent="-381000" lvl="7" marL="3657600" marR="0" rtl="0" algn="l">
              <a:lnSpc>
                <a:spcPct val="90000"/>
              </a:lnSpc>
              <a:spcBef>
                <a:spcPts val="5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8pPr>
            <a:lvl9pPr indent="-381000" lvl="8" marL="4114800" marR="0" rtl="0" algn="l">
              <a:lnSpc>
                <a:spcPct val="90000"/>
              </a:lnSpc>
              <a:spcBef>
                <a:spcPts val="5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9pPr>
          </a:lstStyle>
          <a:p/>
        </p:txBody>
      </p:sp>
      <p:sp>
        <p:nvSpPr>
          <p:cNvPr id="161" name="Google Shape;161;p25"/>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162" name="Google Shape;162;p25"/>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indent="-254000" lvl="0" marL="0" marR="0" rtl="0" algn="ctr">
              <a:spcBef>
                <a:spcPts val="0"/>
              </a:spcBef>
              <a:spcAft>
                <a:spcPts val="0"/>
              </a:spcAft>
              <a:buSzPts val="4000"/>
              <a:buFont typeface="Microsoft JhengHei"/>
              <a:buChar char="●"/>
              <a:defRPr b="1" sz="4000">
                <a:latin typeface="Microsoft JhengHei"/>
                <a:ea typeface="Microsoft JhengHei"/>
                <a:cs typeface="Microsoft JhengHei"/>
                <a:sym typeface="Microsoft JhengHei"/>
              </a:defRPr>
            </a:lvl1pPr>
            <a:lvl2pPr indent="-88900" lvl="1"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2pPr>
            <a:lvl3pPr indent="-88900" lvl="2"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3pPr>
            <a:lvl4pPr indent="-88900" lvl="3"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4pPr>
            <a:lvl5pPr indent="-88900" lvl="4"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5pPr>
            <a:lvl6pPr indent="-88900" lvl="5" marL="4572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6pPr>
            <a:lvl7pPr indent="-88900" lvl="6" marL="9144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7pPr>
            <a:lvl8pPr indent="-88900" lvl="7" marL="13716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8pPr>
            <a:lvl9pPr indent="-88900" lvl="8" marL="18288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9pPr>
          </a:lstStyle>
          <a:p/>
        </p:txBody>
      </p:sp>
      <p:sp>
        <p:nvSpPr>
          <p:cNvPr id="163" name="Google Shape;163;p25"/>
          <p:cNvSpPr txBox="1"/>
          <p:nvPr/>
        </p:nvSpPr>
        <p:spPr>
          <a:xfrm>
            <a:off x="16125" y="6559475"/>
            <a:ext cx="6236700" cy="2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Tree>
  </p:cSld>
  <p:clrMap accent1="accent1" accent2="accent2" accent3="accent3" accent4="accent4" accent5="accent5" accent6="accent6" bg1="lt1" bg2="dk2" tx1="dk1" tx2="lt2" folHlink="folHlink" hlink="hlink"/>
  <p:sldLayoutIdLst>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 id="2147483698" r:id="rId29"/>
    <p:sldLayoutId id="2147483699" r:id="rId30"/>
    <p:sldLayoutId id="2147483700" r:id="rId31"/>
    <p:sldLayoutId id="2147483701" r:id="rId3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371" name="Shape 371"/>
        <p:cNvGrpSpPr/>
        <p:nvPr/>
      </p:nvGrpSpPr>
      <p:grpSpPr>
        <a:xfrm>
          <a:off x="0" y="0"/>
          <a:ext cx="0" cy="0"/>
          <a:chOff x="0" y="0"/>
          <a:chExt cx="0" cy="0"/>
        </a:xfrm>
      </p:grpSpPr>
      <p:sp>
        <p:nvSpPr>
          <p:cNvPr id="372" name="Google Shape;372;p57"/>
          <p:cNvSpPr txBox="1"/>
          <p:nvPr>
            <p:ph idx="1" type="body"/>
          </p:nvPr>
        </p:nvSpPr>
        <p:spPr>
          <a:xfrm>
            <a:off x="476250" y="1783075"/>
            <a:ext cx="8191500" cy="4711800"/>
          </a:xfrm>
          <a:prstGeom prst="rect">
            <a:avLst/>
          </a:prstGeom>
          <a:noFill/>
          <a:ln>
            <a:noFill/>
          </a:ln>
        </p:spPr>
        <p:txBody>
          <a:bodyPr anchorCtr="0" anchor="t" bIns="91425" lIns="91425" spcFirstLastPara="1" rIns="91425" wrap="square" tIns="91425">
            <a:noAutofit/>
          </a:bodyPr>
          <a:lstStyle>
            <a:lvl1pPr indent="-381000" lvl="0" marL="457200" marR="0" rtl="0" algn="l">
              <a:lnSpc>
                <a:spcPct val="115000"/>
              </a:lnSpc>
              <a:spcBef>
                <a:spcPts val="560"/>
              </a:spcBef>
              <a:spcAft>
                <a:spcPts val="0"/>
              </a:spcAft>
              <a:buClr>
                <a:schemeClr val="dk2"/>
              </a:buClr>
              <a:buSzPts val="2400"/>
              <a:buFont typeface="Microsoft JhengHei"/>
              <a:buChar char="●"/>
              <a:defRPr sz="2400">
                <a:latin typeface="Microsoft JhengHei"/>
                <a:ea typeface="Microsoft JhengHei"/>
                <a:cs typeface="Microsoft JhengHei"/>
                <a:sym typeface="Microsoft JhengHei"/>
              </a:defRPr>
            </a:lvl1pPr>
            <a:lvl2pPr indent="-381000" lvl="1" marL="914400" marR="0" rtl="0" algn="l">
              <a:spcBef>
                <a:spcPts val="520"/>
              </a:spcBef>
              <a:spcAft>
                <a:spcPts val="0"/>
              </a:spcAft>
              <a:buClr>
                <a:schemeClr val="accent1"/>
              </a:buClr>
              <a:buSzPts val="2400"/>
              <a:buFont typeface="Microsoft JhengHei"/>
              <a:buChar char="○"/>
              <a:defRPr sz="2400">
                <a:latin typeface="Microsoft JhengHei"/>
                <a:ea typeface="Microsoft JhengHei"/>
                <a:cs typeface="Microsoft JhengHei"/>
                <a:sym typeface="Microsoft JhengHei"/>
              </a:defRPr>
            </a:lvl2pPr>
            <a:lvl3pPr indent="-381000" lvl="2" marL="1371600" marR="0" rtl="0" algn="l">
              <a:spcBef>
                <a:spcPts val="480"/>
              </a:spcBef>
              <a:spcAft>
                <a:spcPts val="0"/>
              </a:spcAft>
              <a:buClr>
                <a:schemeClr val="dk2"/>
              </a:buClr>
              <a:buSzPts val="2400"/>
              <a:buFont typeface="Microsoft JhengHei"/>
              <a:buChar char="■"/>
              <a:defRPr sz="2400">
                <a:latin typeface="Microsoft JhengHei"/>
                <a:ea typeface="Microsoft JhengHei"/>
                <a:cs typeface="Microsoft JhengHei"/>
                <a:sym typeface="Microsoft JhengHei"/>
              </a:defRPr>
            </a:lvl3pPr>
            <a:lvl4pPr indent="-381000" lvl="3" marL="1828800" marR="0" rtl="0" algn="l">
              <a:spcBef>
                <a:spcPts val="4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4pPr>
            <a:lvl5pPr indent="-381000" lvl="4" marL="2286000" marR="0" rtl="0" algn="l">
              <a:spcBef>
                <a:spcPts val="4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5pPr>
            <a:lvl6pPr indent="-381000" lvl="5" marL="2743200" marR="0" rtl="0" algn="l">
              <a:lnSpc>
                <a:spcPct val="90000"/>
              </a:lnSpc>
              <a:spcBef>
                <a:spcPts val="5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6pPr>
            <a:lvl7pPr indent="-381000" lvl="6" marL="3200400" marR="0" rtl="0" algn="l">
              <a:lnSpc>
                <a:spcPct val="90000"/>
              </a:lnSpc>
              <a:spcBef>
                <a:spcPts val="5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7pPr>
            <a:lvl8pPr indent="-381000" lvl="7" marL="3657600" marR="0" rtl="0" algn="l">
              <a:lnSpc>
                <a:spcPct val="90000"/>
              </a:lnSpc>
              <a:spcBef>
                <a:spcPts val="5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8pPr>
            <a:lvl9pPr indent="-381000" lvl="8" marL="4114800" marR="0" rtl="0" algn="l">
              <a:lnSpc>
                <a:spcPct val="90000"/>
              </a:lnSpc>
              <a:spcBef>
                <a:spcPts val="5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9pPr>
          </a:lstStyle>
          <a:p/>
        </p:txBody>
      </p:sp>
      <p:sp>
        <p:nvSpPr>
          <p:cNvPr id="373" name="Google Shape;373;p57"/>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374" name="Google Shape;374;p57"/>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indent="-254000" lvl="0" marL="0" marR="0" rtl="0" algn="ctr">
              <a:spcBef>
                <a:spcPts val="0"/>
              </a:spcBef>
              <a:spcAft>
                <a:spcPts val="0"/>
              </a:spcAft>
              <a:buSzPts val="4000"/>
              <a:buFont typeface="Microsoft JhengHei"/>
              <a:buChar char="●"/>
              <a:defRPr b="1" sz="4000">
                <a:latin typeface="Microsoft JhengHei"/>
                <a:ea typeface="Microsoft JhengHei"/>
                <a:cs typeface="Microsoft JhengHei"/>
                <a:sym typeface="Microsoft JhengHei"/>
              </a:defRPr>
            </a:lvl1pPr>
            <a:lvl2pPr indent="-88900" lvl="1"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2pPr>
            <a:lvl3pPr indent="-88900" lvl="2"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3pPr>
            <a:lvl4pPr indent="-88900" lvl="3"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4pPr>
            <a:lvl5pPr indent="-88900" lvl="4"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5pPr>
            <a:lvl6pPr indent="-88900" lvl="5" marL="4572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6pPr>
            <a:lvl7pPr indent="-88900" lvl="6" marL="9144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7pPr>
            <a:lvl8pPr indent="-88900" lvl="7" marL="13716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8pPr>
            <a:lvl9pPr indent="-88900" lvl="8" marL="18288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9pPr>
          </a:lstStyle>
          <a:p/>
        </p:txBody>
      </p:sp>
      <p:sp>
        <p:nvSpPr>
          <p:cNvPr id="375" name="Google Shape;375;p57"/>
          <p:cNvSpPr txBox="1"/>
          <p:nvPr/>
        </p:nvSpPr>
        <p:spPr>
          <a:xfrm>
            <a:off x="16125" y="6559475"/>
            <a:ext cx="6236700" cy="2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Tree>
  </p:cSld>
  <p:clrMap accent1="accent1" accent2="accent2" accent3="accent3" accent4="accent4" accent5="accent5" accent6="accent6" bg1="lt1" bg2="dk2" tx1="dk1" tx2="lt2" folHlink="folHlink" hlink="hlink"/>
  <p:sldLayoutIdLst>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xml"/><Relationship Id="rId3" Type="http://schemas.openxmlformats.org/officeDocument/2006/relationships/hyperlink" Target="mailto:pudding@nccu.edu.tw"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0.xml"/><Relationship Id="rId3" Type="http://schemas.openxmlformats.org/officeDocument/2006/relationships/image" Target="../media/image66.png"/><Relationship Id="rId4" Type="http://schemas.openxmlformats.org/officeDocument/2006/relationships/image" Target="../media/image60.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01.xml"/><Relationship Id="rId3" Type="http://schemas.openxmlformats.org/officeDocument/2006/relationships/hyperlink" Target="https://pixabay.com/zh/illustrations/feedback-survey-questionnaire-3239454/" TargetMode="External"/><Relationship Id="rId4" Type="http://schemas.openxmlformats.org/officeDocument/2006/relationships/image" Target="../media/image151.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02.xml"/><Relationship Id="rId3" Type="http://schemas.openxmlformats.org/officeDocument/2006/relationships/hyperlink" Target="https://srdatw.blogspot.com/2002/12/normal-0-0-2-false-false-false-en-us-zh.html" TargetMode="External"/><Relationship Id="rId4" Type="http://schemas.openxmlformats.org/officeDocument/2006/relationships/image" Target="../media/image153.png"/><Relationship Id="rId5" Type="http://schemas.openxmlformats.org/officeDocument/2006/relationships/image" Target="../media/image154.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03.xml"/><Relationship Id="rId3" Type="http://schemas.openxmlformats.org/officeDocument/2006/relationships/hyperlink" Target="https://www.daskeyboard.com/blog/cats-and-keyboards-a-guide-to-protecting-your-keyboard-from-feline-companions/" TargetMode="External"/><Relationship Id="rId4" Type="http://schemas.openxmlformats.org/officeDocument/2006/relationships/image" Target="../media/image172.gif"/></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04.xml"/><Relationship Id="rId3" Type="http://schemas.openxmlformats.org/officeDocument/2006/relationships/image" Target="../media/image155.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05.xml"/><Relationship Id="rId3" Type="http://schemas.openxmlformats.org/officeDocument/2006/relationships/hyperlink" Target="https://medium.com/@arunm8489/local-outlier-factor-13784dc1992a" TargetMode="External"/><Relationship Id="rId4" Type="http://schemas.openxmlformats.org/officeDocument/2006/relationships/image" Target="../media/image155.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06.xml"/><Relationship Id="rId3" Type="http://schemas.openxmlformats.org/officeDocument/2006/relationships/image" Target="../media/image163.png"/><Relationship Id="rId4" Type="http://schemas.openxmlformats.org/officeDocument/2006/relationships/hyperlink" Target="https://www.wikiwand.com/en/Local_outlier_factor" TargetMode="External"/><Relationship Id="rId5" Type="http://schemas.openxmlformats.org/officeDocument/2006/relationships/image" Target="../media/image160.png"/><Relationship Id="rId6" Type="http://schemas.openxmlformats.org/officeDocument/2006/relationships/image" Target="../media/image156.png"/><Relationship Id="rId7" Type="http://schemas.openxmlformats.org/officeDocument/2006/relationships/image" Target="../media/image178.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07.xml"/><Relationship Id="rId3" Type="http://schemas.openxmlformats.org/officeDocument/2006/relationships/image" Target="../media/image159.png"/><Relationship Id="rId4" Type="http://schemas.openxmlformats.org/officeDocument/2006/relationships/image" Target="../media/image166.png"/><Relationship Id="rId5" Type="http://schemas.openxmlformats.org/officeDocument/2006/relationships/image" Target="../media/image158.png"/><Relationship Id="rId6" Type="http://schemas.openxmlformats.org/officeDocument/2006/relationships/hyperlink" Target="https://www.slideshare.net/DaeJinKim22/outlier-detection-method-introduction-129968281" TargetMode="Externa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08.xml"/><Relationship Id="rId3" Type="http://schemas.openxmlformats.org/officeDocument/2006/relationships/hyperlink" Target="https://www.wikiwand.com/en/Local_outlier_factor" TargetMode="External"/><Relationship Id="rId4" Type="http://schemas.openxmlformats.org/officeDocument/2006/relationships/image" Target="../media/image177.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1.xml"/><Relationship Id="rId3" Type="http://schemas.openxmlformats.org/officeDocument/2006/relationships/hyperlink" Target="https://zh-tw.libreoffice.org" TargetMode="External"/><Relationship Id="rId4" Type="http://schemas.openxmlformats.org/officeDocument/2006/relationships/hyperlink" Target="https://zh-tw.libreoffice.org" TargetMode="External"/><Relationship Id="rId5" Type="http://schemas.openxmlformats.org/officeDocument/2006/relationships/hyperlink" Target="https://zh-tw.libreoffice.org" TargetMode="External"/><Relationship Id="rId6" Type="http://schemas.openxmlformats.org/officeDocument/2006/relationships/image" Target="../media/image85.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10.xml"/><Relationship Id="rId3" Type="http://schemas.openxmlformats.org/officeDocument/2006/relationships/image" Target="../media/image132.png"/><Relationship Id="rId4" Type="http://schemas.openxmlformats.org/officeDocument/2006/relationships/image" Target="../media/image94.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11.xml"/><Relationship Id="rId3" Type="http://schemas.openxmlformats.org/officeDocument/2006/relationships/image" Target="../media/image117.png"/><Relationship Id="rId4" Type="http://schemas.openxmlformats.org/officeDocument/2006/relationships/image" Target="../media/image132.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12.xml"/><Relationship Id="rId3" Type="http://schemas.openxmlformats.org/officeDocument/2006/relationships/image" Target="../media/image126.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13.xml"/><Relationship Id="rId3" Type="http://schemas.openxmlformats.org/officeDocument/2006/relationships/image" Target="../media/image175.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14.xml"/><Relationship Id="rId3" Type="http://schemas.openxmlformats.org/officeDocument/2006/relationships/image" Target="../media/image165.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15.xml"/><Relationship Id="rId3" Type="http://schemas.openxmlformats.org/officeDocument/2006/relationships/image" Target="../media/image161.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16.xml"/><Relationship Id="rId3" Type="http://schemas.openxmlformats.org/officeDocument/2006/relationships/image" Target="../media/image161.png"/><Relationship Id="rId4" Type="http://schemas.openxmlformats.org/officeDocument/2006/relationships/image" Target="../media/image162.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17.xml"/><Relationship Id="rId3" Type="http://schemas.openxmlformats.org/officeDocument/2006/relationships/image" Target="../media/image162.png"/><Relationship Id="rId4" Type="http://schemas.openxmlformats.org/officeDocument/2006/relationships/image" Target="../media/image132.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18.xml"/><Relationship Id="rId3" Type="http://schemas.openxmlformats.org/officeDocument/2006/relationships/image" Target="../media/image85.png"/><Relationship Id="rId4" Type="http://schemas.openxmlformats.org/officeDocument/2006/relationships/image" Target="../media/image132.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19.xml"/><Relationship Id="rId3" Type="http://schemas.openxmlformats.org/officeDocument/2006/relationships/image" Target="../media/image16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2.xml"/><Relationship Id="rId3" Type="http://schemas.openxmlformats.org/officeDocument/2006/relationships/image" Target="../media/image84.png"/><Relationship Id="rId4" Type="http://schemas.openxmlformats.org/officeDocument/2006/relationships/image" Target="../media/image81.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20.xml"/><Relationship Id="rId3" Type="http://schemas.openxmlformats.org/officeDocument/2006/relationships/image" Target="../media/image164.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21.xml"/><Relationship Id="rId3" Type="http://schemas.openxmlformats.org/officeDocument/2006/relationships/image" Target="../media/image171.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22.xml"/><Relationship Id="rId3" Type="http://schemas.openxmlformats.org/officeDocument/2006/relationships/image" Target="../media/image169.png"/><Relationship Id="rId4" Type="http://schemas.openxmlformats.org/officeDocument/2006/relationships/image" Target="../media/image187.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23.xml"/><Relationship Id="rId3" Type="http://schemas.openxmlformats.org/officeDocument/2006/relationships/image" Target="../media/image169.png"/><Relationship Id="rId4" Type="http://schemas.openxmlformats.org/officeDocument/2006/relationships/image" Target="../media/image176.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24.xml"/><Relationship Id="rId3" Type="http://schemas.openxmlformats.org/officeDocument/2006/relationships/hyperlink" Target="https://www.roblox.com/library/1664931194/THINKING-EMOJI-IS-A-MEME-thinking" TargetMode="External"/><Relationship Id="rId4" Type="http://schemas.openxmlformats.org/officeDocument/2006/relationships/image" Target="../media/image179.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25.xml"/><Relationship Id="rId3" Type="http://schemas.openxmlformats.org/officeDocument/2006/relationships/hyperlink" Target="https://page1recruitment.co.uk/stand-out-from-the-crowd" TargetMode="External"/><Relationship Id="rId4" Type="http://schemas.openxmlformats.org/officeDocument/2006/relationships/image" Target="../media/image173.png"/><Relationship Id="rId5" Type="http://schemas.openxmlformats.org/officeDocument/2006/relationships/image" Target="../media/image180.gif"/></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26.xml"/><Relationship Id="rId3" Type="http://schemas.openxmlformats.org/officeDocument/2006/relationships/image" Target="../media/image161.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28.xml"/><Relationship Id="rId3" Type="http://schemas.openxmlformats.org/officeDocument/2006/relationships/image" Target="../media/image174.png"/><Relationship Id="rId4" Type="http://schemas.openxmlformats.org/officeDocument/2006/relationships/image" Target="../media/image185.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29.xml"/><Relationship Id="rId3" Type="http://schemas.openxmlformats.org/officeDocument/2006/relationships/image" Target="../media/image181.jpg"/><Relationship Id="rId4" Type="http://schemas.openxmlformats.org/officeDocument/2006/relationships/image" Target="../media/image18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3.xml"/><Relationship Id="rId3" Type="http://schemas.openxmlformats.org/officeDocument/2006/relationships/image" Target="../media/image81.png"/><Relationship Id="rId4" Type="http://schemas.openxmlformats.org/officeDocument/2006/relationships/image" Target="../media/image84.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30.xml"/><Relationship Id="rId3" Type="http://schemas.openxmlformats.org/officeDocument/2006/relationships/image" Target="../media/image184.png"/><Relationship Id="rId4" Type="http://schemas.openxmlformats.org/officeDocument/2006/relationships/image" Target="../media/image186.jp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31.xml"/><Relationship Id="rId3" Type="http://schemas.openxmlformats.org/officeDocument/2006/relationships/image" Target="../media/image182.jpg"/><Relationship Id="rId4" Type="http://schemas.openxmlformats.org/officeDocument/2006/relationships/image" Target="../media/image184.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32.xml"/><Relationship Id="rId3" Type="http://schemas.openxmlformats.org/officeDocument/2006/relationships/image" Target="../media/image183.jpg"/><Relationship Id="rId4" Type="http://schemas.openxmlformats.org/officeDocument/2006/relationships/image" Target="../media/image184.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33.xml"/><Relationship Id="rId3" Type="http://schemas.openxmlformats.org/officeDocument/2006/relationships/image" Target="../media/image184.png"/><Relationship Id="rId4" Type="http://schemas.openxmlformats.org/officeDocument/2006/relationships/image" Target="../media/image188.jp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35.xml"/><Relationship Id="rId3" Type="http://schemas.openxmlformats.org/officeDocument/2006/relationships/image" Target="../media/image189.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5.xml"/><Relationship Id="rId3" Type="http://schemas.openxmlformats.org/officeDocument/2006/relationships/image" Target="../media/image62.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6.xml"/><Relationship Id="rId3" Type="http://schemas.openxmlformats.org/officeDocument/2006/relationships/hyperlink" Target="https://www.cs.waikato.ac.nz" TargetMode="External"/><Relationship Id="rId4" Type="http://schemas.openxmlformats.org/officeDocument/2006/relationships/hyperlink" Target="https://www.cs.waikato.ac.nz" TargetMode="External"/><Relationship Id="rId9" Type="http://schemas.openxmlformats.org/officeDocument/2006/relationships/image" Target="../media/image79.png"/><Relationship Id="rId5" Type="http://schemas.openxmlformats.org/officeDocument/2006/relationships/hyperlink" Target="https://www.cs.waikato.ac.nz" TargetMode="External"/><Relationship Id="rId6" Type="http://schemas.openxmlformats.org/officeDocument/2006/relationships/image" Target="../media/image62.gif"/><Relationship Id="rId7" Type="http://schemas.openxmlformats.org/officeDocument/2006/relationships/image" Target="../media/image83.png"/><Relationship Id="rId8" Type="http://schemas.openxmlformats.org/officeDocument/2006/relationships/image" Target="../media/image78.png"/><Relationship Id="rId10" Type="http://schemas.openxmlformats.org/officeDocument/2006/relationships/image" Target="../media/image7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7.xml"/><Relationship Id="rId3" Type="http://schemas.openxmlformats.org/officeDocument/2006/relationships/hyperlink" Target="https://me1237guy.pixnet.net/blog/post/59757613-%E5%AE%89%E8%A3%9Dweka" TargetMode="External"/><Relationship Id="rId4" Type="http://schemas.openxmlformats.org/officeDocument/2006/relationships/image" Target="../media/image9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8.xml"/><Relationship Id="rId3" Type="http://schemas.openxmlformats.org/officeDocument/2006/relationships/image" Target="../media/image76.png"/><Relationship Id="rId4" Type="http://schemas.openxmlformats.org/officeDocument/2006/relationships/image" Target="../media/image8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9.xml"/><Relationship Id="rId3" Type="http://schemas.openxmlformats.org/officeDocument/2006/relationships/image" Target="../media/image80.png"/><Relationship Id="rId4" Type="http://schemas.openxmlformats.org/officeDocument/2006/relationships/image" Target="../media/image9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xml"/><Relationship Id="rId3" Type="http://schemas.openxmlformats.org/officeDocument/2006/relationships/hyperlink" Target="http://blog.pulipuli.info" TargetMode="Externa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0.xml"/><Relationship Id="rId3" Type="http://schemas.openxmlformats.org/officeDocument/2006/relationships/image" Target="../media/image8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1.xml"/><Relationship Id="rId3" Type="http://schemas.openxmlformats.org/officeDocument/2006/relationships/image" Target="../media/image98.png"/><Relationship Id="rId4" Type="http://schemas.openxmlformats.org/officeDocument/2006/relationships/image" Target="../media/image9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2.xml"/><Relationship Id="rId3" Type="http://schemas.openxmlformats.org/officeDocument/2006/relationships/image" Target="../media/image80.png"/><Relationship Id="rId4" Type="http://schemas.openxmlformats.org/officeDocument/2006/relationships/image" Target="../media/image8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3.xml"/><Relationship Id="rId3" Type="http://schemas.openxmlformats.org/officeDocument/2006/relationships/image" Target="../media/image9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5.xml"/><Relationship Id="rId3" Type="http://schemas.openxmlformats.org/officeDocument/2006/relationships/hyperlink" Target="http://blog.pulipuli.info/2017/06/wekautf8-how-to-process-chinese-data-in.html" TargetMode="External"/><Relationship Id="rId4" Type="http://schemas.openxmlformats.org/officeDocument/2006/relationships/hyperlink" Target="http://blog.pulipuli.info/2017/06/wekautf8-how-to-process-chinese-data-in.html" TargetMode="External"/><Relationship Id="rId5" Type="http://schemas.openxmlformats.org/officeDocument/2006/relationships/image" Target="../media/image92.png"/><Relationship Id="rId6" Type="http://schemas.openxmlformats.org/officeDocument/2006/relationships/image" Target="../media/image7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6.xml"/><Relationship Id="rId3" Type="http://schemas.openxmlformats.org/officeDocument/2006/relationships/image" Target="../media/image8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7.xml"/><Relationship Id="rId3" Type="http://schemas.openxmlformats.org/officeDocument/2006/relationships/image" Target="../media/image89.png"/><Relationship Id="rId4" Type="http://schemas.openxmlformats.org/officeDocument/2006/relationships/image" Target="../media/image9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9.xml"/><Relationship Id="rId3" Type="http://schemas.openxmlformats.org/officeDocument/2006/relationships/hyperlink" Target="http://archive.ics.uci.edu/ml/datasets/Student+Performance" TargetMode="External"/><Relationship Id="rId4" Type="http://schemas.openxmlformats.org/officeDocument/2006/relationships/image" Target="../media/image9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0.xml"/><Relationship Id="rId3" Type="http://schemas.openxmlformats.org/officeDocument/2006/relationships/hyperlink" Target="http://archive.ics.uci.edu/ml/datasets/Student+Performance" TargetMode="External"/><Relationship Id="rId4" Type="http://schemas.openxmlformats.org/officeDocument/2006/relationships/image" Target="../media/image9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1.xml"/><Relationship Id="rId3" Type="http://schemas.openxmlformats.org/officeDocument/2006/relationships/hyperlink" Target="http://archive.ics.uci.edu/ml/datasets/Student+Performance" TargetMode="External"/><Relationship Id="rId4" Type="http://schemas.openxmlformats.org/officeDocument/2006/relationships/image" Target="../media/image10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2.xml"/><Relationship Id="rId3" Type="http://schemas.openxmlformats.org/officeDocument/2006/relationships/image" Target="../media/image99.jpg"/><Relationship Id="rId4" Type="http://schemas.openxmlformats.org/officeDocument/2006/relationships/image" Target="../media/image9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3.xml"/><Relationship Id="rId3" Type="http://schemas.openxmlformats.org/officeDocument/2006/relationships/image" Target="../media/image95.png"/><Relationship Id="rId4" Type="http://schemas.openxmlformats.org/officeDocument/2006/relationships/image" Target="../media/image9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4.xml"/><Relationship Id="rId3" Type="http://schemas.openxmlformats.org/officeDocument/2006/relationships/image" Target="../media/image95.png"/><Relationship Id="rId4" Type="http://schemas.openxmlformats.org/officeDocument/2006/relationships/image" Target="../media/image105.png"/><Relationship Id="rId5" Type="http://schemas.openxmlformats.org/officeDocument/2006/relationships/image" Target="../media/image9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5.xml"/><Relationship Id="rId3" Type="http://schemas.openxmlformats.org/officeDocument/2006/relationships/image" Target="../media/image101.png"/><Relationship Id="rId4" Type="http://schemas.openxmlformats.org/officeDocument/2006/relationships/image" Target="../media/image107.png"/><Relationship Id="rId5" Type="http://schemas.openxmlformats.org/officeDocument/2006/relationships/image" Target="../media/image96.png"/><Relationship Id="rId6" Type="http://schemas.openxmlformats.org/officeDocument/2006/relationships/image" Target="../media/image105.png"/><Relationship Id="rId7" Type="http://schemas.openxmlformats.org/officeDocument/2006/relationships/image" Target="../media/image95.png"/><Relationship Id="rId8" Type="http://schemas.openxmlformats.org/officeDocument/2006/relationships/image" Target="../media/image10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6.xml"/><Relationship Id="rId3" Type="http://schemas.openxmlformats.org/officeDocument/2006/relationships/image" Target="../media/image10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37.xml"/><Relationship Id="rId3" Type="http://schemas.openxmlformats.org/officeDocument/2006/relationships/image" Target="../media/image112.png"/><Relationship Id="rId4" Type="http://schemas.openxmlformats.org/officeDocument/2006/relationships/image" Target="../media/image110.png"/><Relationship Id="rId5" Type="http://schemas.openxmlformats.org/officeDocument/2006/relationships/image" Target="../media/image109.png"/><Relationship Id="rId6" Type="http://schemas.openxmlformats.org/officeDocument/2006/relationships/image" Target="../media/image116.png"/><Relationship Id="rId7" Type="http://schemas.openxmlformats.org/officeDocument/2006/relationships/image" Target="../media/image123.png"/><Relationship Id="rId8" Type="http://schemas.openxmlformats.org/officeDocument/2006/relationships/image" Target="../media/image10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38.xml"/><Relationship Id="rId3" Type="http://schemas.openxmlformats.org/officeDocument/2006/relationships/image" Target="../media/image119.png"/><Relationship Id="rId4" Type="http://schemas.openxmlformats.org/officeDocument/2006/relationships/image" Target="../media/image11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39.xml"/><Relationship Id="rId3" Type="http://schemas.openxmlformats.org/officeDocument/2006/relationships/image" Target="../media/image10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xml"/><Relationship Id="rId3" Type="http://schemas.openxmlformats.org/officeDocument/2006/relationships/image" Target="../media/image62.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40.xml"/><Relationship Id="rId3" Type="http://schemas.openxmlformats.org/officeDocument/2006/relationships/image" Target="../media/image10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41.xml"/><Relationship Id="rId3" Type="http://schemas.openxmlformats.org/officeDocument/2006/relationships/image" Target="../media/image10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42.xml"/><Relationship Id="rId3" Type="http://schemas.openxmlformats.org/officeDocument/2006/relationships/image" Target="../media/image10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43.xml"/><Relationship Id="rId3" Type="http://schemas.openxmlformats.org/officeDocument/2006/relationships/image" Target="../media/image120.png"/><Relationship Id="rId4" Type="http://schemas.openxmlformats.org/officeDocument/2006/relationships/image" Target="../media/image11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44.xml"/><Relationship Id="rId3" Type="http://schemas.openxmlformats.org/officeDocument/2006/relationships/image" Target="../media/image111.png"/><Relationship Id="rId4" Type="http://schemas.openxmlformats.org/officeDocument/2006/relationships/image" Target="../media/image114.g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45.xml"/><Relationship Id="rId3" Type="http://schemas.openxmlformats.org/officeDocument/2006/relationships/image" Target="../media/image111.png"/><Relationship Id="rId4" Type="http://schemas.openxmlformats.org/officeDocument/2006/relationships/image" Target="../media/image11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6.xml"/><Relationship Id="rId3" Type="http://schemas.openxmlformats.org/officeDocument/2006/relationships/image" Target="../media/image10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7.xml"/><Relationship Id="rId3" Type="http://schemas.openxmlformats.org/officeDocument/2006/relationships/image" Target="../media/image10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48.xml"/><Relationship Id="rId3" Type="http://schemas.openxmlformats.org/officeDocument/2006/relationships/image" Target="../media/image10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xml"/><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70.png"/><Relationship Id="rId6" Type="http://schemas.openxmlformats.org/officeDocument/2006/relationships/hyperlink" Target="https://www.waikato.ac.nz/"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0.xml"/><Relationship Id="rId3" Type="http://schemas.openxmlformats.org/officeDocument/2006/relationships/image" Target="../media/image10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1.xml"/><Relationship Id="rId3" Type="http://schemas.openxmlformats.org/officeDocument/2006/relationships/image" Target="../media/image10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2.xml"/><Relationship Id="rId3" Type="http://schemas.openxmlformats.org/officeDocument/2006/relationships/image" Target="../media/image10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3.xml"/><Relationship Id="rId3" Type="http://schemas.openxmlformats.org/officeDocument/2006/relationships/image" Target="../media/image10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4.xml"/><Relationship Id="rId3" Type="http://schemas.openxmlformats.org/officeDocument/2006/relationships/image" Target="../media/image10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5.xml"/><Relationship Id="rId3" Type="http://schemas.openxmlformats.org/officeDocument/2006/relationships/image" Target="../media/image10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6.xml"/><Relationship Id="rId3" Type="http://schemas.openxmlformats.org/officeDocument/2006/relationships/image" Target="../media/image10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7.xml"/><Relationship Id="rId3" Type="http://schemas.openxmlformats.org/officeDocument/2006/relationships/image" Target="../media/image10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8.xml"/><Relationship Id="rId3" Type="http://schemas.openxmlformats.org/officeDocument/2006/relationships/image" Target="../media/image10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9.xml"/><Relationship Id="rId3" Type="http://schemas.openxmlformats.org/officeDocument/2006/relationships/image" Target="../media/image104.png"/><Relationship Id="rId4" Type="http://schemas.openxmlformats.org/officeDocument/2006/relationships/image" Target="../media/image1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xml"/><Relationship Id="rId3" Type="http://schemas.openxmlformats.org/officeDocument/2006/relationships/hyperlink" Target="https://www.cs.waikato.ac.nz/ml/weka/"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60.xml"/><Relationship Id="rId3" Type="http://schemas.openxmlformats.org/officeDocument/2006/relationships/image" Target="../media/image118.png"/><Relationship Id="rId4" Type="http://schemas.openxmlformats.org/officeDocument/2006/relationships/image" Target="../media/image19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2.xml"/><Relationship Id="rId3" Type="http://schemas.openxmlformats.org/officeDocument/2006/relationships/image" Target="../media/image118.png"/><Relationship Id="rId4" Type="http://schemas.openxmlformats.org/officeDocument/2006/relationships/image" Target="../media/image19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3.xml"/><Relationship Id="rId3" Type="http://schemas.openxmlformats.org/officeDocument/2006/relationships/image" Target="../media/image104.png"/><Relationship Id="rId4" Type="http://schemas.openxmlformats.org/officeDocument/2006/relationships/image" Target="../media/image13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4.xml"/><Relationship Id="rId3" Type="http://schemas.openxmlformats.org/officeDocument/2006/relationships/image" Target="../media/image10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5.xml"/><Relationship Id="rId3" Type="http://schemas.openxmlformats.org/officeDocument/2006/relationships/image" Target="../media/image10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6.xml"/><Relationship Id="rId3" Type="http://schemas.openxmlformats.org/officeDocument/2006/relationships/image" Target="../media/image12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8.xml"/><Relationship Id="rId3" Type="http://schemas.openxmlformats.org/officeDocument/2006/relationships/image" Target="../media/image132.png"/><Relationship Id="rId4" Type="http://schemas.openxmlformats.org/officeDocument/2006/relationships/image" Target="../media/image9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9.xml"/><Relationship Id="rId3" Type="http://schemas.openxmlformats.org/officeDocument/2006/relationships/image" Target="../media/image117.png"/><Relationship Id="rId4" Type="http://schemas.openxmlformats.org/officeDocument/2006/relationships/image" Target="../media/image1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xml"/><Relationship Id="rId3" Type="http://schemas.openxmlformats.org/officeDocument/2006/relationships/hyperlink" Target="http://blog.pulipuli.info/2017/07/weka-spin-animation-of-weka-bird.html" TargetMode="External"/><Relationship Id="rId4" Type="http://schemas.openxmlformats.org/officeDocument/2006/relationships/image" Target="../media/image75.png"/><Relationship Id="rId5" Type="http://schemas.openxmlformats.org/officeDocument/2006/relationships/image" Target="../media/image63.gi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0.xml"/><Relationship Id="rId3" Type="http://schemas.openxmlformats.org/officeDocument/2006/relationships/image" Target="../media/image12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1.xml"/><Relationship Id="rId3" Type="http://schemas.openxmlformats.org/officeDocument/2006/relationships/image" Target="../media/image117.png"/><Relationship Id="rId4" Type="http://schemas.openxmlformats.org/officeDocument/2006/relationships/image" Target="../media/image13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2.xml"/><Relationship Id="rId3" Type="http://schemas.openxmlformats.org/officeDocument/2006/relationships/image" Target="../media/image12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3.xml"/><Relationship Id="rId3" Type="http://schemas.openxmlformats.org/officeDocument/2006/relationships/image" Target="../media/image12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4.xml"/><Relationship Id="rId3" Type="http://schemas.openxmlformats.org/officeDocument/2006/relationships/image" Target="../media/image12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5.xml"/><Relationship Id="rId3" Type="http://schemas.openxmlformats.org/officeDocument/2006/relationships/image" Target="../media/image124.png"/><Relationship Id="rId4" Type="http://schemas.openxmlformats.org/officeDocument/2006/relationships/image" Target="../media/image127.png"/><Relationship Id="rId5" Type="http://schemas.openxmlformats.org/officeDocument/2006/relationships/image" Target="../media/image13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6.xml"/><Relationship Id="rId3" Type="http://schemas.openxmlformats.org/officeDocument/2006/relationships/image" Target="../media/image134.gi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7.xml"/><Relationship Id="rId3" Type="http://schemas.openxmlformats.org/officeDocument/2006/relationships/image" Target="../media/image133.png"/><Relationship Id="rId4" Type="http://schemas.openxmlformats.org/officeDocument/2006/relationships/image" Target="../media/image12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8.xml"/><Relationship Id="rId3" Type="http://schemas.openxmlformats.org/officeDocument/2006/relationships/image" Target="../media/image12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9.xml"/><Relationship Id="rId3" Type="http://schemas.openxmlformats.org/officeDocument/2006/relationships/image" Target="../media/image130.png"/><Relationship Id="rId4" Type="http://schemas.openxmlformats.org/officeDocument/2006/relationships/image" Target="../media/image14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xml"/><Relationship Id="rId3" Type="http://schemas.openxmlformats.org/officeDocument/2006/relationships/hyperlink" Target="http://www.mobileprivacy.org/2013/06/digital-privacy-isnt-taken-it-is-given-away/" TargetMode="External"/><Relationship Id="rId4" Type="http://schemas.openxmlformats.org/officeDocument/2006/relationships/image" Target="../media/image61.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0.xml"/><Relationship Id="rId3" Type="http://schemas.openxmlformats.org/officeDocument/2006/relationships/image" Target="../media/image14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1.xml"/><Relationship Id="rId3" Type="http://schemas.openxmlformats.org/officeDocument/2006/relationships/image" Target="../media/image138.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2.xml"/><Relationship Id="rId3" Type="http://schemas.openxmlformats.org/officeDocument/2006/relationships/image" Target="../media/image12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3.xml"/><Relationship Id="rId3" Type="http://schemas.openxmlformats.org/officeDocument/2006/relationships/image" Target="../media/image142.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4.xml"/><Relationship Id="rId3" Type="http://schemas.openxmlformats.org/officeDocument/2006/relationships/image" Target="../media/image137.png"/><Relationship Id="rId4" Type="http://schemas.openxmlformats.org/officeDocument/2006/relationships/image" Target="../media/image140.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5.xml"/><Relationship Id="rId3" Type="http://schemas.openxmlformats.org/officeDocument/2006/relationships/image" Target="../media/image140.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6.xml"/><Relationship Id="rId3" Type="http://schemas.openxmlformats.org/officeDocument/2006/relationships/image" Target="../media/image140.png"/><Relationship Id="rId4" Type="http://schemas.openxmlformats.org/officeDocument/2006/relationships/image" Target="../media/image13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7.xml"/><Relationship Id="rId3" Type="http://schemas.openxmlformats.org/officeDocument/2006/relationships/image" Target="../media/image135.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8.xml"/><Relationship Id="rId3" Type="http://schemas.openxmlformats.org/officeDocument/2006/relationships/image" Target="../media/image143.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9.xml"/><Relationship Id="rId3" Type="http://schemas.openxmlformats.org/officeDocument/2006/relationships/image" Target="../media/image14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9.xml"/><Relationship Id="rId3" Type="http://schemas.openxmlformats.org/officeDocument/2006/relationships/image" Target="../media/image62.gif"/><Relationship Id="rId4" Type="http://schemas.openxmlformats.org/officeDocument/2006/relationships/image" Target="../media/image74.png"/><Relationship Id="rId5" Type="http://schemas.openxmlformats.org/officeDocument/2006/relationships/image" Target="../media/image69.png"/><Relationship Id="rId6" Type="http://schemas.openxmlformats.org/officeDocument/2006/relationships/image" Target="../media/image67.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0.xml"/><Relationship Id="rId3" Type="http://schemas.openxmlformats.org/officeDocument/2006/relationships/image" Target="../media/image145.png"/><Relationship Id="rId4" Type="http://schemas.openxmlformats.org/officeDocument/2006/relationships/image" Target="../media/image146.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1.xml"/><Relationship Id="rId3" Type="http://schemas.openxmlformats.org/officeDocument/2006/relationships/image" Target="../media/image146.png"/><Relationship Id="rId4" Type="http://schemas.openxmlformats.org/officeDocument/2006/relationships/image" Target="../media/image144.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2.xml"/><Relationship Id="rId3" Type="http://schemas.openxmlformats.org/officeDocument/2006/relationships/image" Target="../media/image149.png"/><Relationship Id="rId4" Type="http://schemas.openxmlformats.org/officeDocument/2006/relationships/image" Target="../media/image94.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3.xml"/><Relationship Id="rId3" Type="http://schemas.openxmlformats.org/officeDocument/2006/relationships/image" Target="../media/image152.png"/><Relationship Id="rId4" Type="http://schemas.openxmlformats.org/officeDocument/2006/relationships/image" Target="../media/image14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4.xml"/><Relationship Id="rId3" Type="http://schemas.openxmlformats.org/officeDocument/2006/relationships/image" Target="../media/image150.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5.xml"/><Relationship Id="rId3" Type="http://schemas.openxmlformats.org/officeDocument/2006/relationships/image" Target="../media/image147.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96.xml"/><Relationship Id="rId3" Type="http://schemas.openxmlformats.org/officeDocument/2006/relationships/image" Target="../media/image150.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97.xml"/><Relationship Id="rId3" Type="http://schemas.openxmlformats.org/officeDocument/2006/relationships/image" Target="../media/image150.png"/><Relationship Id="rId4" Type="http://schemas.openxmlformats.org/officeDocument/2006/relationships/hyperlink" Target="https://www.kapwing.com/explore/drake-reaction-meme-maker" TargetMode="External"/><Relationship Id="rId9" Type="http://schemas.openxmlformats.org/officeDocument/2006/relationships/image" Target="../media/image101.png"/><Relationship Id="rId5" Type="http://schemas.openxmlformats.org/officeDocument/2006/relationships/image" Target="../media/image103.png"/><Relationship Id="rId6" Type="http://schemas.openxmlformats.org/officeDocument/2006/relationships/image" Target="../media/image96.png"/><Relationship Id="rId7" Type="http://schemas.openxmlformats.org/officeDocument/2006/relationships/image" Target="../media/image105.png"/><Relationship Id="rId8" Type="http://schemas.openxmlformats.org/officeDocument/2006/relationships/image" Target="../media/image107.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8.xml"/><Relationship Id="rId3" Type="http://schemas.openxmlformats.org/officeDocument/2006/relationships/image" Target="../media/image13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99.xml"/><Relationship Id="rId3" Type="http://schemas.openxmlformats.org/officeDocument/2006/relationships/image" Target="../media/image14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80"/>
          <p:cNvSpPr txBox="1"/>
          <p:nvPr>
            <p:ph idx="1" type="subTitle"/>
          </p:nvPr>
        </p:nvSpPr>
        <p:spPr>
          <a:xfrm>
            <a:off x="599675" y="4779050"/>
            <a:ext cx="4130400" cy="110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zh-TW" sz="1600">
                <a:solidFill>
                  <a:schemeClr val="dk1"/>
                </a:solidFill>
              </a:rPr>
              <a:t>政治大學圖檔所博士候選人</a:t>
            </a:r>
            <a:endParaRPr b="1" sz="1600">
              <a:solidFill>
                <a:schemeClr val="dk1"/>
              </a:solidFill>
            </a:endParaRPr>
          </a:p>
          <a:p>
            <a:pPr indent="0" lvl="0" marL="0" rtl="0" algn="l">
              <a:spcBef>
                <a:spcPts val="0"/>
              </a:spcBef>
              <a:spcAft>
                <a:spcPts val="0"/>
              </a:spcAft>
              <a:buClr>
                <a:schemeClr val="dk1"/>
              </a:buClr>
              <a:buSzPts val="1100"/>
              <a:buFont typeface="Arial"/>
              <a:buNone/>
            </a:pPr>
            <a:r>
              <a:rPr b="1" lang="zh-TW">
                <a:solidFill>
                  <a:schemeClr val="dk1"/>
                </a:solidFill>
              </a:rPr>
              <a:t>陳勇汀</a:t>
            </a:r>
            <a:endParaRPr b="1">
              <a:solidFill>
                <a:schemeClr val="dk1"/>
              </a:solidFill>
            </a:endParaRPr>
          </a:p>
          <a:p>
            <a:pPr indent="0" lvl="0" marL="0" rtl="0" algn="l">
              <a:spcBef>
                <a:spcPts val="0"/>
              </a:spcBef>
              <a:spcAft>
                <a:spcPts val="0"/>
              </a:spcAft>
              <a:buClr>
                <a:schemeClr val="dk1"/>
              </a:buClr>
              <a:buSzPts val="1100"/>
              <a:buFont typeface="Arial"/>
              <a:buNone/>
            </a:pPr>
            <a:r>
              <a:rPr b="1" lang="zh-TW" sz="1600" u="sng">
                <a:solidFill>
                  <a:schemeClr val="hlink"/>
                </a:solidFill>
                <a:hlinkClick r:id="rId3"/>
              </a:rPr>
              <a:t>pudding@nccu.edu.tw</a:t>
            </a:r>
            <a:endParaRPr b="1" sz="1600">
              <a:solidFill>
                <a:schemeClr val="dk1"/>
              </a:solidFill>
            </a:endParaRPr>
          </a:p>
          <a:p>
            <a:pPr indent="0" lvl="0" marL="0" rtl="0" algn="l">
              <a:spcBef>
                <a:spcPts val="0"/>
              </a:spcBef>
              <a:spcAft>
                <a:spcPts val="0"/>
              </a:spcAft>
              <a:buClr>
                <a:schemeClr val="dk1"/>
              </a:buClr>
              <a:buSzPts val="1100"/>
              <a:buFont typeface="Arial"/>
              <a:buNone/>
            </a:pPr>
            <a:r>
              <a:rPr b="1" lang="zh-TW" sz="1600">
                <a:solidFill>
                  <a:schemeClr val="dk1"/>
                </a:solidFill>
              </a:rPr>
              <a:t>2020年</a:t>
            </a:r>
            <a:endParaRPr b="1" sz="1600">
              <a:solidFill>
                <a:schemeClr val="dk1"/>
              </a:solidFill>
            </a:endParaRPr>
          </a:p>
          <a:p>
            <a:pPr indent="0" lvl="0" marL="0" rtl="0" algn="l">
              <a:spcBef>
                <a:spcPts val="0"/>
              </a:spcBef>
              <a:spcAft>
                <a:spcPts val="0"/>
              </a:spcAft>
              <a:buClr>
                <a:schemeClr val="dk1"/>
              </a:buClr>
              <a:buSzPts val="1100"/>
              <a:buFont typeface="Arial"/>
              <a:buNone/>
            </a:pPr>
            <a:r>
              <a:t/>
            </a:r>
            <a:endParaRPr b="1" sz="1600">
              <a:solidFill>
                <a:schemeClr val="dk1"/>
              </a:solidFill>
            </a:endParaRPr>
          </a:p>
        </p:txBody>
      </p:sp>
      <p:sp>
        <p:nvSpPr>
          <p:cNvPr id="522" name="Google Shape;522;p80"/>
          <p:cNvSpPr txBox="1"/>
          <p:nvPr>
            <p:ph type="ctrTitle"/>
          </p:nvPr>
        </p:nvSpPr>
        <p:spPr>
          <a:xfrm>
            <a:off x="599675" y="2094350"/>
            <a:ext cx="4497600" cy="53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zh-TW" sz="2800"/>
              <a:t>大數據基本演算</a:t>
            </a:r>
            <a:endParaRPr b="0" sz="2800"/>
          </a:p>
          <a:p>
            <a:pPr indent="0" lvl="0" marL="0" rtl="0" algn="l">
              <a:spcBef>
                <a:spcPts val="0"/>
              </a:spcBef>
              <a:spcAft>
                <a:spcPts val="0"/>
              </a:spcAft>
              <a:buNone/>
            </a:pPr>
            <a:r>
              <a:t/>
            </a:r>
            <a:endParaRPr sz="3200"/>
          </a:p>
          <a:p>
            <a:pPr indent="0" lvl="0" marL="0" rtl="0" algn="l">
              <a:spcBef>
                <a:spcPts val="0"/>
              </a:spcBef>
              <a:spcAft>
                <a:spcPts val="0"/>
              </a:spcAft>
              <a:buNone/>
            </a:pPr>
            <a:r>
              <a:rPr b="0" lang="zh-TW" sz="3200"/>
              <a:t>探索性分析</a:t>
            </a:r>
            <a:endParaRPr b="0" sz="3200"/>
          </a:p>
          <a:p>
            <a:pPr indent="0" lvl="0" marL="0" rtl="0" algn="l">
              <a:spcBef>
                <a:spcPts val="0"/>
              </a:spcBef>
              <a:spcAft>
                <a:spcPts val="0"/>
              </a:spcAft>
              <a:buNone/>
            </a:pPr>
            <a:r>
              <a:rPr lang="zh-TW"/>
              <a:t>分群與異常偵測</a:t>
            </a:r>
            <a:endParaRPr/>
          </a:p>
          <a:p>
            <a:pPr indent="0" lvl="0" marL="0" rtl="0" algn="l">
              <a:spcBef>
                <a:spcPts val="0"/>
              </a:spcBef>
              <a:spcAft>
                <a:spcPts val="0"/>
              </a:spcAft>
              <a:buNone/>
            </a:pPr>
            <a:r>
              <a:t/>
            </a:r>
            <a:endParaRPr sz="32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89"/>
          <p:cNvSpPr txBox="1"/>
          <p:nvPr>
            <p:ph idx="1" type="body"/>
          </p:nvPr>
        </p:nvSpPr>
        <p:spPr>
          <a:xfrm>
            <a:off x="533400" y="1791150"/>
            <a:ext cx="3843000" cy="4711800"/>
          </a:xfrm>
          <a:prstGeom prst="rect">
            <a:avLst/>
          </a:prstGeom>
        </p:spPr>
        <p:txBody>
          <a:bodyPr anchorCtr="0" anchor="ctr" bIns="91425" lIns="91425" spcFirstLastPara="1" rIns="91425" wrap="square" tIns="91425">
            <a:noAutofit/>
          </a:bodyPr>
          <a:lstStyle/>
          <a:p>
            <a:pPr indent="0" lvl="0" marL="0" rtl="0" algn="ctr">
              <a:spcBef>
                <a:spcPts val="560"/>
              </a:spcBef>
              <a:spcAft>
                <a:spcPts val="0"/>
              </a:spcAft>
              <a:buClr>
                <a:schemeClr val="dk1"/>
              </a:buClr>
              <a:buSzPts val="1100"/>
              <a:buFont typeface="Arial"/>
              <a:buNone/>
            </a:pPr>
            <a:r>
              <a:rPr b="1" lang="zh-TW" sz="1800">
                <a:solidFill>
                  <a:schemeClr val="dk1"/>
                </a:solidFill>
              </a:rPr>
              <a:t>OpenDoucment Spreadsheet</a:t>
            </a:r>
            <a:endParaRPr b="1" sz="1800">
              <a:solidFill>
                <a:schemeClr val="dk1"/>
              </a:solidFill>
            </a:endParaRPr>
          </a:p>
          <a:p>
            <a:pPr indent="0" lvl="0" marL="0" rtl="0" algn="ctr">
              <a:spcBef>
                <a:spcPts val="560"/>
              </a:spcBef>
              <a:spcAft>
                <a:spcPts val="0"/>
              </a:spcAft>
              <a:buClr>
                <a:schemeClr val="dk1"/>
              </a:buClr>
              <a:buSzPts val="1100"/>
              <a:buFont typeface="Arial"/>
              <a:buNone/>
            </a:pPr>
            <a:r>
              <a:rPr b="1" lang="zh-TW" sz="2800">
                <a:solidFill>
                  <a:schemeClr val="dk1"/>
                </a:solidFill>
              </a:rPr>
              <a:t>開放文件試算表</a:t>
            </a:r>
            <a:r>
              <a:rPr lang="zh-TW">
                <a:solidFill>
                  <a:schemeClr val="dk1"/>
                </a:solidFill>
              </a:rPr>
              <a:t> </a:t>
            </a:r>
            <a:endParaRPr>
              <a:solidFill>
                <a:schemeClr val="dk1"/>
              </a:solidFill>
            </a:endParaRPr>
          </a:p>
          <a:p>
            <a:pPr indent="-368300" lvl="0" marL="457200" rtl="0" algn="l">
              <a:spcBef>
                <a:spcPts val="1000"/>
              </a:spcBef>
              <a:spcAft>
                <a:spcPts val="0"/>
              </a:spcAft>
              <a:buSzPts val="2200"/>
              <a:buAutoNum type="arabicPeriod"/>
            </a:pPr>
            <a:r>
              <a:rPr b="1" lang="zh-TW" sz="2200">
                <a:solidFill>
                  <a:schemeClr val="dk1"/>
                </a:solidFill>
              </a:rPr>
              <a:t>屬性</a:t>
            </a:r>
            <a:r>
              <a:rPr lang="zh-TW" sz="2200">
                <a:solidFill>
                  <a:schemeClr val="dk1"/>
                </a:solidFill>
              </a:rPr>
              <a:t>：</a:t>
            </a:r>
            <a:r>
              <a:rPr lang="zh-TW" sz="2200">
                <a:solidFill>
                  <a:srgbClr val="FF0000"/>
                </a:solidFill>
              </a:rPr>
              <a:t>每一直欄</a:t>
            </a:r>
            <a:r>
              <a:rPr lang="zh-TW" sz="2200">
                <a:solidFill>
                  <a:schemeClr val="dk1"/>
                </a:solidFill>
              </a:rPr>
              <a:t>為一屬性</a:t>
            </a:r>
            <a:endParaRPr sz="2200">
              <a:solidFill>
                <a:schemeClr val="dk1"/>
              </a:solidFill>
            </a:endParaRPr>
          </a:p>
          <a:p>
            <a:pPr indent="-368300" lvl="0" marL="457200" rtl="0" algn="l">
              <a:spcBef>
                <a:spcPts val="0"/>
              </a:spcBef>
              <a:spcAft>
                <a:spcPts val="0"/>
              </a:spcAft>
              <a:buSzPts val="2200"/>
              <a:buAutoNum type="arabicPeriod"/>
            </a:pPr>
            <a:r>
              <a:rPr b="1" lang="zh-TW" sz="2200">
                <a:solidFill>
                  <a:schemeClr val="dk1"/>
                </a:solidFill>
              </a:rPr>
              <a:t>屬性標題</a:t>
            </a:r>
            <a:r>
              <a:rPr lang="zh-TW" sz="2200">
                <a:solidFill>
                  <a:schemeClr val="dk1"/>
                </a:solidFill>
              </a:rPr>
              <a:t>：</a:t>
            </a:r>
            <a:r>
              <a:rPr lang="zh-TW" sz="2200">
                <a:solidFill>
                  <a:srgbClr val="FF0000"/>
                </a:solidFill>
              </a:rPr>
              <a:t>第一橫列</a:t>
            </a:r>
            <a:r>
              <a:rPr lang="zh-TW" sz="2200">
                <a:solidFill>
                  <a:schemeClr val="dk1"/>
                </a:solidFill>
              </a:rPr>
              <a:t>為屬性標題</a:t>
            </a:r>
            <a:endParaRPr sz="2200">
              <a:solidFill>
                <a:schemeClr val="dk1"/>
              </a:solidFill>
            </a:endParaRPr>
          </a:p>
          <a:p>
            <a:pPr indent="-368300" lvl="0" marL="457200" rtl="0" algn="l">
              <a:spcBef>
                <a:spcPts val="0"/>
              </a:spcBef>
              <a:spcAft>
                <a:spcPts val="0"/>
              </a:spcAft>
              <a:buSzPts val="2200"/>
              <a:buAutoNum type="arabicPeriod"/>
            </a:pPr>
            <a:r>
              <a:rPr b="1" lang="zh-TW" sz="2200">
                <a:solidFill>
                  <a:schemeClr val="dk1"/>
                </a:solidFill>
              </a:rPr>
              <a:t>資料案例</a:t>
            </a:r>
            <a:r>
              <a:rPr lang="zh-TW" sz="2200">
                <a:solidFill>
                  <a:schemeClr val="dk1"/>
                </a:solidFill>
              </a:rPr>
              <a:t>：第二列之後的</a:t>
            </a:r>
            <a:r>
              <a:rPr lang="zh-TW" sz="2200">
                <a:solidFill>
                  <a:srgbClr val="FF0000"/>
                </a:solidFill>
              </a:rPr>
              <a:t>每一列</a:t>
            </a:r>
            <a:r>
              <a:rPr lang="zh-TW" sz="2200">
                <a:solidFill>
                  <a:schemeClr val="dk1"/>
                </a:solidFill>
              </a:rPr>
              <a:t>為一案例</a:t>
            </a:r>
            <a:endParaRPr sz="2200">
              <a:solidFill>
                <a:schemeClr val="dk1"/>
              </a:solidFill>
            </a:endParaRPr>
          </a:p>
          <a:p>
            <a:pPr indent="-368300" lvl="0" marL="457200" rtl="0" algn="l">
              <a:spcBef>
                <a:spcPts val="0"/>
              </a:spcBef>
              <a:spcAft>
                <a:spcPts val="0"/>
              </a:spcAft>
              <a:buSzPts val="2200"/>
              <a:buAutoNum type="arabicPeriod"/>
            </a:pPr>
            <a:r>
              <a:rPr b="1" lang="zh-TW" sz="2200" u="sng">
                <a:solidFill>
                  <a:schemeClr val="dk1"/>
                </a:solidFill>
              </a:rPr>
              <a:t>資料類型</a:t>
            </a:r>
            <a:r>
              <a:rPr lang="zh-TW" sz="2200">
                <a:solidFill>
                  <a:schemeClr val="dk1"/>
                </a:solidFill>
              </a:rPr>
              <a:t>：依細格資料類型設定</a:t>
            </a:r>
            <a:endParaRPr sz="2200">
              <a:solidFill>
                <a:schemeClr val="dk1"/>
              </a:solidFill>
            </a:endParaRPr>
          </a:p>
          <a:p>
            <a:pPr indent="-368300" lvl="0" marL="457200" rtl="0" algn="l">
              <a:spcBef>
                <a:spcPts val="0"/>
              </a:spcBef>
              <a:spcAft>
                <a:spcPts val="0"/>
              </a:spcAft>
              <a:buClr>
                <a:schemeClr val="dk1"/>
              </a:buClr>
              <a:buSzPts val="2200"/>
              <a:buAutoNum type="arabicPeriod"/>
            </a:pPr>
            <a:r>
              <a:rPr lang="zh-TW" sz="2200">
                <a:solidFill>
                  <a:schemeClr val="dk1"/>
                </a:solidFill>
              </a:rPr>
              <a:t>主要使用LibreOffice編輯</a:t>
            </a:r>
            <a:endParaRPr sz="2200">
              <a:solidFill>
                <a:schemeClr val="dk1"/>
              </a:solidFill>
            </a:endParaRPr>
          </a:p>
        </p:txBody>
      </p:sp>
      <p:sp>
        <p:nvSpPr>
          <p:cNvPr id="633" name="Google Shape;633;p89"/>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634" name="Google Shape;634;p89"/>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0" lang="zh-TW" sz="3200">
                <a:solidFill>
                  <a:schemeClr val="dk1"/>
                </a:solidFill>
              </a:rPr>
              <a:t>單一檔案格式</a:t>
            </a:r>
            <a:endParaRPr b="0" sz="3200">
              <a:solidFill>
                <a:schemeClr val="dk1"/>
              </a:solidFill>
            </a:endParaRPr>
          </a:p>
          <a:p>
            <a:pPr indent="0" lvl="0" marL="0" rtl="0" algn="ctr">
              <a:spcBef>
                <a:spcPts val="0"/>
              </a:spcBef>
              <a:spcAft>
                <a:spcPts val="0"/>
              </a:spcAft>
              <a:buNone/>
            </a:pPr>
            <a:r>
              <a:rPr lang="zh-TW">
                <a:solidFill>
                  <a:schemeClr val="dk1"/>
                </a:solidFill>
              </a:rPr>
              <a:t>ODS</a:t>
            </a:r>
            <a:endParaRPr/>
          </a:p>
        </p:txBody>
      </p:sp>
      <p:sp>
        <p:nvSpPr>
          <p:cNvPr id="635" name="Google Shape;635;p89"/>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636" name="Google Shape;636;p89"/>
          <p:cNvSpPr txBox="1"/>
          <p:nvPr>
            <p:ph idx="2" type="body"/>
          </p:nvPr>
        </p:nvSpPr>
        <p:spPr>
          <a:xfrm>
            <a:off x="470535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pic>
        <p:nvPicPr>
          <p:cNvPr id="637" name="Google Shape;637;p89"/>
          <p:cNvPicPr preferRelativeResize="0"/>
          <p:nvPr/>
        </p:nvPicPr>
        <p:blipFill>
          <a:blip r:embed="rId3">
            <a:alphaModFix/>
          </a:blip>
          <a:stretch>
            <a:fillRect/>
          </a:stretch>
        </p:blipFill>
        <p:spPr>
          <a:xfrm>
            <a:off x="4487238" y="1791150"/>
            <a:ext cx="4237511" cy="4711800"/>
          </a:xfrm>
          <a:prstGeom prst="rect">
            <a:avLst/>
          </a:prstGeom>
          <a:noFill/>
          <a:ln>
            <a:noFill/>
          </a:ln>
        </p:spPr>
      </p:pic>
      <p:pic>
        <p:nvPicPr>
          <p:cNvPr descr="google spreadsheet.png" id="638" name="Google Shape;638;p89"/>
          <p:cNvPicPr preferRelativeResize="0"/>
          <p:nvPr/>
        </p:nvPicPr>
        <p:blipFill>
          <a:blip r:embed="rId4">
            <a:alphaModFix/>
          </a:blip>
          <a:stretch>
            <a:fillRect/>
          </a:stretch>
        </p:blipFill>
        <p:spPr>
          <a:xfrm>
            <a:off x="7800841" y="1603514"/>
            <a:ext cx="1013918" cy="1309410"/>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6" name="Shape 2006"/>
        <p:cNvGrpSpPr/>
        <p:nvPr/>
      </p:nvGrpSpPr>
      <p:grpSpPr>
        <a:xfrm>
          <a:off x="0" y="0"/>
          <a:ext cx="0" cy="0"/>
          <a:chOff x="0" y="0"/>
          <a:chExt cx="0" cy="0"/>
        </a:xfrm>
      </p:grpSpPr>
      <p:sp>
        <p:nvSpPr>
          <p:cNvPr id="2007" name="Google Shape;2007;p179"/>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2008" name="Google Shape;2008;p179"/>
          <p:cNvSpPr txBox="1"/>
          <p:nvPr>
            <p:ph type="title"/>
          </p:nvPr>
        </p:nvSpPr>
        <p:spPr>
          <a:xfrm>
            <a:off x="476250" y="5057425"/>
            <a:ext cx="8191500" cy="5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異常偵測</a:t>
            </a:r>
            <a:endParaRPr/>
          </a:p>
        </p:txBody>
      </p:sp>
      <p:sp>
        <p:nvSpPr>
          <p:cNvPr id="2009" name="Google Shape;2009;p179"/>
          <p:cNvSpPr txBox="1"/>
          <p:nvPr>
            <p:ph idx="1" type="subTitle"/>
          </p:nvPr>
        </p:nvSpPr>
        <p:spPr>
          <a:xfrm>
            <a:off x="476250" y="4074450"/>
            <a:ext cx="5050800" cy="879600"/>
          </a:xfrm>
          <a:prstGeom prst="rect">
            <a:avLst/>
          </a:prstGeom>
        </p:spPr>
        <p:txBody>
          <a:bodyPr anchorCtr="0" anchor="b" bIns="91425" lIns="91425" spcFirstLastPara="1" rIns="91425" wrap="square" tIns="91425">
            <a:noAutofit/>
          </a:bodyPr>
          <a:lstStyle/>
          <a:p>
            <a:pPr indent="0" lvl="0" marL="0" rtl="0" algn="l">
              <a:spcBef>
                <a:spcPts val="560"/>
              </a:spcBef>
              <a:spcAft>
                <a:spcPts val="0"/>
              </a:spcAft>
              <a:buNone/>
            </a:pPr>
            <a:r>
              <a:rPr lang="zh-TW"/>
              <a:t>Part 4. </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4" name="Shape 2014"/>
        <p:cNvGrpSpPr/>
        <p:nvPr/>
      </p:nvGrpSpPr>
      <p:grpSpPr>
        <a:xfrm>
          <a:off x="0" y="0"/>
          <a:ext cx="0" cy="0"/>
          <a:chOff x="0" y="0"/>
          <a:chExt cx="0" cy="0"/>
        </a:xfrm>
      </p:grpSpPr>
      <p:sp>
        <p:nvSpPr>
          <p:cNvPr id="2015" name="Google Shape;2015;p180"/>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2016" name="Google Shape;2016;p180"/>
          <p:cNvSpPr txBox="1"/>
          <p:nvPr>
            <p:ph type="title"/>
          </p:nvPr>
        </p:nvSpPr>
        <p:spPr>
          <a:xfrm>
            <a:off x="476250" y="5026500"/>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TW" sz="3200"/>
              <a:t>做完有抽禮券喔</a:t>
            </a:r>
            <a:endParaRPr b="0" sz="3200"/>
          </a:p>
        </p:txBody>
      </p:sp>
      <p:sp>
        <p:nvSpPr>
          <p:cNvPr id="2017" name="Google Shape;2017;p180"/>
          <p:cNvSpPr txBox="1"/>
          <p:nvPr>
            <p:ph idx="1" type="subTitle"/>
          </p:nvPr>
        </p:nvSpPr>
        <p:spPr>
          <a:xfrm>
            <a:off x="24200" y="6583675"/>
            <a:ext cx="8286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TW" u="sng">
                <a:solidFill>
                  <a:schemeClr val="hlink"/>
                </a:solidFill>
                <a:hlinkClick r:id="rId3"/>
              </a:rPr>
              <a:t>https://pixabay.com/zh/illustrations/feedback-survey-questionnaire-3239454/</a:t>
            </a:r>
            <a:r>
              <a:rPr lang="zh-TW"/>
              <a:t> </a:t>
            </a:r>
            <a:endParaRPr/>
          </a:p>
        </p:txBody>
      </p:sp>
      <p:sp>
        <p:nvSpPr>
          <p:cNvPr id="2018" name="Google Shape;2018;p180"/>
          <p:cNvSpPr txBox="1"/>
          <p:nvPr>
            <p:ph type="title"/>
          </p:nvPr>
        </p:nvSpPr>
        <p:spPr>
          <a:xfrm>
            <a:off x="476250" y="20217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可以幫我做個學術研究嗎？</a:t>
            </a:r>
            <a:endParaRPr/>
          </a:p>
        </p:txBody>
      </p:sp>
      <p:pic>
        <p:nvPicPr>
          <p:cNvPr id="2019" name="Google Shape;2019;p180"/>
          <p:cNvPicPr preferRelativeResize="0"/>
          <p:nvPr/>
        </p:nvPicPr>
        <p:blipFill>
          <a:blip r:embed="rId4">
            <a:alphaModFix/>
          </a:blip>
          <a:stretch>
            <a:fillRect/>
          </a:stretch>
        </p:blipFill>
        <p:spPr>
          <a:xfrm>
            <a:off x="3041050" y="1598375"/>
            <a:ext cx="3061893" cy="3275725"/>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4" name="Shape 2024"/>
        <p:cNvGrpSpPr/>
        <p:nvPr/>
      </p:nvGrpSpPr>
      <p:grpSpPr>
        <a:xfrm>
          <a:off x="0" y="0"/>
          <a:ext cx="0" cy="0"/>
          <a:chOff x="0" y="0"/>
          <a:chExt cx="0" cy="0"/>
        </a:xfrm>
      </p:grpSpPr>
      <p:sp>
        <p:nvSpPr>
          <p:cNvPr id="2025" name="Google Shape;2025;p181"/>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2026" name="Google Shape;2026;p181"/>
          <p:cNvSpPr txBox="1"/>
          <p:nvPr>
            <p:ph type="title"/>
          </p:nvPr>
        </p:nvSpPr>
        <p:spPr>
          <a:xfrm>
            <a:off x="476250" y="5026500"/>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TW" sz="3200"/>
              <a:t>裡面是不是有人怪怪的？</a:t>
            </a:r>
            <a:endParaRPr b="0" sz="3200"/>
          </a:p>
        </p:txBody>
      </p:sp>
      <p:sp>
        <p:nvSpPr>
          <p:cNvPr id="2027" name="Google Shape;2027;p181"/>
          <p:cNvSpPr txBox="1"/>
          <p:nvPr>
            <p:ph idx="1" type="subTitle"/>
          </p:nvPr>
        </p:nvSpPr>
        <p:spPr>
          <a:xfrm>
            <a:off x="24200" y="6583675"/>
            <a:ext cx="8286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TW" u="sng">
                <a:solidFill>
                  <a:schemeClr val="hlink"/>
                </a:solidFill>
                <a:hlinkClick r:id="rId3"/>
              </a:rPr>
              <a:t>https://srdatw.blogspot.com/2002/12/normal-0-0-2-false-false-false-en-us-zh.html</a:t>
            </a:r>
            <a:r>
              <a:rPr lang="zh-TW"/>
              <a:t> </a:t>
            </a:r>
            <a:endParaRPr/>
          </a:p>
        </p:txBody>
      </p:sp>
      <p:grpSp>
        <p:nvGrpSpPr>
          <p:cNvPr id="2028" name="Google Shape;2028;p181"/>
          <p:cNvGrpSpPr/>
          <p:nvPr/>
        </p:nvGrpSpPr>
        <p:grpSpPr>
          <a:xfrm>
            <a:off x="1487055" y="1496278"/>
            <a:ext cx="6145373" cy="3479919"/>
            <a:chOff x="887200" y="1403775"/>
            <a:chExt cx="7344775" cy="4159100"/>
          </a:xfrm>
        </p:grpSpPr>
        <p:pic>
          <p:nvPicPr>
            <p:cNvPr id="2029" name="Google Shape;2029;p181"/>
            <p:cNvPicPr preferRelativeResize="0"/>
            <p:nvPr/>
          </p:nvPicPr>
          <p:blipFill rotWithShape="1">
            <a:blip r:embed="rId4">
              <a:alphaModFix/>
            </a:blip>
            <a:srcRect b="15047" l="10935" r="14874" t="11336"/>
            <a:stretch/>
          </p:blipFill>
          <p:spPr>
            <a:xfrm>
              <a:off x="6118075" y="3485006"/>
              <a:ext cx="1046175" cy="1038093"/>
            </a:xfrm>
            <a:prstGeom prst="rect">
              <a:avLst/>
            </a:prstGeom>
            <a:noFill/>
            <a:ln>
              <a:noFill/>
            </a:ln>
          </p:spPr>
        </p:pic>
        <p:pic>
          <p:nvPicPr>
            <p:cNvPr id="2030" name="Google Shape;2030;p181"/>
            <p:cNvPicPr preferRelativeResize="0"/>
            <p:nvPr/>
          </p:nvPicPr>
          <p:blipFill rotWithShape="1">
            <a:blip r:embed="rId5">
              <a:alphaModFix/>
            </a:blip>
            <a:srcRect b="13797" l="9405" r="11486" t="7586"/>
            <a:stretch/>
          </p:blipFill>
          <p:spPr>
            <a:xfrm>
              <a:off x="887200" y="1403775"/>
              <a:ext cx="1046175" cy="1039775"/>
            </a:xfrm>
            <a:prstGeom prst="rect">
              <a:avLst/>
            </a:prstGeom>
            <a:noFill/>
            <a:ln>
              <a:noFill/>
            </a:ln>
          </p:spPr>
        </p:pic>
        <p:pic>
          <p:nvPicPr>
            <p:cNvPr id="2031" name="Google Shape;2031;p181"/>
            <p:cNvPicPr preferRelativeResize="0"/>
            <p:nvPr/>
          </p:nvPicPr>
          <p:blipFill rotWithShape="1">
            <a:blip r:embed="rId5">
              <a:alphaModFix/>
            </a:blip>
            <a:srcRect b="13797" l="9405" r="11486" t="7586"/>
            <a:stretch/>
          </p:blipFill>
          <p:spPr>
            <a:xfrm>
              <a:off x="1933375" y="1403775"/>
              <a:ext cx="1046175" cy="1039775"/>
            </a:xfrm>
            <a:prstGeom prst="rect">
              <a:avLst/>
            </a:prstGeom>
            <a:noFill/>
            <a:ln>
              <a:noFill/>
            </a:ln>
          </p:spPr>
        </p:pic>
        <p:pic>
          <p:nvPicPr>
            <p:cNvPr id="2032" name="Google Shape;2032;p181"/>
            <p:cNvPicPr preferRelativeResize="0"/>
            <p:nvPr/>
          </p:nvPicPr>
          <p:blipFill rotWithShape="1">
            <a:blip r:embed="rId5">
              <a:alphaModFix/>
            </a:blip>
            <a:srcRect b="13797" l="9405" r="11486" t="7586"/>
            <a:stretch/>
          </p:blipFill>
          <p:spPr>
            <a:xfrm>
              <a:off x="2979550" y="1403775"/>
              <a:ext cx="1046175" cy="1039775"/>
            </a:xfrm>
            <a:prstGeom prst="rect">
              <a:avLst/>
            </a:prstGeom>
            <a:noFill/>
            <a:ln>
              <a:noFill/>
            </a:ln>
          </p:spPr>
        </p:pic>
        <p:pic>
          <p:nvPicPr>
            <p:cNvPr id="2033" name="Google Shape;2033;p181"/>
            <p:cNvPicPr preferRelativeResize="0"/>
            <p:nvPr/>
          </p:nvPicPr>
          <p:blipFill rotWithShape="1">
            <a:blip r:embed="rId5">
              <a:alphaModFix/>
            </a:blip>
            <a:srcRect b="13797" l="9405" r="11486" t="7586"/>
            <a:stretch/>
          </p:blipFill>
          <p:spPr>
            <a:xfrm>
              <a:off x="4025725" y="1403775"/>
              <a:ext cx="1046175" cy="1039775"/>
            </a:xfrm>
            <a:prstGeom prst="rect">
              <a:avLst/>
            </a:prstGeom>
            <a:noFill/>
            <a:ln>
              <a:noFill/>
            </a:ln>
          </p:spPr>
        </p:pic>
        <p:pic>
          <p:nvPicPr>
            <p:cNvPr id="2034" name="Google Shape;2034;p181"/>
            <p:cNvPicPr preferRelativeResize="0"/>
            <p:nvPr/>
          </p:nvPicPr>
          <p:blipFill rotWithShape="1">
            <a:blip r:embed="rId5">
              <a:alphaModFix/>
            </a:blip>
            <a:srcRect b="13797" l="9405" r="11486" t="7586"/>
            <a:stretch/>
          </p:blipFill>
          <p:spPr>
            <a:xfrm>
              <a:off x="5071900" y="1403775"/>
              <a:ext cx="1046175" cy="1039775"/>
            </a:xfrm>
            <a:prstGeom prst="rect">
              <a:avLst/>
            </a:prstGeom>
            <a:noFill/>
            <a:ln>
              <a:noFill/>
            </a:ln>
          </p:spPr>
        </p:pic>
        <p:pic>
          <p:nvPicPr>
            <p:cNvPr id="2035" name="Google Shape;2035;p181"/>
            <p:cNvPicPr preferRelativeResize="0"/>
            <p:nvPr/>
          </p:nvPicPr>
          <p:blipFill rotWithShape="1">
            <a:blip r:embed="rId5">
              <a:alphaModFix/>
            </a:blip>
            <a:srcRect b="13797" l="9405" r="11486" t="7586"/>
            <a:stretch/>
          </p:blipFill>
          <p:spPr>
            <a:xfrm>
              <a:off x="6118075" y="1403775"/>
              <a:ext cx="1046175" cy="1039775"/>
            </a:xfrm>
            <a:prstGeom prst="rect">
              <a:avLst/>
            </a:prstGeom>
            <a:noFill/>
            <a:ln>
              <a:noFill/>
            </a:ln>
          </p:spPr>
        </p:pic>
        <p:pic>
          <p:nvPicPr>
            <p:cNvPr id="2036" name="Google Shape;2036;p181"/>
            <p:cNvPicPr preferRelativeResize="0"/>
            <p:nvPr/>
          </p:nvPicPr>
          <p:blipFill rotWithShape="1">
            <a:blip r:embed="rId5">
              <a:alphaModFix/>
            </a:blip>
            <a:srcRect b="13797" l="9405" r="11486" t="7586"/>
            <a:stretch/>
          </p:blipFill>
          <p:spPr>
            <a:xfrm>
              <a:off x="7185800" y="1403775"/>
              <a:ext cx="1046175" cy="1039775"/>
            </a:xfrm>
            <a:prstGeom prst="rect">
              <a:avLst/>
            </a:prstGeom>
            <a:noFill/>
            <a:ln>
              <a:noFill/>
            </a:ln>
          </p:spPr>
        </p:pic>
        <p:pic>
          <p:nvPicPr>
            <p:cNvPr id="2037" name="Google Shape;2037;p181"/>
            <p:cNvPicPr preferRelativeResize="0"/>
            <p:nvPr/>
          </p:nvPicPr>
          <p:blipFill rotWithShape="1">
            <a:blip r:embed="rId5">
              <a:alphaModFix/>
            </a:blip>
            <a:srcRect b="13797" l="9405" r="11486" t="7586"/>
            <a:stretch/>
          </p:blipFill>
          <p:spPr>
            <a:xfrm>
              <a:off x="887200" y="2443550"/>
              <a:ext cx="1046175" cy="1039775"/>
            </a:xfrm>
            <a:prstGeom prst="rect">
              <a:avLst/>
            </a:prstGeom>
            <a:noFill/>
            <a:ln>
              <a:noFill/>
            </a:ln>
          </p:spPr>
        </p:pic>
        <p:pic>
          <p:nvPicPr>
            <p:cNvPr id="2038" name="Google Shape;2038;p181"/>
            <p:cNvPicPr preferRelativeResize="0"/>
            <p:nvPr/>
          </p:nvPicPr>
          <p:blipFill rotWithShape="1">
            <a:blip r:embed="rId5">
              <a:alphaModFix/>
            </a:blip>
            <a:srcRect b="13797" l="9405" r="11486" t="7586"/>
            <a:stretch/>
          </p:blipFill>
          <p:spPr>
            <a:xfrm>
              <a:off x="1933375" y="2443550"/>
              <a:ext cx="1046175" cy="1039775"/>
            </a:xfrm>
            <a:prstGeom prst="rect">
              <a:avLst/>
            </a:prstGeom>
            <a:noFill/>
            <a:ln>
              <a:noFill/>
            </a:ln>
          </p:spPr>
        </p:pic>
        <p:pic>
          <p:nvPicPr>
            <p:cNvPr id="2039" name="Google Shape;2039;p181"/>
            <p:cNvPicPr preferRelativeResize="0"/>
            <p:nvPr/>
          </p:nvPicPr>
          <p:blipFill rotWithShape="1">
            <a:blip r:embed="rId5">
              <a:alphaModFix/>
            </a:blip>
            <a:srcRect b="13797" l="9405" r="11486" t="7586"/>
            <a:stretch/>
          </p:blipFill>
          <p:spPr>
            <a:xfrm>
              <a:off x="2979550" y="2443550"/>
              <a:ext cx="1046175" cy="1039775"/>
            </a:xfrm>
            <a:prstGeom prst="rect">
              <a:avLst/>
            </a:prstGeom>
            <a:noFill/>
            <a:ln>
              <a:noFill/>
            </a:ln>
          </p:spPr>
        </p:pic>
        <p:pic>
          <p:nvPicPr>
            <p:cNvPr id="2040" name="Google Shape;2040;p181"/>
            <p:cNvPicPr preferRelativeResize="0"/>
            <p:nvPr/>
          </p:nvPicPr>
          <p:blipFill rotWithShape="1">
            <a:blip r:embed="rId5">
              <a:alphaModFix/>
            </a:blip>
            <a:srcRect b="13797" l="9405" r="11486" t="7586"/>
            <a:stretch/>
          </p:blipFill>
          <p:spPr>
            <a:xfrm>
              <a:off x="4025725" y="2443550"/>
              <a:ext cx="1046175" cy="1039775"/>
            </a:xfrm>
            <a:prstGeom prst="rect">
              <a:avLst/>
            </a:prstGeom>
            <a:noFill/>
            <a:ln>
              <a:noFill/>
            </a:ln>
          </p:spPr>
        </p:pic>
        <p:pic>
          <p:nvPicPr>
            <p:cNvPr id="2041" name="Google Shape;2041;p181"/>
            <p:cNvPicPr preferRelativeResize="0"/>
            <p:nvPr/>
          </p:nvPicPr>
          <p:blipFill rotWithShape="1">
            <a:blip r:embed="rId5">
              <a:alphaModFix/>
            </a:blip>
            <a:srcRect b="13797" l="9405" r="11486" t="7586"/>
            <a:stretch/>
          </p:blipFill>
          <p:spPr>
            <a:xfrm>
              <a:off x="5071900" y="2443550"/>
              <a:ext cx="1046175" cy="1039775"/>
            </a:xfrm>
            <a:prstGeom prst="rect">
              <a:avLst/>
            </a:prstGeom>
            <a:noFill/>
            <a:ln>
              <a:noFill/>
            </a:ln>
          </p:spPr>
        </p:pic>
        <p:pic>
          <p:nvPicPr>
            <p:cNvPr id="2042" name="Google Shape;2042;p181"/>
            <p:cNvPicPr preferRelativeResize="0"/>
            <p:nvPr/>
          </p:nvPicPr>
          <p:blipFill rotWithShape="1">
            <a:blip r:embed="rId5">
              <a:alphaModFix/>
            </a:blip>
            <a:srcRect b="13797" l="9405" r="11486" t="7586"/>
            <a:stretch/>
          </p:blipFill>
          <p:spPr>
            <a:xfrm>
              <a:off x="6118075" y="2443550"/>
              <a:ext cx="1046175" cy="1039775"/>
            </a:xfrm>
            <a:prstGeom prst="rect">
              <a:avLst/>
            </a:prstGeom>
            <a:noFill/>
            <a:ln>
              <a:noFill/>
            </a:ln>
          </p:spPr>
        </p:pic>
        <p:pic>
          <p:nvPicPr>
            <p:cNvPr id="2043" name="Google Shape;2043;p181"/>
            <p:cNvPicPr preferRelativeResize="0"/>
            <p:nvPr/>
          </p:nvPicPr>
          <p:blipFill rotWithShape="1">
            <a:blip r:embed="rId5">
              <a:alphaModFix/>
            </a:blip>
            <a:srcRect b="13797" l="9405" r="11486" t="7586"/>
            <a:stretch/>
          </p:blipFill>
          <p:spPr>
            <a:xfrm>
              <a:off x="7185800" y="2443550"/>
              <a:ext cx="1046175" cy="1039775"/>
            </a:xfrm>
            <a:prstGeom prst="rect">
              <a:avLst/>
            </a:prstGeom>
            <a:noFill/>
            <a:ln>
              <a:noFill/>
            </a:ln>
          </p:spPr>
        </p:pic>
        <p:pic>
          <p:nvPicPr>
            <p:cNvPr id="2044" name="Google Shape;2044;p181"/>
            <p:cNvPicPr preferRelativeResize="0"/>
            <p:nvPr/>
          </p:nvPicPr>
          <p:blipFill rotWithShape="1">
            <a:blip r:embed="rId5">
              <a:alphaModFix/>
            </a:blip>
            <a:srcRect b="13797" l="9405" r="11486" t="7586"/>
            <a:stretch/>
          </p:blipFill>
          <p:spPr>
            <a:xfrm>
              <a:off x="887200" y="3483325"/>
              <a:ext cx="1046175" cy="1039775"/>
            </a:xfrm>
            <a:prstGeom prst="rect">
              <a:avLst/>
            </a:prstGeom>
            <a:noFill/>
            <a:ln>
              <a:noFill/>
            </a:ln>
          </p:spPr>
        </p:pic>
        <p:pic>
          <p:nvPicPr>
            <p:cNvPr id="2045" name="Google Shape;2045;p181"/>
            <p:cNvPicPr preferRelativeResize="0"/>
            <p:nvPr/>
          </p:nvPicPr>
          <p:blipFill rotWithShape="1">
            <a:blip r:embed="rId5">
              <a:alphaModFix/>
            </a:blip>
            <a:srcRect b="13797" l="9405" r="11486" t="7586"/>
            <a:stretch/>
          </p:blipFill>
          <p:spPr>
            <a:xfrm>
              <a:off x="1933375" y="3483325"/>
              <a:ext cx="1046175" cy="1039775"/>
            </a:xfrm>
            <a:prstGeom prst="rect">
              <a:avLst/>
            </a:prstGeom>
            <a:noFill/>
            <a:ln>
              <a:noFill/>
            </a:ln>
          </p:spPr>
        </p:pic>
        <p:pic>
          <p:nvPicPr>
            <p:cNvPr id="2046" name="Google Shape;2046;p181"/>
            <p:cNvPicPr preferRelativeResize="0"/>
            <p:nvPr/>
          </p:nvPicPr>
          <p:blipFill rotWithShape="1">
            <a:blip r:embed="rId5">
              <a:alphaModFix/>
            </a:blip>
            <a:srcRect b="13797" l="9405" r="11486" t="7586"/>
            <a:stretch/>
          </p:blipFill>
          <p:spPr>
            <a:xfrm>
              <a:off x="2979550" y="3483325"/>
              <a:ext cx="1046175" cy="1039775"/>
            </a:xfrm>
            <a:prstGeom prst="rect">
              <a:avLst/>
            </a:prstGeom>
            <a:noFill/>
            <a:ln>
              <a:noFill/>
            </a:ln>
          </p:spPr>
        </p:pic>
        <p:pic>
          <p:nvPicPr>
            <p:cNvPr id="2047" name="Google Shape;2047;p181"/>
            <p:cNvPicPr preferRelativeResize="0"/>
            <p:nvPr/>
          </p:nvPicPr>
          <p:blipFill rotWithShape="1">
            <a:blip r:embed="rId5">
              <a:alphaModFix/>
            </a:blip>
            <a:srcRect b="13797" l="9405" r="11486" t="7586"/>
            <a:stretch/>
          </p:blipFill>
          <p:spPr>
            <a:xfrm>
              <a:off x="4025725" y="3483325"/>
              <a:ext cx="1046175" cy="1039775"/>
            </a:xfrm>
            <a:prstGeom prst="rect">
              <a:avLst/>
            </a:prstGeom>
            <a:noFill/>
            <a:ln>
              <a:noFill/>
            </a:ln>
          </p:spPr>
        </p:pic>
        <p:pic>
          <p:nvPicPr>
            <p:cNvPr id="2048" name="Google Shape;2048;p181"/>
            <p:cNvPicPr preferRelativeResize="0"/>
            <p:nvPr/>
          </p:nvPicPr>
          <p:blipFill rotWithShape="1">
            <a:blip r:embed="rId5">
              <a:alphaModFix/>
            </a:blip>
            <a:srcRect b="13797" l="9405" r="11486" t="7586"/>
            <a:stretch/>
          </p:blipFill>
          <p:spPr>
            <a:xfrm>
              <a:off x="5071900" y="3483325"/>
              <a:ext cx="1046175" cy="1039775"/>
            </a:xfrm>
            <a:prstGeom prst="rect">
              <a:avLst/>
            </a:prstGeom>
            <a:noFill/>
            <a:ln>
              <a:noFill/>
            </a:ln>
          </p:spPr>
        </p:pic>
        <p:pic>
          <p:nvPicPr>
            <p:cNvPr id="2049" name="Google Shape;2049;p181"/>
            <p:cNvPicPr preferRelativeResize="0"/>
            <p:nvPr/>
          </p:nvPicPr>
          <p:blipFill rotWithShape="1">
            <a:blip r:embed="rId5">
              <a:alphaModFix/>
            </a:blip>
            <a:srcRect b="13797" l="9405" r="11486" t="7586"/>
            <a:stretch/>
          </p:blipFill>
          <p:spPr>
            <a:xfrm>
              <a:off x="7185800" y="3483325"/>
              <a:ext cx="1046175" cy="1039775"/>
            </a:xfrm>
            <a:prstGeom prst="rect">
              <a:avLst/>
            </a:prstGeom>
            <a:noFill/>
            <a:ln>
              <a:noFill/>
            </a:ln>
          </p:spPr>
        </p:pic>
        <p:pic>
          <p:nvPicPr>
            <p:cNvPr id="2050" name="Google Shape;2050;p181"/>
            <p:cNvPicPr preferRelativeResize="0"/>
            <p:nvPr/>
          </p:nvPicPr>
          <p:blipFill rotWithShape="1">
            <a:blip r:embed="rId5">
              <a:alphaModFix/>
            </a:blip>
            <a:srcRect b="13797" l="9405" r="11486" t="7586"/>
            <a:stretch/>
          </p:blipFill>
          <p:spPr>
            <a:xfrm>
              <a:off x="887200" y="4523100"/>
              <a:ext cx="1046175" cy="1039775"/>
            </a:xfrm>
            <a:prstGeom prst="rect">
              <a:avLst/>
            </a:prstGeom>
            <a:noFill/>
            <a:ln>
              <a:noFill/>
            </a:ln>
          </p:spPr>
        </p:pic>
        <p:pic>
          <p:nvPicPr>
            <p:cNvPr id="2051" name="Google Shape;2051;p181"/>
            <p:cNvPicPr preferRelativeResize="0"/>
            <p:nvPr/>
          </p:nvPicPr>
          <p:blipFill rotWithShape="1">
            <a:blip r:embed="rId5">
              <a:alphaModFix/>
            </a:blip>
            <a:srcRect b="13797" l="9405" r="11486" t="7586"/>
            <a:stretch/>
          </p:blipFill>
          <p:spPr>
            <a:xfrm>
              <a:off x="1933375" y="4523100"/>
              <a:ext cx="1046175" cy="1039775"/>
            </a:xfrm>
            <a:prstGeom prst="rect">
              <a:avLst/>
            </a:prstGeom>
            <a:noFill/>
            <a:ln>
              <a:noFill/>
            </a:ln>
          </p:spPr>
        </p:pic>
        <p:pic>
          <p:nvPicPr>
            <p:cNvPr id="2052" name="Google Shape;2052;p181"/>
            <p:cNvPicPr preferRelativeResize="0"/>
            <p:nvPr/>
          </p:nvPicPr>
          <p:blipFill rotWithShape="1">
            <a:blip r:embed="rId5">
              <a:alphaModFix/>
            </a:blip>
            <a:srcRect b="13797" l="9405" r="11486" t="7586"/>
            <a:stretch/>
          </p:blipFill>
          <p:spPr>
            <a:xfrm>
              <a:off x="2979550" y="4523100"/>
              <a:ext cx="1046175" cy="1039775"/>
            </a:xfrm>
            <a:prstGeom prst="rect">
              <a:avLst/>
            </a:prstGeom>
            <a:noFill/>
            <a:ln>
              <a:noFill/>
            </a:ln>
          </p:spPr>
        </p:pic>
        <p:pic>
          <p:nvPicPr>
            <p:cNvPr id="2053" name="Google Shape;2053;p181"/>
            <p:cNvPicPr preferRelativeResize="0"/>
            <p:nvPr/>
          </p:nvPicPr>
          <p:blipFill rotWithShape="1">
            <a:blip r:embed="rId5">
              <a:alphaModFix/>
            </a:blip>
            <a:srcRect b="13797" l="9405" r="11486" t="7586"/>
            <a:stretch/>
          </p:blipFill>
          <p:spPr>
            <a:xfrm>
              <a:off x="4025725" y="4523100"/>
              <a:ext cx="1046175" cy="1039775"/>
            </a:xfrm>
            <a:prstGeom prst="rect">
              <a:avLst/>
            </a:prstGeom>
            <a:noFill/>
            <a:ln>
              <a:noFill/>
            </a:ln>
          </p:spPr>
        </p:pic>
        <p:pic>
          <p:nvPicPr>
            <p:cNvPr id="2054" name="Google Shape;2054;p181"/>
            <p:cNvPicPr preferRelativeResize="0"/>
            <p:nvPr/>
          </p:nvPicPr>
          <p:blipFill rotWithShape="1">
            <a:blip r:embed="rId5">
              <a:alphaModFix/>
            </a:blip>
            <a:srcRect b="13797" l="9405" r="11486" t="7586"/>
            <a:stretch/>
          </p:blipFill>
          <p:spPr>
            <a:xfrm>
              <a:off x="5071900" y="4523100"/>
              <a:ext cx="1046175" cy="1039775"/>
            </a:xfrm>
            <a:prstGeom prst="rect">
              <a:avLst/>
            </a:prstGeom>
            <a:noFill/>
            <a:ln>
              <a:noFill/>
            </a:ln>
          </p:spPr>
        </p:pic>
        <p:pic>
          <p:nvPicPr>
            <p:cNvPr id="2055" name="Google Shape;2055;p181"/>
            <p:cNvPicPr preferRelativeResize="0"/>
            <p:nvPr/>
          </p:nvPicPr>
          <p:blipFill rotWithShape="1">
            <a:blip r:embed="rId5">
              <a:alphaModFix/>
            </a:blip>
            <a:srcRect b="13797" l="9405" r="11486" t="7586"/>
            <a:stretch/>
          </p:blipFill>
          <p:spPr>
            <a:xfrm>
              <a:off x="6118075" y="4523100"/>
              <a:ext cx="1046175" cy="1039775"/>
            </a:xfrm>
            <a:prstGeom prst="rect">
              <a:avLst/>
            </a:prstGeom>
            <a:noFill/>
            <a:ln>
              <a:noFill/>
            </a:ln>
          </p:spPr>
        </p:pic>
        <p:pic>
          <p:nvPicPr>
            <p:cNvPr id="2056" name="Google Shape;2056;p181"/>
            <p:cNvPicPr preferRelativeResize="0"/>
            <p:nvPr/>
          </p:nvPicPr>
          <p:blipFill rotWithShape="1">
            <a:blip r:embed="rId5">
              <a:alphaModFix/>
            </a:blip>
            <a:srcRect b="13797" l="9405" r="11486" t="7586"/>
            <a:stretch/>
          </p:blipFill>
          <p:spPr>
            <a:xfrm>
              <a:off x="7185800" y="4523100"/>
              <a:ext cx="1046175" cy="1039775"/>
            </a:xfrm>
            <a:prstGeom prst="rect">
              <a:avLst/>
            </a:prstGeom>
            <a:noFill/>
            <a:ln>
              <a:noFill/>
            </a:ln>
          </p:spPr>
        </p:pic>
      </p:grpSp>
      <p:sp>
        <p:nvSpPr>
          <p:cNvPr id="2057" name="Google Shape;2057;p181"/>
          <p:cNvSpPr txBox="1"/>
          <p:nvPr>
            <p:ph type="title"/>
          </p:nvPr>
        </p:nvSpPr>
        <p:spPr>
          <a:xfrm>
            <a:off x="476250" y="20217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你是如何做問卷調查的邏輯檢查？</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2" name="Shape 2062"/>
        <p:cNvGrpSpPr/>
        <p:nvPr/>
      </p:nvGrpSpPr>
      <p:grpSpPr>
        <a:xfrm>
          <a:off x="0" y="0"/>
          <a:ext cx="0" cy="0"/>
          <a:chOff x="0" y="0"/>
          <a:chExt cx="0" cy="0"/>
        </a:xfrm>
      </p:grpSpPr>
      <p:sp>
        <p:nvSpPr>
          <p:cNvPr id="2063" name="Google Shape;2063;p182"/>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2064" name="Google Shape;2064;p182"/>
          <p:cNvSpPr txBox="1"/>
          <p:nvPr>
            <p:ph type="title"/>
          </p:nvPr>
        </p:nvSpPr>
        <p:spPr>
          <a:xfrm>
            <a:off x="476250" y="5026500"/>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你確定螢幕後面的是人嗎？</a:t>
            </a:r>
            <a:endParaRPr/>
          </a:p>
        </p:txBody>
      </p:sp>
      <p:sp>
        <p:nvSpPr>
          <p:cNvPr id="2065" name="Google Shape;2065;p182"/>
          <p:cNvSpPr txBox="1"/>
          <p:nvPr>
            <p:ph idx="1" type="subTitle"/>
          </p:nvPr>
        </p:nvSpPr>
        <p:spPr>
          <a:xfrm>
            <a:off x="24200" y="6583675"/>
            <a:ext cx="8286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TW" sz="1000" u="sng">
                <a:solidFill>
                  <a:schemeClr val="hlink"/>
                </a:solidFill>
                <a:hlinkClick r:id="rId3"/>
              </a:rPr>
              <a:t>https://www.daskeyboard.com/blog/cats-and-keyboards-a-guide-to-protecting-your-keyboard-from-feline-companions/</a:t>
            </a:r>
            <a:r>
              <a:rPr lang="zh-TW" sz="1000"/>
              <a:t> </a:t>
            </a:r>
            <a:endParaRPr sz="1000"/>
          </a:p>
        </p:txBody>
      </p:sp>
      <p:pic>
        <p:nvPicPr>
          <p:cNvPr id="2066" name="Google Shape;2066;p182"/>
          <p:cNvPicPr preferRelativeResize="0"/>
          <p:nvPr/>
        </p:nvPicPr>
        <p:blipFill>
          <a:blip r:embed="rId4">
            <a:alphaModFix/>
          </a:blip>
          <a:stretch>
            <a:fillRect/>
          </a:stretch>
        </p:blipFill>
        <p:spPr>
          <a:xfrm>
            <a:off x="1531513" y="465775"/>
            <a:ext cx="6080966" cy="4560725"/>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1" name="Shape 2071"/>
        <p:cNvGrpSpPr/>
        <p:nvPr/>
      </p:nvGrpSpPr>
      <p:grpSpPr>
        <a:xfrm>
          <a:off x="0" y="0"/>
          <a:ext cx="0" cy="0"/>
          <a:chOff x="0" y="0"/>
          <a:chExt cx="0" cy="0"/>
        </a:xfrm>
      </p:grpSpPr>
      <p:sp>
        <p:nvSpPr>
          <p:cNvPr id="2072" name="Google Shape;2072;p183"/>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2073" name="Google Shape;2073;p183"/>
          <p:cNvSpPr txBox="1"/>
          <p:nvPr>
            <p:ph type="title"/>
          </p:nvPr>
        </p:nvSpPr>
        <p:spPr>
          <a:xfrm>
            <a:off x="1186025" y="4227750"/>
            <a:ext cx="7481700" cy="2232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zh-TW" sz="2800"/>
              <a:t>Local Outlier Factor</a:t>
            </a:r>
            <a:endParaRPr sz="2800"/>
          </a:p>
          <a:p>
            <a:pPr indent="0" lvl="0" marL="0" rtl="0" algn="l">
              <a:spcBef>
                <a:spcPts val="0"/>
              </a:spcBef>
              <a:spcAft>
                <a:spcPts val="0"/>
              </a:spcAft>
              <a:buNone/>
            </a:pPr>
            <a:r>
              <a:rPr lang="zh-TW"/>
              <a:t>區域異數因素</a:t>
            </a:r>
            <a:endParaRPr/>
          </a:p>
          <a:p>
            <a:pPr indent="0" lvl="0" marL="0" rtl="0" algn="l">
              <a:spcBef>
                <a:spcPts val="0"/>
              </a:spcBef>
              <a:spcAft>
                <a:spcPts val="0"/>
              </a:spcAft>
              <a:buNone/>
            </a:pPr>
            <a:r>
              <a:rPr b="0" lang="zh-TW" sz="2400"/>
              <a:t>(Breunig, et al., 2000)</a:t>
            </a:r>
            <a:endParaRPr b="0" sz="2400"/>
          </a:p>
        </p:txBody>
      </p:sp>
      <p:sp>
        <p:nvSpPr>
          <p:cNvPr id="2074" name="Google Shape;2074;p183"/>
          <p:cNvSpPr txBox="1"/>
          <p:nvPr>
            <p:ph idx="1" type="subTitle"/>
          </p:nvPr>
        </p:nvSpPr>
        <p:spPr>
          <a:xfrm>
            <a:off x="1186025" y="3348150"/>
            <a:ext cx="5050800" cy="879600"/>
          </a:xfrm>
          <a:prstGeom prst="rect">
            <a:avLst/>
          </a:prstGeom>
        </p:spPr>
        <p:txBody>
          <a:bodyPr anchorCtr="0" anchor="b" bIns="91425" lIns="91425" spcFirstLastPara="1" rIns="91425" wrap="square" tIns="91425">
            <a:noAutofit/>
          </a:bodyPr>
          <a:lstStyle/>
          <a:p>
            <a:pPr indent="0" lvl="0" marL="0" rtl="0" algn="l">
              <a:spcBef>
                <a:spcPts val="560"/>
              </a:spcBef>
              <a:spcAft>
                <a:spcPts val="1000"/>
              </a:spcAft>
              <a:buNone/>
            </a:pPr>
            <a:r>
              <a:rPr lang="zh-TW"/>
              <a:t>異常偵測演算法</a:t>
            </a:r>
            <a:endParaRPr/>
          </a:p>
        </p:txBody>
      </p:sp>
      <p:pic>
        <p:nvPicPr>
          <p:cNvPr id="2075" name="Google Shape;2075;p183"/>
          <p:cNvPicPr preferRelativeResize="0"/>
          <p:nvPr/>
        </p:nvPicPr>
        <p:blipFill>
          <a:blip r:embed="rId3">
            <a:alphaModFix/>
          </a:blip>
          <a:stretch>
            <a:fillRect/>
          </a:stretch>
        </p:blipFill>
        <p:spPr>
          <a:xfrm>
            <a:off x="5545200" y="291875"/>
            <a:ext cx="3272100" cy="2598000"/>
          </a:xfrm>
          <a:prstGeom prst="roundRect">
            <a:avLst>
              <a:gd fmla="val 16667" name="adj"/>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0" name="Shape 2080"/>
        <p:cNvGrpSpPr/>
        <p:nvPr/>
      </p:nvGrpSpPr>
      <p:grpSpPr>
        <a:xfrm>
          <a:off x="0" y="0"/>
          <a:ext cx="0" cy="0"/>
          <a:chOff x="0" y="0"/>
          <a:chExt cx="0" cy="0"/>
        </a:xfrm>
      </p:grpSpPr>
      <p:sp>
        <p:nvSpPr>
          <p:cNvPr id="2081" name="Google Shape;2081;p184"/>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2082" name="Google Shape;2082;p184"/>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TW" sz="3200"/>
              <a:t>局部異數因素</a:t>
            </a:r>
            <a:endParaRPr b="0" sz="3200"/>
          </a:p>
          <a:p>
            <a:pPr indent="0" lvl="0" marL="0" rtl="0" algn="ctr">
              <a:spcBef>
                <a:spcPts val="0"/>
              </a:spcBef>
              <a:spcAft>
                <a:spcPts val="0"/>
              </a:spcAft>
              <a:buNone/>
            </a:pPr>
            <a:r>
              <a:rPr lang="zh-TW"/>
              <a:t>演算法目標</a:t>
            </a:r>
            <a:endParaRPr/>
          </a:p>
        </p:txBody>
      </p:sp>
      <p:sp>
        <p:nvSpPr>
          <p:cNvPr id="2083" name="Google Shape;2083;p184"/>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TW" u="sng">
                <a:solidFill>
                  <a:schemeClr val="hlink"/>
                </a:solidFill>
                <a:hlinkClick r:id="rId3"/>
              </a:rPr>
              <a:t>https://medium.com/@arunm8489/local-outlier-factor-13784dc1992a</a:t>
            </a:r>
            <a:r>
              <a:rPr lang="zh-TW"/>
              <a:t> </a:t>
            </a:r>
            <a:endParaRPr/>
          </a:p>
        </p:txBody>
      </p:sp>
      <p:sp>
        <p:nvSpPr>
          <p:cNvPr id="2084" name="Google Shape;2084;p184"/>
          <p:cNvSpPr txBox="1"/>
          <p:nvPr>
            <p:ph idx="1" type="body"/>
          </p:nvPr>
        </p:nvSpPr>
        <p:spPr>
          <a:xfrm>
            <a:off x="476250" y="2059175"/>
            <a:ext cx="8191500" cy="44358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Clr>
                <a:schemeClr val="dk1"/>
              </a:buClr>
              <a:buSzPts val="1100"/>
              <a:buFont typeface="Arial"/>
              <a:buNone/>
            </a:pPr>
            <a:r>
              <a:rPr lang="zh-TW"/>
              <a:t>LOF = 相較於它周圍的鄰居，它異常的程度</a:t>
            </a:r>
            <a:endParaRPr/>
          </a:p>
          <a:p>
            <a:pPr indent="0" lvl="0" marL="0" rtl="0" algn="l">
              <a:spcBef>
                <a:spcPts val="560"/>
              </a:spcBef>
              <a:spcAft>
                <a:spcPts val="0"/>
              </a:spcAft>
              <a:buClr>
                <a:schemeClr val="dk1"/>
              </a:buClr>
              <a:buSzPts val="1100"/>
              <a:buFont typeface="Arial"/>
              <a:buNone/>
            </a:pPr>
            <a:r>
              <a:t/>
            </a:r>
            <a:endParaRPr/>
          </a:p>
          <a:p>
            <a:pPr indent="0" lvl="0" marL="0" rtl="0" algn="l">
              <a:spcBef>
                <a:spcPts val="560"/>
              </a:spcBef>
              <a:spcAft>
                <a:spcPts val="0"/>
              </a:spcAft>
              <a:buNone/>
            </a:pPr>
            <a:r>
              <a:t/>
            </a:r>
            <a:endParaRPr/>
          </a:p>
        </p:txBody>
      </p:sp>
      <p:pic>
        <p:nvPicPr>
          <p:cNvPr id="2085" name="Google Shape;2085;p184"/>
          <p:cNvPicPr preferRelativeResize="0"/>
          <p:nvPr/>
        </p:nvPicPr>
        <p:blipFill>
          <a:blip r:embed="rId4">
            <a:alphaModFix/>
          </a:blip>
          <a:stretch>
            <a:fillRect/>
          </a:stretch>
        </p:blipFill>
        <p:spPr>
          <a:xfrm>
            <a:off x="2304900" y="2842675"/>
            <a:ext cx="4349825" cy="3453900"/>
          </a:xfrm>
          <a:prstGeom prst="rect">
            <a:avLst/>
          </a:prstGeom>
          <a:noFill/>
          <a:ln>
            <a:noFill/>
          </a:ln>
        </p:spPr>
      </p:pic>
      <p:sp>
        <p:nvSpPr>
          <p:cNvPr id="2086" name="Google Shape;2086;p184"/>
          <p:cNvSpPr/>
          <p:nvPr/>
        </p:nvSpPr>
        <p:spPr>
          <a:xfrm>
            <a:off x="3316275" y="5159475"/>
            <a:ext cx="501600" cy="527400"/>
          </a:xfrm>
          <a:prstGeom prst="ellipse">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087" name="Google Shape;2087;p184"/>
          <p:cNvSpPr/>
          <p:nvPr/>
        </p:nvSpPr>
        <p:spPr>
          <a:xfrm>
            <a:off x="4686100" y="5406925"/>
            <a:ext cx="501600" cy="527400"/>
          </a:xfrm>
          <a:prstGeom prst="ellipse">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088" name="Google Shape;2088;p184"/>
          <p:cNvSpPr txBox="1"/>
          <p:nvPr/>
        </p:nvSpPr>
        <p:spPr>
          <a:xfrm>
            <a:off x="3587525" y="4758975"/>
            <a:ext cx="1511400" cy="400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2000">
                <a:solidFill>
                  <a:srgbClr val="FF0000"/>
                </a:solidFill>
              </a:rPr>
              <a:t>異常案例？</a:t>
            </a:r>
            <a:endParaRPr sz="2000">
              <a:solidFill>
                <a:srgbClr val="FF0000"/>
              </a:solidFill>
            </a:endParaRPr>
          </a:p>
        </p:txBody>
      </p:sp>
      <p:sp>
        <p:nvSpPr>
          <p:cNvPr id="2089" name="Google Shape;2089;p184"/>
          <p:cNvSpPr txBox="1"/>
          <p:nvPr/>
        </p:nvSpPr>
        <p:spPr>
          <a:xfrm>
            <a:off x="5098775" y="5286375"/>
            <a:ext cx="1273200" cy="400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2000">
                <a:solidFill>
                  <a:srgbClr val="FF0000"/>
                </a:solidFill>
              </a:rPr>
              <a:t>異常案例</a:t>
            </a:r>
            <a:endParaRPr sz="2000">
              <a:solidFill>
                <a:srgbClr val="FF0000"/>
              </a:solidFill>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4" name="Shape 2094"/>
        <p:cNvGrpSpPr/>
        <p:nvPr/>
      </p:nvGrpSpPr>
      <p:grpSpPr>
        <a:xfrm>
          <a:off x="0" y="0"/>
          <a:ext cx="0" cy="0"/>
          <a:chOff x="0" y="0"/>
          <a:chExt cx="0" cy="0"/>
        </a:xfrm>
      </p:grpSpPr>
      <p:sp>
        <p:nvSpPr>
          <p:cNvPr id="2095" name="Google Shape;2095;p185"/>
          <p:cNvSpPr/>
          <p:nvPr/>
        </p:nvSpPr>
        <p:spPr>
          <a:xfrm>
            <a:off x="2737054" y="3498018"/>
            <a:ext cx="5669700" cy="926700"/>
          </a:xfrm>
          <a:prstGeom prst="rect">
            <a:avLst/>
          </a:pr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zh-TW" sz="1800" u="none" cap="none" strike="noStrike">
                <a:latin typeface="Calibri"/>
                <a:ea typeface="Calibri"/>
                <a:cs typeface="Calibri"/>
                <a:sym typeface="Calibri"/>
              </a:rPr>
              <a:t> </a:t>
            </a:r>
            <a:endParaRPr/>
          </a:p>
        </p:txBody>
      </p:sp>
      <p:sp>
        <p:nvSpPr>
          <p:cNvPr id="2096" name="Google Shape;2096;p185"/>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2097" name="Google Shape;2097;p185"/>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LOF計算公式</a:t>
            </a:r>
            <a:endParaRPr/>
          </a:p>
        </p:txBody>
      </p:sp>
      <p:sp>
        <p:nvSpPr>
          <p:cNvPr id="2098" name="Google Shape;2098;p185"/>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TW" u="sng">
                <a:solidFill>
                  <a:schemeClr val="hlink"/>
                </a:solidFill>
                <a:hlinkClick r:id="rId4"/>
              </a:rPr>
              <a:t>https://www.wikiwand.com/en/Local_outlier_factor</a:t>
            </a:r>
            <a:r>
              <a:rPr lang="zh-TW"/>
              <a:t>  </a:t>
            </a:r>
            <a:endParaRPr/>
          </a:p>
        </p:txBody>
      </p:sp>
      <p:pic>
        <p:nvPicPr>
          <p:cNvPr id="2099" name="Google Shape;2099;p185"/>
          <p:cNvPicPr preferRelativeResize="0"/>
          <p:nvPr/>
        </p:nvPicPr>
        <p:blipFill>
          <a:blip r:embed="rId5">
            <a:alphaModFix/>
          </a:blip>
          <a:stretch>
            <a:fillRect/>
          </a:stretch>
        </p:blipFill>
        <p:spPr>
          <a:xfrm>
            <a:off x="533400" y="2916850"/>
            <a:ext cx="2176475" cy="2278500"/>
          </a:xfrm>
          <a:prstGeom prst="rect">
            <a:avLst/>
          </a:prstGeom>
          <a:noFill/>
          <a:ln>
            <a:noFill/>
          </a:ln>
        </p:spPr>
      </p:pic>
      <p:sp>
        <p:nvSpPr>
          <p:cNvPr id="2100" name="Google Shape;2100;p185"/>
          <p:cNvSpPr txBox="1"/>
          <p:nvPr/>
        </p:nvSpPr>
        <p:spPr>
          <a:xfrm>
            <a:off x="2912850" y="2096225"/>
            <a:ext cx="5775300" cy="1243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zh-TW" sz="2400">
                <a:latin typeface="Microsoft JhengHei"/>
                <a:ea typeface="Microsoft JhengHei"/>
                <a:cs typeface="Microsoft JhengHei"/>
                <a:sym typeface="Microsoft JhengHei"/>
              </a:rPr>
              <a:t>計算A的異常程度 (LOF) = </a:t>
            </a:r>
            <a:endParaRPr sz="2400">
              <a:latin typeface="Microsoft JhengHei"/>
              <a:ea typeface="Microsoft JhengHei"/>
              <a:cs typeface="Microsoft JhengHei"/>
              <a:sym typeface="Microsoft JhengHei"/>
            </a:endParaRPr>
          </a:p>
          <a:p>
            <a:pPr indent="0" lvl="0" marL="0" rtl="0" algn="l">
              <a:lnSpc>
                <a:spcPct val="115000"/>
              </a:lnSpc>
              <a:spcBef>
                <a:spcPts val="0"/>
              </a:spcBef>
              <a:spcAft>
                <a:spcPts val="0"/>
              </a:spcAft>
              <a:buNone/>
            </a:pPr>
            <a:r>
              <a:rPr lang="zh-TW" sz="2400">
                <a:latin typeface="Microsoft JhengHei"/>
                <a:ea typeface="Microsoft JhengHei"/>
                <a:cs typeface="Microsoft JhengHei"/>
                <a:sym typeface="Microsoft JhengHei"/>
              </a:rPr>
              <a:t>         比較 </a:t>
            </a:r>
            <a:r>
              <a:rPr lang="zh-TW" sz="2400" u="sng">
                <a:latin typeface="Microsoft JhengHei"/>
                <a:ea typeface="Microsoft JhengHei"/>
                <a:cs typeface="Microsoft JhengHei"/>
                <a:sym typeface="Microsoft JhengHei"/>
              </a:rPr>
              <a:t>A所在的的密度 </a:t>
            </a:r>
            <a:endParaRPr sz="2400" u="sng">
              <a:latin typeface="Microsoft JhengHei"/>
              <a:ea typeface="Microsoft JhengHei"/>
              <a:cs typeface="Microsoft JhengHei"/>
              <a:sym typeface="Microsoft JhengHei"/>
            </a:endParaRPr>
          </a:p>
          <a:p>
            <a:pPr indent="0" lvl="0" marL="0" rtl="0" algn="l">
              <a:lnSpc>
                <a:spcPct val="115000"/>
              </a:lnSpc>
              <a:spcBef>
                <a:spcPts val="0"/>
              </a:spcBef>
              <a:spcAft>
                <a:spcPts val="0"/>
              </a:spcAft>
              <a:buNone/>
            </a:pPr>
            <a:r>
              <a:rPr lang="zh-TW" sz="2400">
                <a:latin typeface="Microsoft JhengHei"/>
                <a:ea typeface="Microsoft JhengHei"/>
                <a:cs typeface="Microsoft JhengHei"/>
                <a:sym typeface="Microsoft JhengHei"/>
              </a:rPr>
              <a:t>         和 </a:t>
            </a:r>
            <a:r>
              <a:rPr lang="zh-TW" sz="2400" u="sng">
                <a:latin typeface="Microsoft JhengHei"/>
                <a:ea typeface="Microsoft JhengHei"/>
                <a:cs typeface="Microsoft JhengHei"/>
                <a:sym typeface="Microsoft JhengHei"/>
              </a:rPr>
              <a:t>A的鄰居所在的密度</a:t>
            </a:r>
            <a:endParaRPr sz="2400">
              <a:latin typeface="Microsoft JhengHei"/>
              <a:ea typeface="Microsoft JhengHei"/>
              <a:cs typeface="Microsoft JhengHei"/>
              <a:sym typeface="Microsoft JhengHei"/>
            </a:endParaRPr>
          </a:p>
        </p:txBody>
      </p:sp>
      <p:sp>
        <p:nvSpPr>
          <p:cNvPr id="2101" name="Google Shape;2101;p185"/>
          <p:cNvSpPr/>
          <p:nvPr/>
        </p:nvSpPr>
        <p:spPr>
          <a:xfrm>
            <a:off x="2722654" y="4582705"/>
            <a:ext cx="5848500" cy="727800"/>
          </a:xfrm>
          <a:prstGeom prst="rect">
            <a:avLst/>
          </a:pr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1800">
                <a:latin typeface="Calibri"/>
                <a:ea typeface="Calibri"/>
                <a:cs typeface="Calibri"/>
                <a:sym typeface="Calibri"/>
              </a:rPr>
              <a:t> </a:t>
            </a:r>
            <a:endParaRPr/>
          </a:p>
        </p:txBody>
      </p:sp>
      <p:sp>
        <p:nvSpPr>
          <p:cNvPr id="2102" name="Google Shape;2102;p185"/>
          <p:cNvSpPr/>
          <p:nvPr/>
        </p:nvSpPr>
        <p:spPr>
          <a:xfrm>
            <a:off x="1552478" y="5469950"/>
            <a:ext cx="8592600" cy="369300"/>
          </a:xfrm>
          <a:prstGeom prst="rect">
            <a:avLst/>
          </a:prstGeom>
          <a:blipFill rotWithShape="1">
            <a:blip r:embed="rId7">
              <a:alphaModFix/>
            </a:blip>
            <a:stretch>
              <a:fillRect b="-183588" l="0" r="0" t="-119654"/>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1800">
                <a:latin typeface="Calibri"/>
                <a:ea typeface="Calibri"/>
                <a:cs typeface="Calibri"/>
                <a:sym typeface="Calibri"/>
              </a:rPr>
              <a:t> </a:t>
            </a:r>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7" name="Shape 2107"/>
        <p:cNvGrpSpPr/>
        <p:nvPr/>
      </p:nvGrpSpPr>
      <p:grpSpPr>
        <a:xfrm>
          <a:off x="0" y="0"/>
          <a:ext cx="0" cy="0"/>
          <a:chOff x="0" y="0"/>
          <a:chExt cx="0" cy="0"/>
        </a:xfrm>
      </p:grpSpPr>
      <p:pic>
        <p:nvPicPr>
          <p:cNvPr id="2108" name="Google Shape;2108;p186"/>
          <p:cNvPicPr preferRelativeResize="0"/>
          <p:nvPr/>
        </p:nvPicPr>
        <p:blipFill rotWithShape="1">
          <a:blip r:embed="rId3">
            <a:alphaModFix/>
          </a:blip>
          <a:srcRect b="0" l="0" r="0" t="0"/>
          <a:stretch/>
        </p:blipFill>
        <p:spPr>
          <a:xfrm>
            <a:off x="6214999" y="2567875"/>
            <a:ext cx="2379100" cy="1798650"/>
          </a:xfrm>
          <a:prstGeom prst="rect">
            <a:avLst/>
          </a:prstGeom>
          <a:noFill/>
          <a:ln>
            <a:noFill/>
          </a:ln>
        </p:spPr>
      </p:pic>
      <p:pic>
        <p:nvPicPr>
          <p:cNvPr id="2109" name="Google Shape;2109;p186"/>
          <p:cNvPicPr preferRelativeResize="0"/>
          <p:nvPr/>
        </p:nvPicPr>
        <p:blipFill rotWithShape="1">
          <a:blip r:embed="rId4">
            <a:alphaModFix/>
          </a:blip>
          <a:srcRect b="0" l="0" r="0" t="0"/>
          <a:stretch/>
        </p:blipFill>
        <p:spPr>
          <a:xfrm>
            <a:off x="2634731" y="2990747"/>
            <a:ext cx="3138880" cy="1243800"/>
          </a:xfrm>
          <a:prstGeom prst="rect">
            <a:avLst/>
          </a:prstGeom>
          <a:noFill/>
          <a:ln>
            <a:noFill/>
          </a:ln>
        </p:spPr>
      </p:pic>
      <p:pic>
        <p:nvPicPr>
          <p:cNvPr id="2110" name="Google Shape;2110;p186"/>
          <p:cNvPicPr preferRelativeResize="0"/>
          <p:nvPr/>
        </p:nvPicPr>
        <p:blipFill rotWithShape="1">
          <a:blip r:embed="rId5">
            <a:alphaModFix/>
          </a:blip>
          <a:srcRect b="0" l="0" r="0" t="0"/>
          <a:stretch/>
        </p:blipFill>
        <p:spPr>
          <a:xfrm>
            <a:off x="578630" y="2858776"/>
            <a:ext cx="1443225" cy="1507749"/>
          </a:xfrm>
          <a:prstGeom prst="rect">
            <a:avLst/>
          </a:prstGeom>
          <a:noFill/>
          <a:ln>
            <a:noFill/>
          </a:ln>
        </p:spPr>
      </p:pic>
      <p:sp>
        <p:nvSpPr>
          <p:cNvPr id="2111" name="Google Shape;2111;p186"/>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2112" name="Google Shape;2112;p186"/>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不同資料分佈的LOF</a:t>
            </a:r>
            <a:endParaRPr/>
          </a:p>
        </p:txBody>
      </p:sp>
      <p:sp>
        <p:nvSpPr>
          <p:cNvPr id="2113" name="Google Shape;2113;p186"/>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TW" u="sng">
                <a:solidFill>
                  <a:schemeClr val="hlink"/>
                </a:solidFill>
                <a:hlinkClick r:id="rId6"/>
              </a:rPr>
              <a:t>https://www.slideshare.net/DaeJinKim22/outlier-detection-method-introduction-129968281</a:t>
            </a:r>
            <a:r>
              <a:rPr lang="zh-TW"/>
              <a:t> </a:t>
            </a:r>
            <a:endParaRPr/>
          </a:p>
        </p:txBody>
      </p:sp>
      <p:sp>
        <p:nvSpPr>
          <p:cNvPr id="2114" name="Google Shape;2114;p186"/>
          <p:cNvSpPr/>
          <p:nvPr/>
        </p:nvSpPr>
        <p:spPr>
          <a:xfrm>
            <a:off x="3218675" y="4514225"/>
            <a:ext cx="2320800" cy="1243800"/>
          </a:xfrm>
          <a:prstGeom prst="wedgeRoundRectCallout">
            <a:avLst>
              <a:gd fmla="val 3864" name="adj1"/>
              <a:gd fmla="val -119006" name="adj2"/>
              <a:gd fmla="val 0" name="adj3"/>
            </a:avLst>
          </a:prstGeom>
          <a:solidFill>
            <a:srgbClr val="FFFFFF"/>
          </a:solidFill>
          <a:ln cap="flat" cmpd="sng" w="38100">
            <a:solidFill>
              <a:schemeClr val="accen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b="1" lang="zh-TW" sz="2400">
                <a:solidFill>
                  <a:schemeClr val="accent2"/>
                </a:solidFill>
                <a:latin typeface="Microsoft JhengHei"/>
                <a:ea typeface="Microsoft JhengHei"/>
                <a:cs typeface="Microsoft JhengHei"/>
                <a:sym typeface="Microsoft JhengHei"/>
              </a:rPr>
              <a:t>LOF 高</a:t>
            </a:r>
            <a:endParaRPr b="1" sz="2400">
              <a:solidFill>
                <a:schemeClr val="accent2"/>
              </a:solidFill>
              <a:latin typeface="Microsoft JhengHei"/>
              <a:ea typeface="Microsoft JhengHei"/>
              <a:cs typeface="Microsoft JhengHei"/>
              <a:sym typeface="Microsoft JhengHei"/>
            </a:endParaRPr>
          </a:p>
          <a:p>
            <a:pPr indent="0" lvl="0" marL="0" rtl="0" algn="ctr">
              <a:spcBef>
                <a:spcPts val="0"/>
              </a:spcBef>
              <a:spcAft>
                <a:spcPts val="0"/>
              </a:spcAft>
              <a:buNone/>
            </a:pPr>
            <a:r>
              <a:rPr lang="zh-TW" sz="2000">
                <a:latin typeface="Microsoft JhengHei"/>
                <a:ea typeface="Microsoft JhengHei"/>
                <a:cs typeface="Microsoft JhengHei"/>
                <a:sym typeface="Microsoft JhengHei"/>
              </a:rPr>
              <a:t>表示它的密度</a:t>
            </a:r>
            <a:br>
              <a:rPr lang="zh-TW" sz="2000">
                <a:latin typeface="Microsoft JhengHei"/>
                <a:ea typeface="Microsoft JhengHei"/>
                <a:cs typeface="Microsoft JhengHei"/>
                <a:sym typeface="Microsoft JhengHei"/>
              </a:rPr>
            </a:br>
            <a:r>
              <a:rPr lang="zh-TW" sz="2000" u="sng">
                <a:solidFill>
                  <a:schemeClr val="accent2"/>
                </a:solidFill>
                <a:latin typeface="Microsoft JhengHei"/>
                <a:ea typeface="Microsoft JhengHei"/>
                <a:cs typeface="Microsoft JhengHei"/>
                <a:sym typeface="Microsoft JhengHei"/>
              </a:rPr>
              <a:t>低於</a:t>
            </a:r>
            <a:r>
              <a:rPr lang="zh-TW" sz="2000">
                <a:latin typeface="Microsoft JhengHei"/>
                <a:ea typeface="Microsoft JhengHei"/>
                <a:cs typeface="Microsoft JhengHei"/>
                <a:sym typeface="Microsoft JhengHei"/>
              </a:rPr>
              <a:t>它的鄰居</a:t>
            </a:r>
            <a:endParaRPr sz="2000">
              <a:latin typeface="Microsoft JhengHei"/>
              <a:ea typeface="Microsoft JhengHei"/>
              <a:cs typeface="Microsoft JhengHei"/>
              <a:sym typeface="Microsoft JhengHei"/>
            </a:endParaRPr>
          </a:p>
        </p:txBody>
      </p:sp>
      <p:sp>
        <p:nvSpPr>
          <p:cNvPr id="2115" name="Google Shape;2115;p186"/>
          <p:cNvSpPr/>
          <p:nvPr/>
        </p:nvSpPr>
        <p:spPr>
          <a:xfrm>
            <a:off x="6192600" y="4514225"/>
            <a:ext cx="2320800" cy="1243800"/>
          </a:xfrm>
          <a:prstGeom prst="wedgeRoundRectCallout">
            <a:avLst>
              <a:gd fmla="val 9556" name="adj1"/>
              <a:gd fmla="val -113314" name="adj2"/>
              <a:gd fmla="val 0" name="adj3"/>
            </a:avLst>
          </a:prstGeom>
          <a:solidFill>
            <a:srgbClr val="FFFFFF"/>
          </a:solidFill>
          <a:ln cap="flat" cmpd="sng" w="38100">
            <a:solidFill>
              <a:schemeClr val="accent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b="1" lang="zh-TW" sz="2400">
                <a:solidFill>
                  <a:schemeClr val="accent3"/>
                </a:solidFill>
                <a:latin typeface="Microsoft JhengHei"/>
                <a:ea typeface="Microsoft JhengHei"/>
                <a:cs typeface="Microsoft JhengHei"/>
                <a:sym typeface="Microsoft JhengHei"/>
              </a:rPr>
              <a:t>LOF 低</a:t>
            </a:r>
            <a:endParaRPr b="1" sz="2400">
              <a:solidFill>
                <a:schemeClr val="accent3"/>
              </a:solidFill>
              <a:latin typeface="Microsoft JhengHei"/>
              <a:ea typeface="Microsoft JhengHei"/>
              <a:cs typeface="Microsoft JhengHei"/>
              <a:sym typeface="Microsoft JhengHei"/>
            </a:endParaRPr>
          </a:p>
          <a:p>
            <a:pPr indent="0" lvl="0" marL="0" rtl="0" algn="ctr">
              <a:spcBef>
                <a:spcPts val="0"/>
              </a:spcBef>
              <a:spcAft>
                <a:spcPts val="0"/>
              </a:spcAft>
              <a:buNone/>
            </a:pPr>
            <a:r>
              <a:rPr lang="zh-TW" sz="2000">
                <a:latin typeface="Microsoft JhengHei"/>
                <a:ea typeface="Microsoft JhengHei"/>
                <a:cs typeface="Microsoft JhengHei"/>
                <a:sym typeface="Microsoft JhengHei"/>
              </a:rPr>
              <a:t>表示它的密度</a:t>
            </a:r>
            <a:br>
              <a:rPr lang="zh-TW" sz="2000">
                <a:latin typeface="Microsoft JhengHei"/>
                <a:ea typeface="Microsoft JhengHei"/>
                <a:cs typeface="Microsoft JhengHei"/>
                <a:sym typeface="Microsoft JhengHei"/>
              </a:rPr>
            </a:br>
            <a:r>
              <a:rPr lang="zh-TW" sz="2000" u="sng">
                <a:solidFill>
                  <a:srgbClr val="6AA84F"/>
                </a:solidFill>
                <a:latin typeface="Microsoft JhengHei"/>
                <a:ea typeface="Microsoft JhengHei"/>
                <a:cs typeface="Microsoft JhengHei"/>
                <a:sym typeface="Microsoft JhengHei"/>
              </a:rPr>
              <a:t>接近</a:t>
            </a:r>
            <a:r>
              <a:rPr lang="zh-TW" sz="2000">
                <a:latin typeface="Microsoft JhengHei"/>
                <a:ea typeface="Microsoft JhengHei"/>
                <a:cs typeface="Microsoft JhengHei"/>
                <a:sym typeface="Microsoft JhengHei"/>
              </a:rPr>
              <a:t>它的鄰居</a:t>
            </a:r>
            <a:endParaRPr sz="2000">
              <a:latin typeface="Microsoft JhengHei"/>
              <a:ea typeface="Microsoft JhengHei"/>
              <a:cs typeface="Microsoft JhengHei"/>
              <a:sym typeface="Microsoft JhengHei"/>
            </a:endParaRPr>
          </a:p>
        </p:txBody>
      </p:sp>
      <p:sp>
        <p:nvSpPr>
          <p:cNvPr id="2116" name="Google Shape;2116;p186"/>
          <p:cNvSpPr/>
          <p:nvPr/>
        </p:nvSpPr>
        <p:spPr>
          <a:xfrm>
            <a:off x="431225" y="4514225"/>
            <a:ext cx="2320800" cy="1243800"/>
          </a:xfrm>
          <a:prstGeom prst="wedgeRoundRectCallout">
            <a:avLst>
              <a:gd fmla="val -11769" name="adj1"/>
              <a:gd fmla="val -108335" name="adj2"/>
              <a:gd fmla="val 0" name="adj3"/>
            </a:avLst>
          </a:prstGeom>
          <a:solidFill>
            <a:srgbClr val="FFFFFF"/>
          </a:solidFill>
          <a:ln cap="flat" cmpd="sng" w="38100">
            <a:solidFill>
              <a:schemeClr val="accent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b="1" lang="zh-TW" sz="2400">
                <a:solidFill>
                  <a:schemeClr val="accent3"/>
                </a:solidFill>
                <a:latin typeface="Microsoft JhengHei"/>
                <a:ea typeface="Microsoft JhengHei"/>
                <a:cs typeface="Microsoft JhengHei"/>
                <a:sym typeface="Microsoft JhengHei"/>
              </a:rPr>
              <a:t>LOF 低</a:t>
            </a:r>
            <a:endParaRPr b="1" sz="2400">
              <a:solidFill>
                <a:schemeClr val="accent3"/>
              </a:solidFill>
              <a:latin typeface="Microsoft JhengHei"/>
              <a:ea typeface="Microsoft JhengHei"/>
              <a:cs typeface="Microsoft JhengHei"/>
              <a:sym typeface="Microsoft JhengHei"/>
            </a:endParaRPr>
          </a:p>
          <a:p>
            <a:pPr indent="0" lvl="0" marL="0" rtl="0" algn="ctr">
              <a:spcBef>
                <a:spcPts val="0"/>
              </a:spcBef>
              <a:spcAft>
                <a:spcPts val="0"/>
              </a:spcAft>
              <a:buNone/>
            </a:pPr>
            <a:r>
              <a:rPr lang="zh-TW" sz="2000">
                <a:latin typeface="Microsoft JhengHei"/>
                <a:ea typeface="Microsoft JhengHei"/>
                <a:cs typeface="Microsoft JhengHei"/>
                <a:sym typeface="Microsoft JhengHei"/>
              </a:rPr>
              <a:t>表示它的密度</a:t>
            </a:r>
            <a:br>
              <a:rPr lang="zh-TW" sz="2000">
                <a:latin typeface="Microsoft JhengHei"/>
                <a:ea typeface="Microsoft JhengHei"/>
                <a:cs typeface="Microsoft JhengHei"/>
                <a:sym typeface="Microsoft JhengHei"/>
              </a:rPr>
            </a:br>
            <a:r>
              <a:rPr lang="zh-TW" sz="2000" u="sng">
                <a:solidFill>
                  <a:srgbClr val="6AA84F"/>
                </a:solidFill>
                <a:latin typeface="Microsoft JhengHei"/>
                <a:ea typeface="Microsoft JhengHei"/>
                <a:cs typeface="Microsoft JhengHei"/>
                <a:sym typeface="Microsoft JhengHei"/>
              </a:rPr>
              <a:t>接近</a:t>
            </a:r>
            <a:r>
              <a:rPr lang="zh-TW" sz="2000">
                <a:latin typeface="Microsoft JhengHei"/>
                <a:ea typeface="Microsoft JhengHei"/>
                <a:cs typeface="Microsoft JhengHei"/>
                <a:sym typeface="Microsoft JhengHei"/>
              </a:rPr>
              <a:t>它的鄰居</a:t>
            </a:r>
            <a:endParaRPr sz="2000">
              <a:latin typeface="Microsoft JhengHei"/>
              <a:ea typeface="Microsoft JhengHei"/>
              <a:cs typeface="Microsoft JhengHei"/>
              <a:sym typeface="Microsoft JhengHei"/>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1" name="Shape 2121"/>
        <p:cNvGrpSpPr/>
        <p:nvPr/>
      </p:nvGrpSpPr>
      <p:grpSpPr>
        <a:xfrm>
          <a:off x="0" y="0"/>
          <a:ext cx="0" cy="0"/>
          <a:chOff x="0" y="0"/>
          <a:chExt cx="0" cy="0"/>
        </a:xfrm>
      </p:grpSpPr>
      <p:sp>
        <p:nvSpPr>
          <p:cNvPr id="2122" name="Google Shape;2122;p187"/>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2123" name="Google Shape;2123;p187"/>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LOF與次數分配圖</a:t>
            </a:r>
            <a:endParaRPr/>
          </a:p>
        </p:txBody>
      </p:sp>
      <p:sp>
        <p:nvSpPr>
          <p:cNvPr id="2124" name="Google Shape;2124;p187"/>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TW" u="sng">
                <a:solidFill>
                  <a:schemeClr val="hlink"/>
                </a:solidFill>
                <a:hlinkClick r:id="rId3"/>
              </a:rPr>
              <a:t>https://www.wikiwand.com/en/Local_outlier_factor</a:t>
            </a:r>
            <a:r>
              <a:rPr lang="zh-TW"/>
              <a:t>   </a:t>
            </a:r>
            <a:endParaRPr/>
          </a:p>
        </p:txBody>
      </p:sp>
      <p:sp>
        <p:nvSpPr>
          <p:cNvPr id="2125" name="Google Shape;2125;p187"/>
          <p:cNvSpPr/>
          <p:nvPr/>
        </p:nvSpPr>
        <p:spPr>
          <a:xfrm>
            <a:off x="6402850" y="4895225"/>
            <a:ext cx="2320800" cy="1243800"/>
          </a:xfrm>
          <a:prstGeom prst="wedgeRoundRectCallout">
            <a:avLst>
              <a:gd fmla="val -16317" name="adj1"/>
              <a:gd fmla="val -92332" name="adj2"/>
              <a:gd fmla="val 0" name="adj3"/>
            </a:avLst>
          </a:prstGeom>
          <a:solidFill>
            <a:srgbClr val="FFFFFF"/>
          </a:solidFill>
          <a:ln cap="flat" cmpd="sng" w="38100">
            <a:solidFill>
              <a:schemeClr val="accen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b="1" lang="zh-TW" sz="2400">
                <a:solidFill>
                  <a:schemeClr val="accent2"/>
                </a:solidFill>
                <a:latin typeface="Microsoft JhengHei"/>
                <a:ea typeface="Microsoft JhengHei"/>
                <a:cs typeface="Microsoft JhengHei"/>
                <a:sym typeface="Microsoft JhengHei"/>
              </a:rPr>
              <a:t>LOF &gt; 1</a:t>
            </a:r>
            <a:endParaRPr b="1" sz="2400">
              <a:solidFill>
                <a:schemeClr val="accent2"/>
              </a:solidFill>
              <a:latin typeface="Microsoft JhengHei"/>
              <a:ea typeface="Microsoft JhengHei"/>
              <a:cs typeface="Microsoft JhengHei"/>
              <a:sym typeface="Microsoft JhengHei"/>
            </a:endParaRPr>
          </a:p>
          <a:p>
            <a:pPr indent="0" lvl="0" marL="0" rtl="0" algn="ctr">
              <a:spcBef>
                <a:spcPts val="0"/>
              </a:spcBef>
              <a:spcAft>
                <a:spcPts val="0"/>
              </a:spcAft>
              <a:buNone/>
            </a:pPr>
            <a:r>
              <a:rPr lang="zh-TW" sz="2000">
                <a:latin typeface="Microsoft JhengHei"/>
                <a:ea typeface="Microsoft JhengHei"/>
                <a:cs typeface="Microsoft JhengHei"/>
                <a:sym typeface="Microsoft JhengHei"/>
              </a:rPr>
              <a:t>表示它的密度</a:t>
            </a:r>
            <a:br>
              <a:rPr lang="zh-TW" sz="2000">
                <a:latin typeface="Microsoft JhengHei"/>
                <a:ea typeface="Microsoft JhengHei"/>
                <a:cs typeface="Microsoft JhengHei"/>
                <a:sym typeface="Microsoft JhengHei"/>
              </a:rPr>
            </a:br>
            <a:r>
              <a:rPr lang="zh-TW" sz="2000" u="sng">
                <a:solidFill>
                  <a:schemeClr val="accent2"/>
                </a:solidFill>
                <a:latin typeface="Microsoft JhengHei"/>
                <a:ea typeface="Microsoft JhengHei"/>
                <a:cs typeface="Microsoft JhengHei"/>
                <a:sym typeface="Microsoft JhengHei"/>
              </a:rPr>
              <a:t>低於</a:t>
            </a:r>
            <a:r>
              <a:rPr lang="zh-TW" sz="2000">
                <a:latin typeface="Microsoft JhengHei"/>
                <a:ea typeface="Microsoft JhengHei"/>
                <a:cs typeface="Microsoft JhengHei"/>
                <a:sym typeface="Microsoft JhengHei"/>
              </a:rPr>
              <a:t>它的鄰居</a:t>
            </a:r>
            <a:endParaRPr sz="2000">
              <a:latin typeface="Microsoft JhengHei"/>
              <a:ea typeface="Microsoft JhengHei"/>
              <a:cs typeface="Microsoft JhengHei"/>
              <a:sym typeface="Microsoft JhengHei"/>
            </a:endParaRPr>
          </a:p>
        </p:txBody>
      </p:sp>
      <p:pic>
        <p:nvPicPr>
          <p:cNvPr id="2126" name="Google Shape;2126;p187"/>
          <p:cNvPicPr preferRelativeResize="0"/>
          <p:nvPr/>
        </p:nvPicPr>
        <p:blipFill>
          <a:blip r:embed="rId4">
            <a:alphaModFix/>
          </a:blip>
          <a:stretch>
            <a:fillRect/>
          </a:stretch>
        </p:blipFill>
        <p:spPr>
          <a:xfrm>
            <a:off x="2132900" y="2040438"/>
            <a:ext cx="5257799" cy="2253343"/>
          </a:xfrm>
          <a:prstGeom prst="rect">
            <a:avLst/>
          </a:prstGeom>
          <a:noFill/>
          <a:ln>
            <a:noFill/>
          </a:ln>
        </p:spPr>
      </p:pic>
      <p:sp>
        <p:nvSpPr>
          <p:cNvPr id="2127" name="Google Shape;2127;p187"/>
          <p:cNvSpPr txBox="1"/>
          <p:nvPr/>
        </p:nvSpPr>
        <p:spPr>
          <a:xfrm>
            <a:off x="7501175" y="3993850"/>
            <a:ext cx="959400" cy="400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2400">
                <a:latin typeface="Microsoft JhengHei"/>
                <a:ea typeface="Microsoft JhengHei"/>
                <a:cs typeface="Microsoft JhengHei"/>
                <a:sym typeface="Microsoft JhengHei"/>
              </a:rPr>
              <a:t>LOF</a:t>
            </a:r>
            <a:endParaRPr sz="2400">
              <a:latin typeface="Microsoft JhengHei"/>
              <a:ea typeface="Microsoft JhengHei"/>
              <a:cs typeface="Microsoft JhengHei"/>
              <a:sym typeface="Microsoft JhengHei"/>
            </a:endParaRPr>
          </a:p>
        </p:txBody>
      </p:sp>
      <p:sp>
        <p:nvSpPr>
          <p:cNvPr id="2128" name="Google Shape;2128;p187"/>
          <p:cNvSpPr txBox="1"/>
          <p:nvPr/>
        </p:nvSpPr>
        <p:spPr>
          <a:xfrm>
            <a:off x="1294700" y="2133475"/>
            <a:ext cx="838200" cy="936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2400">
                <a:latin typeface="Microsoft JhengHei"/>
                <a:ea typeface="Microsoft JhengHei"/>
                <a:cs typeface="Microsoft JhengHei"/>
                <a:sym typeface="Microsoft JhengHei"/>
              </a:rPr>
              <a:t>案例數量</a:t>
            </a:r>
            <a:endParaRPr sz="2400">
              <a:latin typeface="Microsoft JhengHei"/>
              <a:ea typeface="Microsoft JhengHei"/>
              <a:cs typeface="Microsoft JhengHei"/>
              <a:sym typeface="Microsoft JhengHei"/>
            </a:endParaRPr>
          </a:p>
        </p:txBody>
      </p:sp>
      <p:cxnSp>
        <p:nvCxnSpPr>
          <p:cNvPr id="2129" name="Google Shape;2129;p187"/>
          <p:cNvCxnSpPr/>
          <p:nvPr/>
        </p:nvCxnSpPr>
        <p:spPr>
          <a:xfrm flipH="1" rot="10800000">
            <a:off x="2189600" y="2133463"/>
            <a:ext cx="12900" cy="2067300"/>
          </a:xfrm>
          <a:prstGeom prst="straightConnector1">
            <a:avLst/>
          </a:prstGeom>
          <a:noFill/>
          <a:ln cap="flat" cmpd="sng" w="9525">
            <a:solidFill>
              <a:schemeClr val="dk2"/>
            </a:solidFill>
            <a:prstDash val="solid"/>
            <a:round/>
            <a:headEnd len="med" w="med" type="none"/>
            <a:tailEnd len="med" w="med" type="triangle"/>
          </a:ln>
        </p:spPr>
      </p:cxnSp>
      <p:sp>
        <p:nvSpPr>
          <p:cNvPr id="2130" name="Google Shape;2130;p187"/>
          <p:cNvSpPr/>
          <p:nvPr/>
        </p:nvSpPr>
        <p:spPr>
          <a:xfrm>
            <a:off x="2969425" y="4895225"/>
            <a:ext cx="2320800" cy="1243800"/>
          </a:xfrm>
          <a:prstGeom prst="wedgeRoundRectCallout">
            <a:avLst>
              <a:gd fmla="val -54093" name="adj1"/>
              <a:gd fmla="val -91259" name="adj2"/>
              <a:gd fmla="val 0" name="adj3"/>
            </a:avLst>
          </a:prstGeom>
          <a:solidFill>
            <a:srgbClr val="FFFFFF"/>
          </a:solidFill>
          <a:ln cap="flat" cmpd="sng" w="38100">
            <a:solidFill>
              <a:schemeClr val="accent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b="1" lang="zh-TW" sz="2400">
                <a:solidFill>
                  <a:schemeClr val="accent3"/>
                </a:solidFill>
                <a:latin typeface="Microsoft JhengHei"/>
                <a:ea typeface="Microsoft JhengHei"/>
                <a:cs typeface="Microsoft JhengHei"/>
                <a:sym typeface="Microsoft JhengHei"/>
              </a:rPr>
              <a:t>LOF ~ 1</a:t>
            </a:r>
            <a:endParaRPr b="1" sz="2400">
              <a:solidFill>
                <a:schemeClr val="accent3"/>
              </a:solidFill>
              <a:latin typeface="Microsoft JhengHei"/>
              <a:ea typeface="Microsoft JhengHei"/>
              <a:cs typeface="Microsoft JhengHei"/>
              <a:sym typeface="Microsoft JhengHei"/>
            </a:endParaRPr>
          </a:p>
          <a:p>
            <a:pPr indent="0" lvl="0" marL="0" rtl="0" algn="ctr">
              <a:spcBef>
                <a:spcPts val="0"/>
              </a:spcBef>
              <a:spcAft>
                <a:spcPts val="0"/>
              </a:spcAft>
              <a:buNone/>
            </a:pPr>
            <a:r>
              <a:rPr lang="zh-TW" sz="2000">
                <a:latin typeface="Microsoft JhengHei"/>
                <a:ea typeface="Microsoft JhengHei"/>
                <a:cs typeface="Microsoft JhengHei"/>
                <a:sym typeface="Microsoft JhengHei"/>
              </a:rPr>
              <a:t>表示它的密度</a:t>
            </a:r>
            <a:br>
              <a:rPr lang="zh-TW" sz="2000">
                <a:latin typeface="Microsoft JhengHei"/>
                <a:ea typeface="Microsoft JhengHei"/>
                <a:cs typeface="Microsoft JhengHei"/>
                <a:sym typeface="Microsoft JhengHei"/>
              </a:rPr>
            </a:br>
            <a:r>
              <a:rPr lang="zh-TW" sz="2000" u="sng">
                <a:solidFill>
                  <a:srgbClr val="6AA84F"/>
                </a:solidFill>
                <a:latin typeface="Microsoft JhengHei"/>
                <a:ea typeface="Microsoft JhengHei"/>
                <a:cs typeface="Microsoft JhengHei"/>
                <a:sym typeface="Microsoft JhengHei"/>
              </a:rPr>
              <a:t>接近</a:t>
            </a:r>
            <a:r>
              <a:rPr lang="zh-TW" sz="2000">
                <a:latin typeface="Microsoft JhengHei"/>
                <a:ea typeface="Microsoft JhengHei"/>
                <a:cs typeface="Microsoft JhengHei"/>
                <a:sym typeface="Microsoft JhengHei"/>
              </a:rPr>
              <a:t>它的鄰居</a:t>
            </a:r>
            <a:endParaRPr sz="2000">
              <a:latin typeface="Microsoft JhengHei"/>
              <a:ea typeface="Microsoft JhengHei"/>
              <a:cs typeface="Microsoft JhengHei"/>
              <a:sym typeface="Microsoft JhengHei"/>
            </a:endParaRPr>
          </a:p>
        </p:txBody>
      </p:sp>
      <p:sp>
        <p:nvSpPr>
          <p:cNvPr id="2131" name="Google Shape;2131;p187"/>
          <p:cNvSpPr/>
          <p:nvPr/>
        </p:nvSpPr>
        <p:spPr>
          <a:xfrm>
            <a:off x="429750" y="4895225"/>
            <a:ext cx="2320800" cy="1243800"/>
          </a:xfrm>
          <a:prstGeom prst="wedgeRoundRectCallout">
            <a:avLst>
              <a:gd fmla="val 36175" name="adj1"/>
              <a:gd fmla="val -90232" name="adj2"/>
              <a:gd fmla="val 0" name="adj3"/>
            </a:avLst>
          </a:prstGeom>
          <a:solidFill>
            <a:srgbClr val="FFFFFF"/>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b="1" lang="zh-TW" sz="2400">
                <a:solidFill>
                  <a:srgbClr val="274E13"/>
                </a:solidFill>
                <a:latin typeface="Microsoft JhengHei"/>
                <a:ea typeface="Microsoft JhengHei"/>
                <a:cs typeface="Microsoft JhengHei"/>
                <a:sym typeface="Microsoft JhengHei"/>
              </a:rPr>
              <a:t>LOF &lt; 1</a:t>
            </a:r>
            <a:endParaRPr b="1" sz="2400">
              <a:solidFill>
                <a:srgbClr val="274E13"/>
              </a:solidFill>
              <a:latin typeface="Microsoft JhengHei"/>
              <a:ea typeface="Microsoft JhengHei"/>
              <a:cs typeface="Microsoft JhengHei"/>
              <a:sym typeface="Microsoft JhengHei"/>
            </a:endParaRPr>
          </a:p>
          <a:p>
            <a:pPr indent="0" lvl="0" marL="0" rtl="0" algn="ctr">
              <a:spcBef>
                <a:spcPts val="0"/>
              </a:spcBef>
              <a:spcAft>
                <a:spcPts val="0"/>
              </a:spcAft>
              <a:buNone/>
            </a:pPr>
            <a:r>
              <a:rPr lang="zh-TW" sz="2000">
                <a:latin typeface="Microsoft JhengHei"/>
                <a:ea typeface="Microsoft JhengHei"/>
                <a:cs typeface="Microsoft JhengHei"/>
                <a:sym typeface="Microsoft JhengHei"/>
              </a:rPr>
              <a:t>表示它的密度</a:t>
            </a:r>
            <a:br>
              <a:rPr lang="zh-TW" sz="2000">
                <a:latin typeface="Microsoft JhengHei"/>
                <a:ea typeface="Microsoft JhengHei"/>
                <a:cs typeface="Microsoft JhengHei"/>
                <a:sym typeface="Microsoft JhengHei"/>
              </a:rPr>
            </a:br>
            <a:r>
              <a:rPr lang="zh-TW" sz="2000" u="sng">
                <a:solidFill>
                  <a:srgbClr val="274E13"/>
                </a:solidFill>
                <a:latin typeface="Microsoft JhengHei"/>
                <a:ea typeface="Microsoft JhengHei"/>
                <a:cs typeface="Microsoft JhengHei"/>
                <a:sym typeface="Microsoft JhengHei"/>
              </a:rPr>
              <a:t>高於</a:t>
            </a:r>
            <a:r>
              <a:rPr lang="zh-TW" sz="2000">
                <a:latin typeface="Microsoft JhengHei"/>
                <a:ea typeface="Microsoft JhengHei"/>
                <a:cs typeface="Microsoft JhengHei"/>
                <a:sym typeface="Microsoft JhengHei"/>
              </a:rPr>
              <a:t>它的鄰居</a:t>
            </a:r>
            <a:endParaRPr sz="2000">
              <a:latin typeface="Microsoft JhengHei"/>
              <a:ea typeface="Microsoft JhengHei"/>
              <a:cs typeface="Microsoft JhengHei"/>
              <a:sym typeface="Microsoft JhengHei"/>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6" name="Shape 2136"/>
        <p:cNvGrpSpPr/>
        <p:nvPr/>
      </p:nvGrpSpPr>
      <p:grpSpPr>
        <a:xfrm>
          <a:off x="0" y="0"/>
          <a:ext cx="0" cy="0"/>
          <a:chOff x="0" y="0"/>
          <a:chExt cx="0" cy="0"/>
        </a:xfrm>
      </p:grpSpPr>
      <p:sp>
        <p:nvSpPr>
          <p:cNvPr id="2137" name="Google Shape;2137;p188"/>
          <p:cNvSpPr txBox="1"/>
          <p:nvPr>
            <p:ph idx="1" type="body"/>
          </p:nvPr>
        </p:nvSpPr>
        <p:spPr>
          <a:xfrm>
            <a:off x="3875850" y="1783075"/>
            <a:ext cx="4791900" cy="4711800"/>
          </a:xfrm>
          <a:prstGeom prst="rect">
            <a:avLst/>
          </a:prstGeom>
        </p:spPr>
        <p:txBody>
          <a:bodyPr anchorCtr="0" anchor="t" bIns="91425" lIns="91425" spcFirstLastPara="1" rIns="91425" wrap="square" tIns="91425">
            <a:noAutofit/>
          </a:bodyPr>
          <a:lstStyle/>
          <a:p>
            <a:pPr indent="-381000" lvl="0" marL="457200" rtl="0" algn="l">
              <a:spcBef>
                <a:spcPts val="560"/>
              </a:spcBef>
              <a:spcAft>
                <a:spcPts val="0"/>
              </a:spcAft>
              <a:buSzPts val="2400"/>
              <a:buAutoNum type="arabicPeriod"/>
            </a:pPr>
            <a:r>
              <a:rPr lang="zh-TW">
                <a:solidFill>
                  <a:schemeClr val="dk1"/>
                </a:solidFill>
              </a:rPr>
              <a:t>下載與開啟檔案</a:t>
            </a:r>
            <a:endParaRPr>
              <a:solidFill>
                <a:schemeClr val="dk1"/>
              </a:solidFill>
            </a:endParaRPr>
          </a:p>
          <a:p>
            <a:pPr indent="-381000" lvl="0" marL="457200" rtl="0" algn="l">
              <a:spcBef>
                <a:spcPts val="1000"/>
              </a:spcBef>
              <a:spcAft>
                <a:spcPts val="0"/>
              </a:spcAft>
              <a:buSzPts val="2400"/>
              <a:buAutoNum type="arabicPeriod"/>
            </a:pPr>
            <a:r>
              <a:rPr lang="zh-TW">
                <a:solidFill>
                  <a:schemeClr val="dk1"/>
                </a:solidFill>
              </a:rPr>
              <a:t>資料前處理：關閉目標屬性</a:t>
            </a:r>
            <a:endParaRPr>
              <a:solidFill>
                <a:schemeClr val="dk1"/>
              </a:solidFill>
            </a:endParaRPr>
          </a:p>
          <a:p>
            <a:pPr indent="-381000" lvl="0" marL="457200" rtl="0" algn="l">
              <a:spcBef>
                <a:spcPts val="1000"/>
              </a:spcBef>
              <a:spcAft>
                <a:spcPts val="0"/>
              </a:spcAft>
              <a:buSzPts val="2400"/>
              <a:buAutoNum type="arabicPeriod"/>
            </a:pPr>
            <a:r>
              <a:rPr lang="zh-TW">
                <a:solidFill>
                  <a:schemeClr val="dk1"/>
                </a:solidFill>
              </a:rPr>
              <a:t>執行異常偵測：LOF</a:t>
            </a:r>
            <a:endParaRPr>
              <a:solidFill>
                <a:schemeClr val="dk1"/>
              </a:solidFill>
            </a:endParaRPr>
          </a:p>
          <a:p>
            <a:pPr indent="-381000" lvl="0" marL="457200" rtl="0" algn="l">
              <a:spcBef>
                <a:spcPts val="1000"/>
              </a:spcBef>
              <a:spcAft>
                <a:spcPts val="1000"/>
              </a:spcAft>
              <a:buSzPts val="2400"/>
              <a:buAutoNum type="arabicPeriod"/>
            </a:pPr>
            <a:r>
              <a:rPr lang="zh-TW">
                <a:solidFill>
                  <a:schemeClr val="dk1"/>
                </a:solidFill>
              </a:rPr>
              <a:t>檢視探勘結果：LibreOffice Calc → AutoFilter</a:t>
            </a:r>
            <a:endParaRPr/>
          </a:p>
        </p:txBody>
      </p:sp>
      <p:sp>
        <p:nvSpPr>
          <p:cNvPr id="2138" name="Google Shape;2138;p188"/>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2139" name="Google Shape;2139;p188"/>
          <p:cNvSpPr txBox="1"/>
          <p:nvPr>
            <p:ph type="title"/>
          </p:nvPr>
        </p:nvSpPr>
        <p:spPr>
          <a:xfrm>
            <a:off x="3258150" y="169425"/>
            <a:ext cx="5409600" cy="1243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0" lang="zh-TW" sz="2800">
                <a:solidFill>
                  <a:schemeClr val="dk1"/>
                </a:solidFill>
              </a:rPr>
              <a:t>異常偵測：</a:t>
            </a:r>
            <a:r>
              <a:rPr b="0" lang="zh-TW" sz="2800">
                <a:solidFill>
                  <a:schemeClr val="dk1"/>
                </a:solidFill>
              </a:rPr>
              <a:t>區域異數因素</a:t>
            </a:r>
            <a:endParaRPr b="0" sz="2800">
              <a:solidFill>
                <a:schemeClr val="dk1"/>
              </a:solidFill>
            </a:endParaRPr>
          </a:p>
          <a:p>
            <a:pPr indent="0" lvl="0" marL="0" rtl="0" algn="ctr">
              <a:spcBef>
                <a:spcPts val="0"/>
              </a:spcBef>
              <a:spcAft>
                <a:spcPts val="0"/>
              </a:spcAft>
              <a:buNone/>
            </a:pPr>
            <a:r>
              <a:rPr lang="zh-TW">
                <a:solidFill>
                  <a:schemeClr val="dk1"/>
                </a:solidFill>
              </a:rPr>
              <a:t>實作步驟</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90"/>
          <p:cNvSpPr txBox="1"/>
          <p:nvPr>
            <p:ph idx="1" type="body"/>
          </p:nvPr>
        </p:nvSpPr>
        <p:spPr>
          <a:xfrm>
            <a:off x="476250" y="2040325"/>
            <a:ext cx="8191500" cy="4454400"/>
          </a:xfrm>
          <a:prstGeom prst="rect">
            <a:avLst/>
          </a:prstGeom>
        </p:spPr>
        <p:txBody>
          <a:bodyPr anchorCtr="0" anchor="t" bIns="91425" lIns="91425" spcFirstLastPara="1" rIns="91425" wrap="square" tIns="91425">
            <a:noAutofit/>
          </a:bodyPr>
          <a:lstStyle/>
          <a:p>
            <a:pPr indent="-381000" lvl="0" marL="457200" rtl="0" algn="l">
              <a:spcBef>
                <a:spcPts val="560"/>
              </a:spcBef>
              <a:spcAft>
                <a:spcPts val="0"/>
              </a:spcAft>
              <a:buSzPts val="2400"/>
              <a:buChar char="●"/>
            </a:pPr>
            <a:r>
              <a:rPr lang="zh-TW"/>
              <a:t>LibreOffice辦公室套裝軟體的試算表工具</a:t>
            </a:r>
            <a:endParaRPr/>
          </a:p>
          <a:p>
            <a:pPr indent="-381000" lvl="0" marL="457200" rtl="0" algn="l">
              <a:spcBef>
                <a:spcPts val="1000"/>
              </a:spcBef>
              <a:spcAft>
                <a:spcPts val="0"/>
              </a:spcAft>
              <a:buSzPts val="2400"/>
              <a:buChar char="●"/>
            </a:pPr>
            <a:r>
              <a:rPr lang="zh-TW"/>
              <a:t>LibreOffice是跨平臺的開放自由軟體，是編輯開放文件格式(ODF)的最佳選擇</a:t>
            </a:r>
            <a:endParaRPr/>
          </a:p>
          <a:p>
            <a:pPr indent="-381000" lvl="0" marL="457200" rtl="0" algn="l">
              <a:spcBef>
                <a:spcPts val="1000"/>
              </a:spcBef>
              <a:spcAft>
                <a:spcPts val="0"/>
              </a:spcAft>
              <a:buSzPts val="2400"/>
              <a:buChar char="●"/>
            </a:pPr>
            <a:r>
              <a:rPr lang="zh-TW"/>
              <a:t>開放文件格式包含文件(ODT)、</a:t>
            </a:r>
            <a:r>
              <a:rPr lang="zh-TW">
                <a:solidFill>
                  <a:srgbClr val="FF0000"/>
                </a:solidFill>
              </a:rPr>
              <a:t>試算表(ODS)</a:t>
            </a:r>
            <a:r>
              <a:rPr lang="zh-TW"/>
              <a:t>、投影片(ODP)等多種類型格式</a:t>
            </a:r>
            <a:endParaRPr/>
          </a:p>
          <a:p>
            <a:pPr indent="-381000" lvl="0" marL="457200" rtl="0" algn="l">
              <a:spcBef>
                <a:spcPts val="1000"/>
              </a:spcBef>
              <a:spcAft>
                <a:spcPts val="1000"/>
              </a:spcAft>
              <a:buSzPts val="2400"/>
              <a:buChar char="●"/>
            </a:pPr>
            <a:r>
              <a:rPr lang="zh-TW"/>
              <a:t>開放文件格式是我國政府的主要通用格式</a:t>
            </a:r>
            <a:endParaRPr/>
          </a:p>
        </p:txBody>
      </p:sp>
      <p:sp>
        <p:nvSpPr>
          <p:cNvPr id="645" name="Google Shape;645;p90"/>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646" name="Google Shape;646;p90"/>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TW" sz="3200"/>
              <a:t>辦公室套裝的自由軟體</a:t>
            </a:r>
            <a:endParaRPr b="0" sz="3200"/>
          </a:p>
          <a:p>
            <a:pPr indent="0" lvl="0" marL="0" rtl="0" algn="ctr">
              <a:spcBef>
                <a:spcPts val="0"/>
              </a:spcBef>
              <a:spcAft>
                <a:spcPts val="0"/>
              </a:spcAft>
              <a:buNone/>
            </a:pPr>
            <a:r>
              <a:rPr lang="zh-TW"/>
              <a:t>LibreOffice</a:t>
            </a:r>
            <a:endParaRPr/>
          </a:p>
        </p:txBody>
      </p:sp>
      <p:sp>
        <p:nvSpPr>
          <p:cNvPr id="647" name="Google Shape;647;p90"/>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648" name="Google Shape;648;p90"/>
          <p:cNvSpPr/>
          <p:nvPr/>
        </p:nvSpPr>
        <p:spPr>
          <a:xfrm>
            <a:off x="2669500" y="5305100"/>
            <a:ext cx="4629000" cy="849300"/>
          </a:xfrm>
          <a:prstGeom prst="roundRect">
            <a:avLst>
              <a:gd fmla="val 16667" name="adj"/>
            </a:avLst>
          </a:prstGeom>
          <a:solidFill>
            <a:srgbClr val="38761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r">
              <a:spcBef>
                <a:spcPts val="0"/>
              </a:spcBef>
              <a:spcAft>
                <a:spcPts val="0"/>
              </a:spcAft>
              <a:buNone/>
            </a:pPr>
            <a:r>
              <a:rPr lang="zh-TW" sz="2400" u="sng">
                <a:solidFill>
                  <a:srgbClr val="FFFFFF"/>
                </a:solidFill>
                <a:hlinkClick r:id="rId3">
                  <a:extLst>
                    <a:ext uri="{A12FA001-AC4F-418D-AE19-62706E023703}">
                      <ahyp:hlinkClr val="tx"/>
                    </a:ext>
                  </a:extLst>
                </a:hlinkClick>
              </a:rPr>
              <a:t>https://zh-tw.libreoffice.org</a:t>
            </a:r>
            <a:br>
              <a:rPr lang="zh-TW" sz="2400" u="sng">
                <a:solidFill>
                  <a:srgbClr val="FFFFFF"/>
                </a:solidFill>
                <a:hlinkClick r:id="rId4">
                  <a:extLst>
                    <a:ext uri="{A12FA001-AC4F-418D-AE19-62706E023703}">
                      <ahyp:hlinkClr val="tx"/>
                    </a:ext>
                  </a:extLst>
                </a:hlinkClick>
              </a:rPr>
            </a:br>
            <a:r>
              <a:rPr lang="zh-TW" sz="2400" u="sng">
                <a:solidFill>
                  <a:srgbClr val="FFFFFF"/>
                </a:solidFill>
                <a:hlinkClick r:id="rId5">
                  <a:extLst>
                    <a:ext uri="{A12FA001-AC4F-418D-AE19-62706E023703}">
                      <ahyp:hlinkClr val="tx"/>
                    </a:ext>
                  </a:extLst>
                </a:hlinkClick>
              </a:rPr>
              <a:t>/download/libreoffice-fresh/</a:t>
            </a:r>
            <a:endParaRPr sz="2400">
              <a:solidFill>
                <a:srgbClr val="FFFFFF"/>
              </a:solidFill>
            </a:endParaRPr>
          </a:p>
        </p:txBody>
      </p:sp>
      <p:pic>
        <p:nvPicPr>
          <p:cNvPr id="649" name="Google Shape;649;p90"/>
          <p:cNvPicPr preferRelativeResize="0"/>
          <p:nvPr/>
        </p:nvPicPr>
        <p:blipFill>
          <a:blip r:embed="rId6">
            <a:alphaModFix/>
          </a:blip>
          <a:stretch>
            <a:fillRect/>
          </a:stretch>
        </p:blipFill>
        <p:spPr>
          <a:xfrm>
            <a:off x="2338925" y="5142025"/>
            <a:ext cx="1175450" cy="117545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4" name="Shape 2144"/>
        <p:cNvGrpSpPr/>
        <p:nvPr/>
      </p:nvGrpSpPr>
      <p:grpSpPr>
        <a:xfrm>
          <a:off x="0" y="0"/>
          <a:ext cx="0" cy="0"/>
          <a:chOff x="0" y="0"/>
          <a:chExt cx="0" cy="0"/>
        </a:xfrm>
      </p:grpSpPr>
      <p:sp>
        <p:nvSpPr>
          <p:cNvPr id="2145" name="Google Shape;2145;p189"/>
          <p:cNvSpPr txBox="1"/>
          <p:nvPr>
            <p:ph idx="2" type="body"/>
          </p:nvPr>
        </p:nvSpPr>
        <p:spPr>
          <a:xfrm>
            <a:off x="4655925" y="2085575"/>
            <a:ext cx="4019400" cy="44175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TW"/>
              <a:t>※ 跟前面是同一個檔案</a:t>
            </a:r>
            <a:endParaRPr/>
          </a:p>
        </p:txBody>
      </p:sp>
      <p:sp>
        <p:nvSpPr>
          <p:cNvPr id="2146" name="Google Shape;2146;p189"/>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solidFill>
                  <a:schemeClr val="dk1"/>
                </a:solidFill>
              </a:rPr>
              <a:t>STEP 1. 下載與開啟檔案 (1/2)</a:t>
            </a:r>
            <a:endParaRPr/>
          </a:p>
        </p:txBody>
      </p:sp>
      <p:sp>
        <p:nvSpPr>
          <p:cNvPr id="2147" name="Google Shape;2147;p189"/>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2148" name="Google Shape;2148;p189"/>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2149" name="Google Shape;2149;p189"/>
          <p:cNvSpPr/>
          <p:nvPr/>
        </p:nvSpPr>
        <p:spPr>
          <a:xfrm flipH="1">
            <a:off x="4218092" y="3700233"/>
            <a:ext cx="882900" cy="893700"/>
          </a:xfrm>
          <a:prstGeom prst="leftArrow">
            <a:avLst>
              <a:gd fmla="val 50000" name="adj1"/>
              <a:gd fmla="val 50000" name="adj2"/>
            </a:avLst>
          </a:prstGeom>
          <a:solidFill>
            <a:srgbClr val="4F81B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0" name="Google Shape;2150;p189"/>
          <p:cNvSpPr/>
          <p:nvPr/>
        </p:nvSpPr>
        <p:spPr>
          <a:xfrm>
            <a:off x="5273700" y="4165663"/>
            <a:ext cx="2882700" cy="1152000"/>
          </a:xfrm>
          <a:prstGeom prst="roundRect">
            <a:avLst>
              <a:gd fmla="val 16667" name="adj"/>
            </a:avLst>
          </a:prstGeom>
          <a:solidFill>
            <a:srgbClr val="FFFFFF"/>
          </a:solidFill>
          <a:ln cap="flat" cmpd="sng" w="3810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3200" u="sng">
                <a:solidFill>
                  <a:srgbClr val="0000FF"/>
                </a:solidFill>
              </a:rPr>
              <a:t>stu-sch-</a:t>
            </a:r>
            <a:br>
              <a:rPr lang="zh-TW" sz="3200" u="sng">
                <a:solidFill>
                  <a:srgbClr val="0000FF"/>
                </a:solidFill>
              </a:rPr>
            </a:br>
            <a:r>
              <a:rPr lang="zh-TW" sz="3200" u="sng">
                <a:solidFill>
                  <a:srgbClr val="0000FF"/>
                </a:solidFill>
              </a:rPr>
              <a:t>1 - train.ods</a:t>
            </a:r>
            <a:endParaRPr sz="3200" u="sng">
              <a:solidFill>
                <a:srgbClr val="0000FF"/>
              </a:solidFill>
            </a:endParaRPr>
          </a:p>
        </p:txBody>
      </p:sp>
      <p:grpSp>
        <p:nvGrpSpPr>
          <p:cNvPr id="2151" name="Google Shape;2151;p189"/>
          <p:cNvGrpSpPr/>
          <p:nvPr/>
        </p:nvGrpSpPr>
        <p:grpSpPr>
          <a:xfrm>
            <a:off x="6007700" y="2877025"/>
            <a:ext cx="1315850" cy="1483200"/>
            <a:chOff x="6007700" y="2877025"/>
            <a:chExt cx="1315850" cy="1483200"/>
          </a:xfrm>
        </p:grpSpPr>
        <p:sp>
          <p:nvSpPr>
            <p:cNvPr id="2152" name="Google Shape;2152;p189"/>
            <p:cNvSpPr/>
            <p:nvPr/>
          </p:nvSpPr>
          <p:spPr>
            <a:xfrm>
              <a:off x="6088575" y="2877025"/>
              <a:ext cx="1159800" cy="14832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D:\Desktop\Dropbox\108-2 成大課程\0319 WEKA實作：機器學習 監督式學習\課程網頁icon\ods.emf" id="2153" name="Google Shape;2153;p189"/>
            <p:cNvPicPr preferRelativeResize="0"/>
            <p:nvPr/>
          </p:nvPicPr>
          <p:blipFill>
            <a:blip r:embed="rId3">
              <a:alphaModFix/>
            </a:blip>
            <a:stretch>
              <a:fillRect/>
            </a:stretch>
          </p:blipFill>
          <p:spPr>
            <a:xfrm>
              <a:off x="6007700" y="2976450"/>
              <a:ext cx="1315850" cy="1315850"/>
            </a:xfrm>
            <a:prstGeom prst="rect">
              <a:avLst/>
            </a:prstGeom>
            <a:noFill/>
            <a:ln>
              <a:noFill/>
            </a:ln>
          </p:spPr>
        </p:pic>
      </p:grpSp>
      <p:grpSp>
        <p:nvGrpSpPr>
          <p:cNvPr id="2154" name="Google Shape;2154;p189"/>
          <p:cNvGrpSpPr/>
          <p:nvPr/>
        </p:nvGrpSpPr>
        <p:grpSpPr>
          <a:xfrm>
            <a:off x="858350" y="2970363"/>
            <a:ext cx="3369600" cy="2713713"/>
            <a:chOff x="858350" y="2970363"/>
            <a:chExt cx="3369600" cy="2713713"/>
          </a:xfrm>
        </p:grpSpPr>
        <p:sp>
          <p:nvSpPr>
            <p:cNvPr id="2155" name="Google Shape;2155;p189"/>
            <p:cNvSpPr/>
            <p:nvPr/>
          </p:nvSpPr>
          <p:spPr>
            <a:xfrm>
              <a:off x="1771950" y="2970363"/>
              <a:ext cx="1542300" cy="1523400"/>
            </a:xfrm>
            <a:prstGeom prst="wedgeRoundRectCallout">
              <a:avLst>
                <a:gd fmla="val -5691" name="adj1"/>
                <a:gd fmla="val 64205" name="adj2"/>
                <a:gd fmla="val 0" name="adj3"/>
              </a:avLst>
            </a:prstGeom>
            <a:solidFill>
              <a:srgbClr val="4F81B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solidFill>
                  <a:srgbClr val="FFFFFF"/>
                </a:solidFill>
              </a:endParaRPr>
            </a:p>
          </p:txBody>
        </p:sp>
        <p:sp>
          <p:nvSpPr>
            <p:cNvPr id="2156" name="Google Shape;2156;p189"/>
            <p:cNvSpPr/>
            <p:nvPr/>
          </p:nvSpPr>
          <p:spPr>
            <a:xfrm>
              <a:off x="858350" y="4790375"/>
              <a:ext cx="3369600" cy="893700"/>
            </a:xfrm>
            <a:prstGeom prst="flowChartAlternateProcess">
              <a:avLst/>
            </a:prstGeom>
            <a:solidFill>
              <a:srgbClr val="FFFFFF"/>
            </a:solidFill>
            <a:ln cap="flat" cmpd="sng" w="38100">
              <a:solidFill>
                <a:srgbClr val="4F81BD"/>
              </a:solidFill>
              <a:prstDash val="solid"/>
              <a:round/>
              <a:headEnd len="sm" w="sm" type="none"/>
              <a:tailEnd len="sm" w="sm" type="none"/>
            </a:ln>
            <a:effectLst>
              <a:outerShdw blurRad="128588" rotWithShape="0" algn="bl" dir="5400000" dist="9525">
                <a:srgbClr val="4F81BD">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u="sng">
                  <a:solidFill>
                    <a:srgbClr val="0000FF"/>
                  </a:solidFill>
                  <a:latin typeface="Droid Sans"/>
                  <a:ea typeface="Droid Sans"/>
                  <a:cs typeface="Droid Sans"/>
                  <a:sym typeface="Droid Sans"/>
                </a:rPr>
                <a:t>課程首頁</a:t>
              </a:r>
              <a:endParaRPr sz="2400" u="sng">
                <a:solidFill>
                  <a:srgbClr val="0000FF"/>
                </a:solidFill>
                <a:latin typeface="Droid Sans"/>
                <a:ea typeface="Droid Sans"/>
                <a:cs typeface="Droid Sans"/>
                <a:sym typeface="Droid Sans"/>
              </a:endParaRPr>
            </a:p>
          </p:txBody>
        </p:sp>
      </p:grpSp>
      <p:pic>
        <p:nvPicPr>
          <p:cNvPr id="2157" name="Google Shape;2157;p189"/>
          <p:cNvPicPr preferRelativeResize="0"/>
          <p:nvPr/>
        </p:nvPicPr>
        <p:blipFill>
          <a:blip r:embed="rId4">
            <a:alphaModFix/>
          </a:blip>
          <a:stretch>
            <a:fillRect/>
          </a:stretch>
        </p:blipFill>
        <p:spPr>
          <a:xfrm>
            <a:off x="2030680" y="3219550"/>
            <a:ext cx="1025025" cy="1025025"/>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2" name="Shape 2162"/>
        <p:cNvGrpSpPr/>
        <p:nvPr/>
      </p:nvGrpSpPr>
      <p:grpSpPr>
        <a:xfrm>
          <a:off x="0" y="0"/>
          <a:ext cx="0" cy="0"/>
          <a:chOff x="0" y="0"/>
          <a:chExt cx="0" cy="0"/>
        </a:xfrm>
      </p:grpSpPr>
      <p:sp>
        <p:nvSpPr>
          <p:cNvPr id="2163" name="Google Shape;2163;p190"/>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STEP 1. 下載與開啟檔案 (2/2)</a:t>
            </a:r>
            <a:endParaRPr/>
          </a:p>
        </p:txBody>
      </p:sp>
      <p:sp>
        <p:nvSpPr>
          <p:cNvPr id="2164" name="Google Shape;2164;p190"/>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2165" name="Google Shape;2165;p190"/>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2166" name="Google Shape;2166;p190"/>
          <p:cNvPicPr preferRelativeResize="0"/>
          <p:nvPr/>
        </p:nvPicPr>
        <p:blipFill>
          <a:blip r:embed="rId3">
            <a:alphaModFix/>
          </a:blip>
          <a:stretch>
            <a:fillRect/>
          </a:stretch>
        </p:blipFill>
        <p:spPr>
          <a:xfrm>
            <a:off x="533398" y="2122073"/>
            <a:ext cx="5312100" cy="4049976"/>
          </a:xfrm>
          <a:prstGeom prst="rect">
            <a:avLst/>
          </a:prstGeom>
          <a:noFill/>
          <a:ln>
            <a:noFill/>
          </a:ln>
        </p:spPr>
      </p:pic>
      <p:sp>
        <p:nvSpPr>
          <p:cNvPr id="2167" name="Google Shape;2167;p190"/>
          <p:cNvSpPr/>
          <p:nvPr/>
        </p:nvSpPr>
        <p:spPr>
          <a:xfrm>
            <a:off x="533400" y="2618250"/>
            <a:ext cx="838200" cy="3399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168" name="Google Shape;2168;p190"/>
          <p:cNvSpPr/>
          <p:nvPr/>
        </p:nvSpPr>
        <p:spPr>
          <a:xfrm>
            <a:off x="5273700" y="4085163"/>
            <a:ext cx="2882700" cy="1152000"/>
          </a:xfrm>
          <a:prstGeom prst="roundRect">
            <a:avLst>
              <a:gd fmla="val 16667" name="adj"/>
            </a:avLst>
          </a:prstGeom>
          <a:solidFill>
            <a:srgbClr val="FFFFFF"/>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u="sng">
                <a:solidFill>
                  <a:srgbClr val="0000FF"/>
                </a:solidFill>
              </a:rPr>
              <a:t>stu-sch-</a:t>
            </a:r>
            <a:endParaRPr sz="3200" u="sng">
              <a:solidFill>
                <a:srgbClr val="0000FF"/>
              </a:solidFill>
            </a:endParaRPr>
          </a:p>
          <a:p>
            <a:pPr indent="0" lvl="0" marL="0" rtl="0" algn="ctr">
              <a:spcBef>
                <a:spcPts val="0"/>
              </a:spcBef>
              <a:spcAft>
                <a:spcPts val="0"/>
              </a:spcAft>
              <a:buNone/>
            </a:pPr>
            <a:r>
              <a:rPr lang="zh-TW" sz="3200" u="sng">
                <a:solidFill>
                  <a:srgbClr val="0000FF"/>
                </a:solidFill>
              </a:rPr>
              <a:t>1 - train.ods</a:t>
            </a:r>
            <a:endParaRPr sz="3200" u="sng">
              <a:solidFill>
                <a:srgbClr val="0000FF"/>
              </a:solidFill>
            </a:endParaRPr>
          </a:p>
        </p:txBody>
      </p:sp>
      <p:sp>
        <p:nvSpPr>
          <p:cNvPr id="2169" name="Google Shape;2169;p190"/>
          <p:cNvSpPr/>
          <p:nvPr/>
        </p:nvSpPr>
        <p:spPr>
          <a:xfrm flipH="1" rot="1193314">
            <a:off x="1559459" y="3345434"/>
            <a:ext cx="3541531" cy="524790"/>
          </a:xfrm>
          <a:prstGeom prst="leftArrow">
            <a:avLst>
              <a:gd fmla="val 50000" name="adj1"/>
              <a:gd fmla="val 500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70" name="Google Shape;2170;p190"/>
          <p:cNvGrpSpPr/>
          <p:nvPr/>
        </p:nvGrpSpPr>
        <p:grpSpPr>
          <a:xfrm>
            <a:off x="6007700" y="2724625"/>
            <a:ext cx="1315850" cy="1483200"/>
            <a:chOff x="6007700" y="2877025"/>
            <a:chExt cx="1315850" cy="1483200"/>
          </a:xfrm>
        </p:grpSpPr>
        <p:sp>
          <p:nvSpPr>
            <p:cNvPr id="2171" name="Google Shape;2171;p190"/>
            <p:cNvSpPr/>
            <p:nvPr/>
          </p:nvSpPr>
          <p:spPr>
            <a:xfrm>
              <a:off x="6088575" y="2877025"/>
              <a:ext cx="1159800" cy="14832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D:\Desktop\Dropbox\108-2 成大課程\0319 WEKA實作：機器學習 監督式學習\課程網頁icon\ods.emf" id="2172" name="Google Shape;2172;p190"/>
            <p:cNvPicPr preferRelativeResize="0"/>
            <p:nvPr/>
          </p:nvPicPr>
          <p:blipFill>
            <a:blip r:embed="rId4">
              <a:alphaModFix/>
            </a:blip>
            <a:stretch>
              <a:fillRect/>
            </a:stretch>
          </p:blipFill>
          <p:spPr>
            <a:xfrm>
              <a:off x="6007700" y="2976450"/>
              <a:ext cx="1315850" cy="1315850"/>
            </a:xfrm>
            <a:prstGeom prst="rect">
              <a:avLst/>
            </a:prstGeom>
            <a:noFill/>
            <a:ln>
              <a:noFill/>
            </a:ln>
          </p:spPr>
        </p:pic>
      </p:gr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7" name="Shape 2177"/>
        <p:cNvGrpSpPr/>
        <p:nvPr/>
      </p:nvGrpSpPr>
      <p:grpSpPr>
        <a:xfrm>
          <a:off x="0" y="0"/>
          <a:ext cx="0" cy="0"/>
          <a:chOff x="0" y="0"/>
          <a:chExt cx="0" cy="0"/>
        </a:xfrm>
      </p:grpSpPr>
      <p:sp>
        <p:nvSpPr>
          <p:cNvPr id="2178" name="Google Shape;2178;p191"/>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0" lang="zh-TW" sz="3200">
                <a:solidFill>
                  <a:schemeClr val="dk1"/>
                </a:solidFill>
              </a:rPr>
              <a:t>STEP 2. 資料前處理</a:t>
            </a:r>
            <a:br>
              <a:rPr lang="zh-TW">
                <a:solidFill>
                  <a:schemeClr val="dk1"/>
                </a:solidFill>
              </a:rPr>
            </a:br>
            <a:r>
              <a:rPr lang="zh-TW">
                <a:solidFill>
                  <a:schemeClr val="dk1"/>
                </a:solidFill>
              </a:rPr>
              <a:t>關閉目標屬性</a:t>
            </a:r>
            <a:endParaRPr/>
          </a:p>
        </p:txBody>
      </p:sp>
      <p:sp>
        <p:nvSpPr>
          <p:cNvPr id="2179" name="Google Shape;2179;p191"/>
          <p:cNvSpPr txBox="1"/>
          <p:nvPr>
            <p:ph idx="1" type="body"/>
          </p:nvPr>
        </p:nvSpPr>
        <p:spPr>
          <a:xfrm>
            <a:off x="53340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2180" name="Google Shape;2180;p191"/>
          <p:cNvSpPr txBox="1"/>
          <p:nvPr>
            <p:ph idx="2" type="body"/>
          </p:nvPr>
        </p:nvSpPr>
        <p:spPr>
          <a:xfrm>
            <a:off x="4705350" y="1791150"/>
            <a:ext cx="4019400" cy="4711800"/>
          </a:xfrm>
          <a:prstGeom prst="rect">
            <a:avLst/>
          </a:prstGeom>
        </p:spPr>
        <p:txBody>
          <a:bodyPr anchorCtr="0" anchor="ctr" bIns="91425" lIns="91425" spcFirstLastPara="1" rIns="91425" wrap="square" tIns="91425">
            <a:noAutofit/>
          </a:bodyPr>
          <a:lstStyle/>
          <a:p>
            <a:pPr indent="-381000" lvl="0" marL="457200" rtl="0" algn="l">
              <a:spcBef>
                <a:spcPts val="560"/>
              </a:spcBef>
              <a:spcAft>
                <a:spcPts val="0"/>
              </a:spcAft>
              <a:buSzPts val="2400"/>
              <a:buChar char="●"/>
            </a:pPr>
            <a:r>
              <a:rPr lang="zh-TW"/>
              <a:t>將目標屬性Class</a:t>
            </a:r>
            <a:br>
              <a:rPr lang="zh-TW"/>
            </a:br>
            <a:r>
              <a:rPr lang="zh-TW"/>
              <a:t>改選為</a:t>
            </a:r>
            <a:r>
              <a:rPr lang="zh-TW" u="sng">
                <a:solidFill>
                  <a:srgbClr val="FF0000"/>
                </a:solidFill>
              </a:rPr>
              <a:t>No class</a:t>
            </a:r>
            <a:endParaRPr u="sng">
              <a:solidFill>
                <a:srgbClr val="FF0000"/>
              </a:solidFill>
            </a:endParaRPr>
          </a:p>
          <a:p>
            <a:pPr indent="0" lvl="0" marL="0" rtl="0" algn="l">
              <a:spcBef>
                <a:spcPts val="560"/>
              </a:spcBef>
              <a:spcAft>
                <a:spcPts val="0"/>
              </a:spcAft>
              <a:buNone/>
            </a:pPr>
            <a:r>
              <a:t/>
            </a:r>
            <a:endParaRPr/>
          </a:p>
          <a:p>
            <a:pPr indent="0" lvl="0" marL="0" rtl="0" algn="l">
              <a:spcBef>
                <a:spcPts val="560"/>
              </a:spcBef>
              <a:spcAft>
                <a:spcPts val="0"/>
              </a:spcAft>
              <a:buNone/>
            </a:pPr>
            <a:r>
              <a:rPr lang="zh-TW" sz="2200"/>
              <a:t>※ 探索性分析不使用目標屬性</a:t>
            </a:r>
            <a:endParaRPr sz="2200"/>
          </a:p>
        </p:txBody>
      </p:sp>
      <p:sp>
        <p:nvSpPr>
          <p:cNvPr id="2181" name="Google Shape;2181;p191"/>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2182" name="Google Shape;2182;p191"/>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2183" name="Google Shape;2183;p191"/>
          <p:cNvPicPr preferRelativeResize="0"/>
          <p:nvPr/>
        </p:nvPicPr>
        <p:blipFill rotWithShape="1">
          <a:blip r:embed="rId3">
            <a:alphaModFix/>
          </a:blip>
          <a:srcRect b="0" l="28124" r="0" t="13517"/>
          <a:stretch/>
        </p:blipFill>
        <p:spPr>
          <a:xfrm>
            <a:off x="1" y="1791150"/>
            <a:ext cx="4552799" cy="4711800"/>
          </a:xfrm>
          <a:prstGeom prst="rect">
            <a:avLst/>
          </a:prstGeom>
          <a:noFill/>
          <a:ln>
            <a:noFill/>
          </a:ln>
        </p:spPr>
      </p:pic>
      <p:sp>
        <p:nvSpPr>
          <p:cNvPr id="2184" name="Google Shape;2184;p191"/>
          <p:cNvSpPr/>
          <p:nvPr/>
        </p:nvSpPr>
        <p:spPr>
          <a:xfrm>
            <a:off x="1357225" y="4218550"/>
            <a:ext cx="2259900" cy="19002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185" name="Google Shape;2185;p191"/>
          <p:cNvSpPr/>
          <p:nvPr/>
        </p:nvSpPr>
        <p:spPr>
          <a:xfrm>
            <a:off x="1678225" y="3504155"/>
            <a:ext cx="602400" cy="594600"/>
          </a:xfrm>
          <a:prstGeom prst="wedgeEllipseCallout">
            <a:avLst>
              <a:gd fmla="val -20833" name="adj1"/>
              <a:gd fmla="val 625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a:t>
            </a:r>
            <a:endParaRPr b="1" sz="3200">
              <a:solidFill>
                <a:srgbClr val="FFFFFF"/>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0" name="Shape 2190"/>
        <p:cNvGrpSpPr/>
        <p:nvPr/>
      </p:nvGrpSpPr>
      <p:grpSpPr>
        <a:xfrm>
          <a:off x="0" y="0"/>
          <a:ext cx="0" cy="0"/>
          <a:chOff x="0" y="0"/>
          <a:chExt cx="0" cy="0"/>
        </a:xfrm>
      </p:grpSpPr>
      <p:sp>
        <p:nvSpPr>
          <p:cNvPr id="2191" name="Google Shape;2191;p192"/>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2192" name="Google Shape;2192;p192"/>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STEP 3. 執行異常偵測 (1/3)</a:t>
            </a:r>
            <a:endParaRPr/>
          </a:p>
        </p:txBody>
      </p:sp>
      <p:sp>
        <p:nvSpPr>
          <p:cNvPr id="2193" name="Google Shape;2193;p192"/>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2194" name="Google Shape;2194;p192"/>
          <p:cNvSpPr txBox="1"/>
          <p:nvPr>
            <p:ph idx="1" type="body"/>
          </p:nvPr>
        </p:nvSpPr>
        <p:spPr>
          <a:xfrm>
            <a:off x="53340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2195" name="Google Shape;2195;p192"/>
          <p:cNvSpPr txBox="1"/>
          <p:nvPr>
            <p:ph idx="2" type="body"/>
          </p:nvPr>
        </p:nvSpPr>
        <p:spPr>
          <a:xfrm>
            <a:off x="4705350" y="1791150"/>
            <a:ext cx="4019400" cy="4711800"/>
          </a:xfrm>
          <a:prstGeom prst="rect">
            <a:avLst/>
          </a:prstGeom>
        </p:spPr>
        <p:txBody>
          <a:bodyPr anchorCtr="0" anchor="ctr" bIns="91425" lIns="91425" spcFirstLastPara="1" rIns="91425" wrap="square" tIns="91425">
            <a:noAutofit/>
          </a:bodyPr>
          <a:lstStyle/>
          <a:p>
            <a:pPr indent="-381000" lvl="0" marL="457200" rtl="0" algn="l">
              <a:spcBef>
                <a:spcPts val="560"/>
              </a:spcBef>
              <a:spcAft>
                <a:spcPts val="0"/>
              </a:spcAft>
              <a:buSzPts val="2400"/>
              <a:buAutoNum type="arabicPeriod"/>
            </a:pPr>
            <a:r>
              <a:rPr lang="zh-TW">
                <a:solidFill>
                  <a:schemeClr val="dk1"/>
                </a:solidFill>
              </a:rPr>
              <a:t>Filter ⇨ </a:t>
            </a:r>
            <a:r>
              <a:rPr lang="zh-TW">
                <a:solidFill>
                  <a:srgbClr val="FF0000"/>
                </a:solidFill>
              </a:rPr>
              <a:t>Choose</a:t>
            </a:r>
            <a:br>
              <a:rPr lang="zh-TW">
                <a:solidFill>
                  <a:schemeClr val="dk1"/>
                </a:solidFill>
              </a:rPr>
            </a:br>
            <a:r>
              <a:rPr lang="zh-TW">
                <a:solidFill>
                  <a:schemeClr val="dk1"/>
                </a:solidFill>
              </a:rPr>
              <a:t>選擇篩選器</a:t>
            </a:r>
            <a:br>
              <a:rPr lang="zh-TW">
                <a:solidFill>
                  <a:schemeClr val="dk1"/>
                </a:solidFill>
              </a:rPr>
            </a:br>
            <a:r>
              <a:rPr lang="zh-TW" sz="2000" u="sng">
                <a:solidFill>
                  <a:schemeClr val="dk1"/>
                </a:solidFill>
              </a:rPr>
              <a:t>weka.filters.unsupervised</a:t>
            </a:r>
            <a:br>
              <a:rPr lang="zh-TW" sz="2000" u="sng">
                <a:solidFill>
                  <a:schemeClr val="dk1"/>
                </a:solidFill>
              </a:rPr>
            </a:br>
            <a:r>
              <a:rPr lang="zh-TW" sz="2000" u="sng">
                <a:solidFill>
                  <a:schemeClr val="dk1"/>
                </a:solidFill>
              </a:rPr>
              <a:t>.attribute.</a:t>
            </a:r>
            <a:r>
              <a:rPr b="1" lang="zh-TW" sz="2000" u="sng">
                <a:solidFill>
                  <a:srgbClr val="FF0000"/>
                </a:solidFill>
              </a:rPr>
              <a:t>LOF</a:t>
            </a:r>
            <a:endParaRPr b="1" sz="2000" u="sng">
              <a:solidFill>
                <a:srgbClr val="FF0000"/>
              </a:solidFill>
            </a:endParaRPr>
          </a:p>
          <a:p>
            <a:pPr indent="0" lvl="0" marL="0" rtl="0" algn="l">
              <a:spcBef>
                <a:spcPts val="560"/>
              </a:spcBef>
              <a:spcAft>
                <a:spcPts val="0"/>
              </a:spcAft>
              <a:buNone/>
            </a:pPr>
            <a:r>
              <a:t/>
            </a:r>
            <a:endParaRPr b="1" sz="2000">
              <a:solidFill>
                <a:srgbClr val="FF0000"/>
              </a:solidFill>
            </a:endParaRPr>
          </a:p>
          <a:p>
            <a:pPr indent="0" lvl="0" marL="0" rtl="0" algn="ctr">
              <a:spcBef>
                <a:spcPts val="560"/>
              </a:spcBef>
              <a:spcAft>
                <a:spcPts val="0"/>
              </a:spcAft>
              <a:buNone/>
            </a:pPr>
            <a:r>
              <a:rPr lang="zh-TW" sz="2000"/>
              <a:t>※ 需安裝套件localOutlierFactor</a:t>
            </a:r>
            <a:endParaRPr sz="2000"/>
          </a:p>
        </p:txBody>
      </p:sp>
      <p:pic>
        <p:nvPicPr>
          <p:cNvPr id="2196" name="Google Shape;2196;p192"/>
          <p:cNvPicPr preferRelativeResize="0"/>
          <p:nvPr/>
        </p:nvPicPr>
        <p:blipFill rotWithShape="1">
          <a:blip r:embed="rId3">
            <a:alphaModFix/>
          </a:blip>
          <a:srcRect b="0" l="0" r="28876" t="0"/>
          <a:stretch/>
        </p:blipFill>
        <p:spPr>
          <a:xfrm>
            <a:off x="533400" y="1791150"/>
            <a:ext cx="3896275" cy="4711800"/>
          </a:xfrm>
          <a:prstGeom prst="rect">
            <a:avLst/>
          </a:prstGeom>
          <a:noFill/>
          <a:ln>
            <a:noFill/>
          </a:ln>
        </p:spPr>
      </p:pic>
      <p:sp>
        <p:nvSpPr>
          <p:cNvPr id="2197" name="Google Shape;2197;p192"/>
          <p:cNvSpPr/>
          <p:nvPr/>
        </p:nvSpPr>
        <p:spPr>
          <a:xfrm>
            <a:off x="417750" y="2579013"/>
            <a:ext cx="771300" cy="3300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198" name="Google Shape;2198;p192"/>
          <p:cNvSpPr/>
          <p:nvPr/>
        </p:nvSpPr>
        <p:spPr>
          <a:xfrm>
            <a:off x="1189050" y="4349288"/>
            <a:ext cx="984600" cy="3300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199" name="Google Shape;2199;p192"/>
          <p:cNvSpPr/>
          <p:nvPr/>
        </p:nvSpPr>
        <p:spPr>
          <a:xfrm>
            <a:off x="2241900" y="3485942"/>
            <a:ext cx="602400" cy="594600"/>
          </a:xfrm>
          <a:prstGeom prst="wedgeEllipseCallout">
            <a:avLst>
              <a:gd fmla="val -56935" name="adj1"/>
              <a:gd fmla="val 72531"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1</a:t>
            </a:r>
            <a:endParaRPr b="1" sz="3200">
              <a:solidFill>
                <a:srgbClr val="FFFFFF"/>
              </a:solidFill>
            </a:endParaRPr>
          </a:p>
        </p:txBody>
      </p:sp>
      <p:cxnSp>
        <p:nvCxnSpPr>
          <p:cNvPr id="2200" name="Google Shape;2200;p192"/>
          <p:cNvCxnSpPr/>
          <p:nvPr/>
        </p:nvCxnSpPr>
        <p:spPr>
          <a:xfrm>
            <a:off x="941975" y="3057763"/>
            <a:ext cx="401100" cy="1113900"/>
          </a:xfrm>
          <a:prstGeom prst="straightConnector1">
            <a:avLst/>
          </a:prstGeom>
          <a:noFill/>
          <a:ln cap="flat" cmpd="sng" w="38100">
            <a:solidFill>
              <a:srgbClr val="FF0000"/>
            </a:solidFill>
            <a:prstDash val="solid"/>
            <a:round/>
            <a:headEnd len="med" w="med" type="none"/>
            <a:tailEnd len="med" w="med" type="triangle"/>
          </a:ln>
          <a:effectLst>
            <a:outerShdw blurRad="57150" rotWithShape="0" algn="bl" dir="5400000" dist="19050">
              <a:srgbClr val="000000">
                <a:alpha val="50000"/>
              </a:srgbClr>
            </a:outerShdw>
          </a:effectLst>
        </p:spPr>
      </p:cxn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5" name="Shape 2205"/>
        <p:cNvGrpSpPr/>
        <p:nvPr/>
      </p:nvGrpSpPr>
      <p:grpSpPr>
        <a:xfrm>
          <a:off x="0" y="0"/>
          <a:ext cx="0" cy="0"/>
          <a:chOff x="0" y="0"/>
          <a:chExt cx="0" cy="0"/>
        </a:xfrm>
      </p:grpSpPr>
      <p:sp>
        <p:nvSpPr>
          <p:cNvPr id="2206" name="Google Shape;2206;p193"/>
          <p:cNvSpPr txBox="1"/>
          <p:nvPr>
            <p:ph idx="2" type="body"/>
          </p:nvPr>
        </p:nvSpPr>
        <p:spPr>
          <a:xfrm>
            <a:off x="6011275" y="1791150"/>
            <a:ext cx="2713500" cy="4711800"/>
          </a:xfrm>
          <a:prstGeom prst="rect">
            <a:avLst/>
          </a:prstGeom>
        </p:spPr>
        <p:txBody>
          <a:bodyPr anchorCtr="0" anchor="ctr" bIns="91425" lIns="91425" spcFirstLastPara="1" rIns="91425" wrap="square" tIns="91425">
            <a:noAutofit/>
          </a:bodyPr>
          <a:lstStyle/>
          <a:p>
            <a:pPr indent="-381000" lvl="0" marL="457200" rtl="0" algn="l">
              <a:spcBef>
                <a:spcPts val="560"/>
              </a:spcBef>
              <a:spcAft>
                <a:spcPts val="0"/>
              </a:spcAft>
              <a:buSzPts val="2400"/>
              <a:buAutoNum type="arabicPeriod" startAt="2"/>
            </a:pPr>
            <a:r>
              <a:rPr lang="zh-TW">
                <a:solidFill>
                  <a:schemeClr val="dk1"/>
                </a:solidFill>
              </a:rPr>
              <a:t>按下</a:t>
            </a:r>
            <a:r>
              <a:rPr lang="zh-TW">
                <a:solidFill>
                  <a:srgbClr val="FF0000"/>
                </a:solidFill>
              </a:rPr>
              <a:t>Apply</a:t>
            </a:r>
            <a:br>
              <a:rPr lang="zh-TW">
                <a:solidFill>
                  <a:schemeClr val="dk1"/>
                </a:solidFill>
              </a:rPr>
            </a:br>
            <a:r>
              <a:rPr lang="zh-TW">
                <a:solidFill>
                  <a:schemeClr val="dk1"/>
                </a:solidFill>
              </a:rPr>
              <a:t>套用篩選器</a:t>
            </a:r>
            <a:endParaRPr b="1" sz="2000">
              <a:solidFill>
                <a:srgbClr val="FF0000"/>
              </a:solidFill>
            </a:endParaRPr>
          </a:p>
          <a:p>
            <a:pPr indent="0" lvl="0" marL="0" rtl="0" algn="l">
              <a:spcBef>
                <a:spcPts val="560"/>
              </a:spcBef>
              <a:spcAft>
                <a:spcPts val="0"/>
              </a:spcAft>
              <a:buNone/>
            </a:pPr>
            <a:r>
              <a:t/>
            </a:r>
            <a:endParaRPr/>
          </a:p>
        </p:txBody>
      </p:sp>
      <p:sp>
        <p:nvSpPr>
          <p:cNvPr id="2207" name="Google Shape;2207;p193"/>
          <p:cNvSpPr txBox="1"/>
          <p:nvPr>
            <p:ph idx="1" type="body"/>
          </p:nvPr>
        </p:nvSpPr>
        <p:spPr>
          <a:xfrm>
            <a:off x="53340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2208" name="Google Shape;2208;p193"/>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2209" name="Google Shape;2209;p193"/>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solidFill>
                  <a:schemeClr val="dk1"/>
                </a:solidFill>
              </a:rPr>
              <a:t>STEP 3. 執行異常偵測 (2/3)</a:t>
            </a:r>
            <a:endParaRPr/>
          </a:p>
        </p:txBody>
      </p:sp>
      <p:sp>
        <p:nvSpPr>
          <p:cNvPr id="2210" name="Google Shape;2210;p193"/>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2211" name="Google Shape;2211;p193"/>
          <p:cNvPicPr preferRelativeResize="0"/>
          <p:nvPr/>
        </p:nvPicPr>
        <p:blipFill>
          <a:blip r:embed="rId3">
            <a:alphaModFix/>
          </a:blip>
          <a:stretch>
            <a:fillRect/>
          </a:stretch>
        </p:blipFill>
        <p:spPr>
          <a:xfrm>
            <a:off x="533398" y="1791150"/>
            <a:ext cx="5477879" cy="4711800"/>
          </a:xfrm>
          <a:prstGeom prst="rect">
            <a:avLst/>
          </a:prstGeom>
          <a:noFill/>
          <a:ln>
            <a:noFill/>
          </a:ln>
        </p:spPr>
      </p:pic>
      <p:sp>
        <p:nvSpPr>
          <p:cNvPr id="2212" name="Google Shape;2212;p193"/>
          <p:cNvSpPr/>
          <p:nvPr/>
        </p:nvSpPr>
        <p:spPr>
          <a:xfrm>
            <a:off x="5350425" y="2899350"/>
            <a:ext cx="492000" cy="2742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213" name="Google Shape;2213;p193"/>
          <p:cNvSpPr/>
          <p:nvPr/>
        </p:nvSpPr>
        <p:spPr>
          <a:xfrm>
            <a:off x="5252100" y="2058730"/>
            <a:ext cx="602400" cy="594600"/>
          </a:xfrm>
          <a:prstGeom prst="wedgeEllipseCallout">
            <a:avLst>
              <a:gd fmla="val 20476" name="adj1"/>
              <a:gd fmla="val 75811"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2</a:t>
            </a:r>
            <a:endParaRPr b="1" sz="3200">
              <a:solidFill>
                <a:srgbClr val="FFFFFF"/>
              </a:solidFill>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8" name="Shape 2218"/>
        <p:cNvGrpSpPr/>
        <p:nvPr/>
      </p:nvGrpSpPr>
      <p:grpSpPr>
        <a:xfrm>
          <a:off x="0" y="0"/>
          <a:ext cx="0" cy="0"/>
          <a:chOff x="0" y="0"/>
          <a:chExt cx="0" cy="0"/>
        </a:xfrm>
      </p:grpSpPr>
      <p:sp>
        <p:nvSpPr>
          <p:cNvPr id="2219" name="Google Shape;2219;p194"/>
          <p:cNvSpPr txBox="1"/>
          <p:nvPr>
            <p:ph idx="1" type="body"/>
          </p:nvPr>
        </p:nvSpPr>
        <p:spPr>
          <a:xfrm>
            <a:off x="53340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2220" name="Google Shape;2220;p194"/>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2221" name="Google Shape;2221;p194"/>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STEP 3. 執行異常偵測 (3/3)</a:t>
            </a:r>
            <a:endParaRPr/>
          </a:p>
        </p:txBody>
      </p:sp>
      <p:sp>
        <p:nvSpPr>
          <p:cNvPr id="2222" name="Google Shape;2222;p194"/>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2223" name="Google Shape;2223;p194"/>
          <p:cNvPicPr preferRelativeResize="0"/>
          <p:nvPr/>
        </p:nvPicPr>
        <p:blipFill>
          <a:blip r:embed="rId3">
            <a:alphaModFix/>
          </a:blip>
          <a:stretch>
            <a:fillRect/>
          </a:stretch>
        </p:blipFill>
        <p:spPr>
          <a:xfrm>
            <a:off x="476250" y="2081838"/>
            <a:ext cx="4783200" cy="4114274"/>
          </a:xfrm>
          <a:prstGeom prst="rect">
            <a:avLst/>
          </a:prstGeom>
          <a:noFill/>
          <a:ln>
            <a:noFill/>
          </a:ln>
        </p:spPr>
      </p:pic>
      <p:sp>
        <p:nvSpPr>
          <p:cNvPr id="2224" name="Google Shape;2224;p194"/>
          <p:cNvSpPr/>
          <p:nvPr/>
        </p:nvSpPr>
        <p:spPr>
          <a:xfrm>
            <a:off x="814557" y="5054272"/>
            <a:ext cx="885300" cy="2178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225" name="Google Shape;2225;p194"/>
          <p:cNvSpPr/>
          <p:nvPr/>
        </p:nvSpPr>
        <p:spPr>
          <a:xfrm>
            <a:off x="814550" y="5488101"/>
            <a:ext cx="550500" cy="543300"/>
          </a:xfrm>
          <a:prstGeom prst="wedgeEllipseCallout">
            <a:avLst>
              <a:gd fmla="val 22489" name="adj1"/>
              <a:gd fmla="val -70342"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4</a:t>
            </a:r>
            <a:endParaRPr b="1" sz="3200">
              <a:solidFill>
                <a:srgbClr val="FFFFFF"/>
              </a:solidFill>
            </a:endParaRPr>
          </a:p>
        </p:txBody>
      </p:sp>
      <p:sp>
        <p:nvSpPr>
          <p:cNvPr id="2226" name="Google Shape;2226;p194"/>
          <p:cNvSpPr/>
          <p:nvPr/>
        </p:nvSpPr>
        <p:spPr>
          <a:xfrm>
            <a:off x="2912949" y="3833724"/>
            <a:ext cx="2219400" cy="6048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227" name="Google Shape;2227;p194"/>
          <p:cNvSpPr/>
          <p:nvPr/>
        </p:nvSpPr>
        <p:spPr>
          <a:xfrm>
            <a:off x="4552791" y="2921249"/>
            <a:ext cx="550500" cy="543300"/>
          </a:xfrm>
          <a:prstGeom prst="wedgeEllipseCallout">
            <a:avLst>
              <a:gd fmla="val -14521" name="adj1"/>
              <a:gd fmla="val 79641"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5</a:t>
            </a:r>
            <a:endParaRPr b="1" sz="3200">
              <a:solidFill>
                <a:srgbClr val="FFFFFF"/>
              </a:solidFill>
            </a:endParaRPr>
          </a:p>
        </p:txBody>
      </p:sp>
      <p:sp>
        <p:nvSpPr>
          <p:cNvPr id="2228" name="Google Shape;2228;p194"/>
          <p:cNvSpPr/>
          <p:nvPr/>
        </p:nvSpPr>
        <p:spPr>
          <a:xfrm>
            <a:off x="2048825" y="3509025"/>
            <a:ext cx="690900" cy="2079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229" name="Google Shape;2229;p194"/>
          <p:cNvSpPr/>
          <p:nvPr/>
        </p:nvSpPr>
        <p:spPr>
          <a:xfrm>
            <a:off x="1980385" y="2795325"/>
            <a:ext cx="550500" cy="543300"/>
          </a:xfrm>
          <a:prstGeom prst="wedgeEllipseCallout">
            <a:avLst>
              <a:gd fmla="val 20476" name="adj1"/>
              <a:gd fmla="val 75811"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3</a:t>
            </a:r>
            <a:endParaRPr b="1" sz="3200">
              <a:solidFill>
                <a:srgbClr val="FFFFFF"/>
              </a:solidFill>
            </a:endParaRPr>
          </a:p>
        </p:txBody>
      </p:sp>
      <p:sp>
        <p:nvSpPr>
          <p:cNvPr id="2230" name="Google Shape;2230;p194"/>
          <p:cNvSpPr txBox="1"/>
          <p:nvPr>
            <p:ph idx="2" type="body"/>
          </p:nvPr>
        </p:nvSpPr>
        <p:spPr>
          <a:xfrm>
            <a:off x="5328075" y="1791150"/>
            <a:ext cx="3396600" cy="4711800"/>
          </a:xfrm>
          <a:prstGeom prst="rect">
            <a:avLst/>
          </a:prstGeom>
        </p:spPr>
        <p:txBody>
          <a:bodyPr anchorCtr="0" anchor="ctr" bIns="91425" lIns="91425" spcFirstLastPara="1" rIns="91425" wrap="square" tIns="91425">
            <a:noAutofit/>
          </a:bodyPr>
          <a:lstStyle/>
          <a:p>
            <a:pPr indent="-381000" lvl="0" marL="457200" rtl="0" algn="l">
              <a:spcBef>
                <a:spcPts val="560"/>
              </a:spcBef>
              <a:spcAft>
                <a:spcPts val="0"/>
              </a:spcAft>
              <a:buSzPts val="2400"/>
              <a:buAutoNum type="arabicPeriod" startAt="3"/>
            </a:pPr>
            <a:r>
              <a:rPr lang="zh-TW">
                <a:solidFill>
                  <a:srgbClr val="FF0000"/>
                </a:solidFill>
              </a:rPr>
              <a:t>Attributes: </a:t>
            </a:r>
            <a:r>
              <a:rPr lang="zh-TW" u="sng">
                <a:solidFill>
                  <a:srgbClr val="FF0000"/>
                </a:solidFill>
              </a:rPr>
              <a:t>31</a:t>
            </a:r>
            <a:br>
              <a:rPr lang="zh-TW">
                <a:solidFill>
                  <a:schemeClr val="dk1"/>
                </a:solidFill>
              </a:rPr>
            </a:br>
            <a:r>
              <a:rPr lang="zh-TW">
                <a:solidFill>
                  <a:schemeClr val="dk1"/>
                </a:solidFill>
              </a:rPr>
              <a:t>屬性數量增加</a:t>
            </a:r>
            <a:br>
              <a:rPr lang="zh-TW">
                <a:solidFill>
                  <a:schemeClr val="dk1"/>
                </a:solidFill>
              </a:rPr>
            </a:br>
            <a:r>
              <a:rPr lang="zh-TW">
                <a:solidFill>
                  <a:schemeClr val="dk1"/>
                </a:solidFill>
              </a:rPr>
              <a:t>從30變成31個</a:t>
            </a:r>
            <a:endParaRPr>
              <a:solidFill>
                <a:schemeClr val="dk1"/>
              </a:solidFill>
            </a:endParaRPr>
          </a:p>
          <a:p>
            <a:pPr indent="-381000" lvl="0" marL="457200" rtl="0" algn="l">
              <a:spcBef>
                <a:spcPts val="0"/>
              </a:spcBef>
              <a:spcAft>
                <a:spcPts val="0"/>
              </a:spcAft>
              <a:buSzPts val="2400"/>
              <a:buAutoNum type="arabicPeriod" startAt="3"/>
            </a:pPr>
            <a:r>
              <a:rPr lang="zh-TW">
                <a:solidFill>
                  <a:schemeClr val="dk1"/>
                </a:solidFill>
              </a:rPr>
              <a:t>新增了</a:t>
            </a:r>
            <a:r>
              <a:rPr lang="zh-TW">
                <a:solidFill>
                  <a:srgbClr val="FF0000"/>
                </a:solidFill>
              </a:rPr>
              <a:t>LOF</a:t>
            </a:r>
            <a:r>
              <a:rPr lang="zh-TW">
                <a:solidFill>
                  <a:schemeClr val="dk1"/>
                </a:solidFill>
              </a:rPr>
              <a:t>數值型屬性</a:t>
            </a:r>
            <a:endParaRPr>
              <a:solidFill>
                <a:schemeClr val="dk1"/>
              </a:solidFill>
            </a:endParaRPr>
          </a:p>
          <a:p>
            <a:pPr indent="-381000" lvl="0" marL="457200" rtl="0" algn="l">
              <a:spcBef>
                <a:spcPts val="0"/>
              </a:spcBef>
              <a:spcAft>
                <a:spcPts val="0"/>
              </a:spcAft>
              <a:buSzPts val="2400"/>
              <a:buAutoNum type="arabicPeriod" startAt="3"/>
            </a:pPr>
            <a:r>
              <a:rPr lang="zh-TW">
                <a:solidFill>
                  <a:schemeClr val="dk1"/>
                </a:solidFill>
              </a:rPr>
              <a:t>查看LOF資料分佈</a:t>
            </a:r>
            <a:endParaRPr>
              <a:solidFill>
                <a:schemeClr val="dk1"/>
              </a:solidFill>
            </a:endParaRPr>
          </a:p>
          <a:p>
            <a:pPr indent="-381000" lvl="1" marL="914400" rtl="0" algn="l">
              <a:spcBef>
                <a:spcPts val="0"/>
              </a:spcBef>
              <a:spcAft>
                <a:spcPts val="0"/>
              </a:spcAft>
              <a:buClr>
                <a:schemeClr val="dk1"/>
              </a:buClr>
              <a:buSzPts val="2400"/>
              <a:buChar char="○"/>
            </a:pPr>
            <a:r>
              <a:rPr lang="zh-TW">
                <a:solidFill>
                  <a:schemeClr val="dk1"/>
                </a:solidFill>
              </a:rPr>
              <a:t>最小值 </a:t>
            </a:r>
            <a:r>
              <a:rPr lang="zh-TW" u="sng">
                <a:solidFill>
                  <a:srgbClr val="FF0000"/>
                </a:solidFill>
              </a:rPr>
              <a:t>0.983</a:t>
            </a:r>
            <a:endParaRPr u="sng">
              <a:solidFill>
                <a:srgbClr val="FF0000"/>
              </a:solidFill>
            </a:endParaRPr>
          </a:p>
          <a:p>
            <a:pPr indent="-381000" lvl="1" marL="914400" rtl="0" algn="l">
              <a:spcBef>
                <a:spcPts val="0"/>
              </a:spcBef>
              <a:spcAft>
                <a:spcPts val="0"/>
              </a:spcAft>
              <a:buClr>
                <a:schemeClr val="dk1"/>
              </a:buClr>
              <a:buSzPts val="2400"/>
              <a:buChar char="○"/>
            </a:pPr>
            <a:r>
              <a:rPr lang="zh-TW">
                <a:solidFill>
                  <a:schemeClr val="dk1"/>
                </a:solidFill>
              </a:rPr>
              <a:t>最大值 </a:t>
            </a:r>
            <a:r>
              <a:rPr lang="zh-TW" u="sng">
                <a:solidFill>
                  <a:srgbClr val="FF0000"/>
                </a:solidFill>
              </a:rPr>
              <a:t>1.25</a:t>
            </a:r>
            <a:endParaRPr u="sng">
              <a:solidFill>
                <a:srgbClr val="FF0000"/>
              </a:solidFill>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5" name="Shape 2235"/>
        <p:cNvGrpSpPr/>
        <p:nvPr/>
      </p:nvGrpSpPr>
      <p:grpSpPr>
        <a:xfrm>
          <a:off x="0" y="0"/>
          <a:ext cx="0" cy="0"/>
          <a:chOff x="0" y="0"/>
          <a:chExt cx="0" cy="0"/>
        </a:xfrm>
      </p:grpSpPr>
      <p:sp>
        <p:nvSpPr>
          <p:cNvPr id="2236" name="Google Shape;2236;p195"/>
          <p:cNvSpPr txBox="1"/>
          <p:nvPr>
            <p:ph idx="1" type="body"/>
          </p:nvPr>
        </p:nvSpPr>
        <p:spPr>
          <a:xfrm>
            <a:off x="53340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2237" name="Google Shape;2237;p195"/>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2238" name="Google Shape;2238;p195"/>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STEP 4. 檢視探勘結果 (1/7)</a:t>
            </a:r>
            <a:endParaRPr/>
          </a:p>
        </p:txBody>
      </p:sp>
      <p:sp>
        <p:nvSpPr>
          <p:cNvPr id="2239" name="Google Shape;2239;p195"/>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2240" name="Google Shape;2240;p195"/>
          <p:cNvPicPr preferRelativeResize="0"/>
          <p:nvPr/>
        </p:nvPicPr>
        <p:blipFill>
          <a:blip r:embed="rId3">
            <a:alphaModFix/>
          </a:blip>
          <a:stretch>
            <a:fillRect/>
          </a:stretch>
        </p:blipFill>
        <p:spPr>
          <a:xfrm>
            <a:off x="533398" y="1787113"/>
            <a:ext cx="5141725" cy="4422675"/>
          </a:xfrm>
          <a:prstGeom prst="rect">
            <a:avLst/>
          </a:prstGeom>
          <a:noFill/>
          <a:ln>
            <a:noFill/>
          </a:ln>
        </p:spPr>
      </p:pic>
      <p:sp>
        <p:nvSpPr>
          <p:cNvPr id="2241" name="Google Shape;2241;p195"/>
          <p:cNvSpPr txBox="1"/>
          <p:nvPr>
            <p:ph idx="2" type="body"/>
          </p:nvPr>
        </p:nvSpPr>
        <p:spPr>
          <a:xfrm>
            <a:off x="6029425" y="2330475"/>
            <a:ext cx="2695200" cy="4172400"/>
          </a:xfrm>
          <a:prstGeom prst="rect">
            <a:avLst/>
          </a:prstGeom>
        </p:spPr>
        <p:txBody>
          <a:bodyPr anchorCtr="0" anchor="t" bIns="91425" lIns="91425" spcFirstLastPara="1" rIns="91425" wrap="square" tIns="91425">
            <a:noAutofit/>
          </a:bodyPr>
          <a:lstStyle/>
          <a:p>
            <a:pPr indent="-381000" lvl="0" marL="457200" rtl="0" algn="l">
              <a:spcBef>
                <a:spcPts val="560"/>
              </a:spcBef>
              <a:spcAft>
                <a:spcPts val="0"/>
              </a:spcAft>
              <a:buSzPts val="2400"/>
              <a:buAutoNum type="arabicPeriod"/>
            </a:pPr>
            <a:r>
              <a:rPr lang="zh-TW">
                <a:solidFill>
                  <a:srgbClr val="FF0000"/>
                </a:solidFill>
              </a:rPr>
              <a:t>Save</a:t>
            </a:r>
            <a:r>
              <a:rPr lang="zh-TW">
                <a:solidFill>
                  <a:schemeClr val="dk1"/>
                </a:solidFill>
              </a:rPr>
              <a:t> 儲存檔案</a:t>
            </a:r>
            <a:endParaRPr/>
          </a:p>
        </p:txBody>
      </p:sp>
      <p:pic>
        <p:nvPicPr>
          <p:cNvPr id="2242" name="Google Shape;2242;p195"/>
          <p:cNvPicPr preferRelativeResize="0"/>
          <p:nvPr/>
        </p:nvPicPr>
        <p:blipFill>
          <a:blip r:embed="rId4">
            <a:alphaModFix/>
          </a:blip>
          <a:stretch>
            <a:fillRect/>
          </a:stretch>
        </p:blipFill>
        <p:spPr>
          <a:xfrm>
            <a:off x="1533625" y="3518588"/>
            <a:ext cx="4495800" cy="2905125"/>
          </a:xfrm>
          <a:prstGeom prst="rect">
            <a:avLst/>
          </a:prstGeom>
          <a:noFill/>
          <a:ln cap="flat" cmpd="sng" w="38100">
            <a:solidFill>
              <a:srgbClr val="FF0000"/>
            </a:solidFill>
            <a:prstDash val="solid"/>
            <a:round/>
            <a:headEnd len="sm" w="sm" type="none"/>
            <a:tailEnd len="sm" w="sm" type="none"/>
          </a:ln>
        </p:spPr>
      </p:pic>
      <p:sp>
        <p:nvSpPr>
          <p:cNvPr id="2243" name="Google Shape;2243;p195"/>
          <p:cNvSpPr/>
          <p:nvPr/>
        </p:nvSpPr>
        <p:spPr>
          <a:xfrm>
            <a:off x="4793725" y="2242203"/>
            <a:ext cx="838200" cy="3522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244" name="Google Shape;2244;p195"/>
          <p:cNvSpPr/>
          <p:nvPr/>
        </p:nvSpPr>
        <p:spPr>
          <a:xfrm>
            <a:off x="4552800" y="1505180"/>
            <a:ext cx="602400" cy="594600"/>
          </a:xfrm>
          <a:prstGeom prst="wedgeEllipseCallout">
            <a:avLst>
              <a:gd fmla="val 23282" name="adj1"/>
              <a:gd fmla="val 67957"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1</a:t>
            </a:r>
            <a:endParaRPr b="1" sz="3200">
              <a:solidFill>
                <a:srgbClr val="FFFFFF"/>
              </a:solidFill>
            </a:endParaRPr>
          </a:p>
        </p:txBody>
      </p:sp>
      <p:sp>
        <p:nvSpPr>
          <p:cNvPr id="2245" name="Google Shape;2245;p195"/>
          <p:cNvSpPr/>
          <p:nvPr/>
        </p:nvSpPr>
        <p:spPr>
          <a:xfrm flipH="1" rot="5400000">
            <a:off x="4763575" y="2935321"/>
            <a:ext cx="898500" cy="524700"/>
          </a:xfrm>
          <a:prstGeom prst="leftArrow">
            <a:avLst>
              <a:gd fmla="val 50000" name="adj1"/>
              <a:gd fmla="val 500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0" name="Shape 2250"/>
        <p:cNvGrpSpPr/>
        <p:nvPr/>
      </p:nvGrpSpPr>
      <p:grpSpPr>
        <a:xfrm>
          <a:off x="0" y="0"/>
          <a:ext cx="0" cy="0"/>
          <a:chOff x="0" y="0"/>
          <a:chExt cx="0" cy="0"/>
        </a:xfrm>
      </p:grpSpPr>
      <p:sp>
        <p:nvSpPr>
          <p:cNvPr id="2251" name="Google Shape;2251;p196"/>
          <p:cNvSpPr txBox="1"/>
          <p:nvPr>
            <p:ph idx="1" type="body"/>
          </p:nvPr>
        </p:nvSpPr>
        <p:spPr>
          <a:xfrm>
            <a:off x="53340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2252" name="Google Shape;2252;p196"/>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2253" name="Google Shape;2253;p196"/>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solidFill>
                  <a:schemeClr val="dk1"/>
                </a:solidFill>
              </a:rPr>
              <a:t>STEP 4. 檢視探勘結果 (2/7)</a:t>
            </a:r>
            <a:endParaRPr/>
          </a:p>
        </p:txBody>
      </p:sp>
      <p:sp>
        <p:nvSpPr>
          <p:cNvPr id="2254" name="Google Shape;2254;p196"/>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2255" name="Google Shape;2255;p196"/>
          <p:cNvSpPr txBox="1"/>
          <p:nvPr>
            <p:ph idx="2" type="body"/>
          </p:nvPr>
        </p:nvSpPr>
        <p:spPr>
          <a:xfrm>
            <a:off x="5167950" y="1791150"/>
            <a:ext cx="3735900" cy="4711800"/>
          </a:xfrm>
          <a:prstGeom prst="rect">
            <a:avLst/>
          </a:prstGeom>
        </p:spPr>
        <p:txBody>
          <a:bodyPr anchorCtr="0" anchor="t" bIns="91425" lIns="91425" spcFirstLastPara="1" rIns="91425" wrap="square" tIns="91425">
            <a:noAutofit/>
          </a:bodyPr>
          <a:lstStyle/>
          <a:p>
            <a:pPr indent="-381000" lvl="0" marL="457200" rtl="0" algn="l">
              <a:spcBef>
                <a:spcPts val="560"/>
              </a:spcBef>
              <a:spcAft>
                <a:spcPts val="0"/>
              </a:spcAft>
              <a:buSzPts val="2400"/>
              <a:buAutoNum type="arabicPeriod" startAt="2"/>
            </a:pPr>
            <a:r>
              <a:rPr lang="zh-TW">
                <a:solidFill>
                  <a:srgbClr val="FF0000"/>
                </a:solidFill>
              </a:rPr>
              <a:t>Look in:</a:t>
            </a:r>
            <a:br>
              <a:rPr lang="zh-TW">
                <a:solidFill>
                  <a:schemeClr val="dk1"/>
                </a:solidFill>
              </a:rPr>
            </a:br>
            <a:r>
              <a:rPr lang="zh-TW">
                <a:solidFill>
                  <a:schemeClr val="dk1"/>
                </a:solidFill>
              </a:rPr>
              <a:t>移動到下載資料夾</a:t>
            </a:r>
            <a:endParaRPr>
              <a:solidFill>
                <a:schemeClr val="dk1"/>
              </a:solidFill>
            </a:endParaRPr>
          </a:p>
          <a:p>
            <a:pPr indent="-381000" lvl="0" marL="457200" rtl="0" algn="l">
              <a:spcBef>
                <a:spcPts val="0"/>
              </a:spcBef>
              <a:spcAft>
                <a:spcPts val="0"/>
              </a:spcAft>
              <a:buSzPts val="2400"/>
              <a:buAutoNum type="arabicPeriod" startAt="2"/>
            </a:pPr>
            <a:r>
              <a:rPr lang="zh-TW">
                <a:solidFill>
                  <a:schemeClr val="dk1"/>
                </a:solidFill>
              </a:rPr>
              <a:t>File Name: 檔案命名</a:t>
            </a:r>
            <a:endParaRPr>
              <a:solidFill>
                <a:schemeClr val="dk1"/>
              </a:solidFill>
            </a:endParaRPr>
          </a:p>
          <a:p>
            <a:pPr indent="0" lvl="0" marL="0" rtl="0" algn="ctr">
              <a:spcBef>
                <a:spcPts val="560"/>
              </a:spcBef>
              <a:spcAft>
                <a:spcPts val="0"/>
              </a:spcAft>
              <a:buNone/>
            </a:pPr>
            <a:r>
              <a:rPr lang="zh-TW" sz="2200" u="sng">
                <a:solidFill>
                  <a:srgbClr val="FF0000"/>
                </a:solidFill>
              </a:rPr>
              <a:t>stu-sch-2 - train - lof.ods</a:t>
            </a:r>
            <a:endParaRPr sz="2200" u="sng">
              <a:solidFill>
                <a:srgbClr val="FF0000"/>
              </a:solidFill>
            </a:endParaRPr>
          </a:p>
          <a:p>
            <a:pPr indent="-381000" lvl="0" marL="457200" rtl="0" algn="l">
              <a:spcBef>
                <a:spcPts val="560"/>
              </a:spcBef>
              <a:spcAft>
                <a:spcPts val="0"/>
              </a:spcAft>
              <a:buSzPts val="2400"/>
              <a:buAutoNum type="arabicPeriod" startAt="2"/>
            </a:pPr>
            <a:r>
              <a:rPr lang="zh-TW">
                <a:solidFill>
                  <a:schemeClr val="dk1"/>
                </a:solidFill>
              </a:rPr>
              <a:t>Files of Type: </a:t>
            </a:r>
            <a:br>
              <a:rPr lang="zh-TW">
                <a:solidFill>
                  <a:schemeClr val="dk1"/>
                </a:solidFill>
              </a:rPr>
            </a:br>
            <a:r>
              <a:rPr lang="zh-TW" sz="2000" u="sng">
                <a:solidFill>
                  <a:srgbClr val="FF0000"/>
                </a:solidFill>
              </a:rPr>
              <a:t>ODF Spreadsheets (*.ods)</a:t>
            </a:r>
            <a:br>
              <a:rPr lang="zh-TW">
                <a:solidFill>
                  <a:schemeClr val="dk1"/>
                </a:solidFill>
              </a:rPr>
            </a:br>
            <a:r>
              <a:rPr lang="zh-TW">
                <a:solidFill>
                  <a:schemeClr val="dk1"/>
                </a:solidFill>
              </a:rPr>
              <a:t>以ODS檔案類型儲存</a:t>
            </a:r>
            <a:endParaRPr>
              <a:solidFill>
                <a:schemeClr val="dk1"/>
              </a:solidFill>
            </a:endParaRPr>
          </a:p>
          <a:p>
            <a:pPr indent="-381000" lvl="0" marL="457200" rtl="0" algn="l">
              <a:spcBef>
                <a:spcPts val="0"/>
              </a:spcBef>
              <a:spcAft>
                <a:spcPts val="0"/>
              </a:spcAft>
              <a:buSzPts val="2400"/>
              <a:buAutoNum type="arabicPeriod" startAt="2"/>
            </a:pPr>
            <a:r>
              <a:rPr lang="zh-TW">
                <a:solidFill>
                  <a:srgbClr val="FF0000"/>
                </a:solidFill>
              </a:rPr>
              <a:t>Save</a:t>
            </a:r>
            <a:r>
              <a:rPr lang="zh-TW">
                <a:solidFill>
                  <a:schemeClr val="dk1"/>
                </a:solidFill>
              </a:rPr>
              <a:t> 儲存檔案</a:t>
            </a:r>
            <a:br>
              <a:rPr lang="zh-TW">
                <a:solidFill>
                  <a:schemeClr val="dk1"/>
                </a:solidFill>
              </a:rPr>
            </a:br>
            <a:r>
              <a:rPr lang="zh-TW">
                <a:solidFill>
                  <a:schemeClr val="dk1"/>
                </a:solidFill>
              </a:rPr>
              <a:t>此資料夾就會產生ODS檔案</a:t>
            </a:r>
            <a:endParaRPr>
              <a:solidFill>
                <a:schemeClr val="dk1"/>
              </a:solidFill>
            </a:endParaRPr>
          </a:p>
          <a:p>
            <a:pPr indent="0" lvl="0" marL="0" rtl="0" algn="l">
              <a:spcBef>
                <a:spcPts val="560"/>
              </a:spcBef>
              <a:spcAft>
                <a:spcPts val="0"/>
              </a:spcAft>
              <a:buNone/>
            </a:pPr>
            <a:r>
              <a:t/>
            </a:r>
            <a:endParaRPr/>
          </a:p>
        </p:txBody>
      </p:sp>
      <p:pic>
        <p:nvPicPr>
          <p:cNvPr id="2256" name="Google Shape;2256;p196"/>
          <p:cNvPicPr preferRelativeResize="0"/>
          <p:nvPr/>
        </p:nvPicPr>
        <p:blipFill>
          <a:blip r:embed="rId3">
            <a:alphaModFix/>
          </a:blip>
          <a:stretch>
            <a:fillRect/>
          </a:stretch>
        </p:blipFill>
        <p:spPr>
          <a:xfrm>
            <a:off x="533400" y="1867338"/>
            <a:ext cx="4495800" cy="2905125"/>
          </a:xfrm>
          <a:prstGeom prst="rect">
            <a:avLst/>
          </a:prstGeom>
          <a:noFill/>
          <a:ln>
            <a:noFill/>
          </a:ln>
        </p:spPr>
      </p:pic>
      <p:sp>
        <p:nvSpPr>
          <p:cNvPr id="2257" name="Google Shape;2257;p196"/>
          <p:cNvSpPr/>
          <p:nvPr/>
        </p:nvSpPr>
        <p:spPr>
          <a:xfrm>
            <a:off x="1202726" y="2219425"/>
            <a:ext cx="1341300" cy="3399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258" name="Google Shape;2258;p196"/>
          <p:cNvSpPr/>
          <p:nvPr/>
        </p:nvSpPr>
        <p:spPr>
          <a:xfrm>
            <a:off x="1480525" y="3619525"/>
            <a:ext cx="1579200" cy="2619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259" name="Google Shape;2259;p196"/>
          <p:cNvSpPr/>
          <p:nvPr/>
        </p:nvSpPr>
        <p:spPr>
          <a:xfrm>
            <a:off x="3483938" y="4279800"/>
            <a:ext cx="698400" cy="3399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260" name="Google Shape;2260;p196"/>
          <p:cNvSpPr/>
          <p:nvPr/>
        </p:nvSpPr>
        <p:spPr>
          <a:xfrm>
            <a:off x="2072988" y="1489430"/>
            <a:ext cx="602400" cy="594600"/>
          </a:xfrm>
          <a:prstGeom prst="wedgeEllipseCallout">
            <a:avLst>
              <a:gd fmla="val -20833" name="adj1"/>
              <a:gd fmla="val 625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2</a:t>
            </a:r>
            <a:endParaRPr b="1" sz="3200">
              <a:solidFill>
                <a:srgbClr val="FFFFFF"/>
              </a:solidFill>
            </a:endParaRPr>
          </a:p>
        </p:txBody>
      </p:sp>
      <p:sp>
        <p:nvSpPr>
          <p:cNvPr id="2261" name="Google Shape;2261;p196"/>
          <p:cNvSpPr/>
          <p:nvPr/>
        </p:nvSpPr>
        <p:spPr>
          <a:xfrm>
            <a:off x="3748988" y="3619530"/>
            <a:ext cx="602400" cy="594600"/>
          </a:xfrm>
          <a:prstGeom prst="wedgeEllipseCallout">
            <a:avLst>
              <a:gd fmla="val -20833" name="adj1"/>
              <a:gd fmla="val 625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5</a:t>
            </a:r>
            <a:endParaRPr b="1" sz="3200">
              <a:solidFill>
                <a:srgbClr val="FFFFFF"/>
              </a:solidFill>
            </a:endParaRPr>
          </a:p>
        </p:txBody>
      </p:sp>
      <p:sp>
        <p:nvSpPr>
          <p:cNvPr id="2262" name="Google Shape;2262;p196"/>
          <p:cNvSpPr/>
          <p:nvPr/>
        </p:nvSpPr>
        <p:spPr>
          <a:xfrm flipH="1" rot="5400000">
            <a:off x="3577725" y="4674423"/>
            <a:ext cx="508500" cy="524700"/>
          </a:xfrm>
          <a:prstGeom prst="leftArrow">
            <a:avLst>
              <a:gd fmla="val 50000" name="adj1"/>
              <a:gd fmla="val 500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3" name="Google Shape;2263;p196"/>
          <p:cNvSpPr/>
          <p:nvPr/>
        </p:nvSpPr>
        <p:spPr>
          <a:xfrm>
            <a:off x="1489400" y="3917025"/>
            <a:ext cx="1579200" cy="2619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264" name="Google Shape;2264;p196"/>
          <p:cNvSpPr/>
          <p:nvPr/>
        </p:nvSpPr>
        <p:spPr>
          <a:xfrm>
            <a:off x="2675388" y="2989330"/>
            <a:ext cx="602400" cy="594600"/>
          </a:xfrm>
          <a:prstGeom prst="wedgeEllipseCallout">
            <a:avLst>
              <a:gd fmla="val -20833" name="adj1"/>
              <a:gd fmla="val 625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3</a:t>
            </a:r>
            <a:endParaRPr b="1" sz="3200">
              <a:solidFill>
                <a:srgbClr val="FFFFFF"/>
              </a:solidFill>
            </a:endParaRPr>
          </a:p>
        </p:txBody>
      </p:sp>
      <p:sp>
        <p:nvSpPr>
          <p:cNvPr id="2265" name="Google Shape;2265;p196"/>
          <p:cNvSpPr/>
          <p:nvPr/>
        </p:nvSpPr>
        <p:spPr>
          <a:xfrm>
            <a:off x="1024263" y="4214530"/>
            <a:ext cx="602400" cy="594600"/>
          </a:xfrm>
          <a:prstGeom prst="wedgeEllipseCallout">
            <a:avLst>
              <a:gd fmla="val 41627" name="adj1"/>
              <a:gd fmla="val -66789"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4</a:t>
            </a:r>
            <a:endParaRPr b="1" sz="3200">
              <a:solidFill>
                <a:srgbClr val="FFFFFF"/>
              </a:solidFill>
            </a:endParaRPr>
          </a:p>
        </p:txBody>
      </p:sp>
      <p:sp>
        <p:nvSpPr>
          <p:cNvPr id="2266" name="Google Shape;2266;p196"/>
          <p:cNvSpPr/>
          <p:nvPr/>
        </p:nvSpPr>
        <p:spPr>
          <a:xfrm>
            <a:off x="1903525" y="5158275"/>
            <a:ext cx="2960400" cy="1152000"/>
          </a:xfrm>
          <a:prstGeom prst="roundRect">
            <a:avLst>
              <a:gd fmla="val 16667" name="adj"/>
            </a:avLst>
          </a:prstGeom>
          <a:solidFill>
            <a:srgbClr val="FFFFFF"/>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t>stu-sch-1 </a:t>
            </a:r>
            <a:br>
              <a:rPr lang="zh-TW" sz="3200"/>
            </a:br>
            <a:r>
              <a:rPr lang="zh-TW" sz="3200"/>
              <a:t>- train - lof</a:t>
            </a:r>
            <a:r>
              <a:rPr lang="zh-TW" sz="3200">
                <a:solidFill>
                  <a:srgbClr val="FF0000"/>
                </a:solidFill>
              </a:rPr>
              <a:t>.ods</a:t>
            </a:r>
            <a:endParaRPr sz="3200">
              <a:solidFill>
                <a:srgbClr val="FF0000"/>
              </a:solidFill>
            </a:endParaRPr>
          </a:p>
        </p:txBody>
      </p:sp>
      <p:grpSp>
        <p:nvGrpSpPr>
          <p:cNvPr id="2267" name="Google Shape;2267;p196"/>
          <p:cNvGrpSpPr/>
          <p:nvPr/>
        </p:nvGrpSpPr>
        <p:grpSpPr>
          <a:xfrm>
            <a:off x="757150" y="4954800"/>
            <a:ext cx="1315850" cy="1483200"/>
            <a:chOff x="6007700" y="2877025"/>
            <a:chExt cx="1315850" cy="1483200"/>
          </a:xfrm>
        </p:grpSpPr>
        <p:sp>
          <p:nvSpPr>
            <p:cNvPr id="2268" name="Google Shape;2268;p196"/>
            <p:cNvSpPr/>
            <p:nvPr/>
          </p:nvSpPr>
          <p:spPr>
            <a:xfrm>
              <a:off x="6088575" y="2877025"/>
              <a:ext cx="1159800" cy="14832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D:\Desktop\Dropbox\108-2 成大課程\0319 WEKA實作：機器學習 監督式學習\課程網頁icon\ods.emf" id="2269" name="Google Shape;2269;p196"/>
            <p:cNvPicPr preferRelativeResize="0"/>
            <p:nvPr/>
          </p:nvPicPr>
          <p:blipFill>
            <a:blip r:embed="rId4">
              <a:alphaModFix/>
            </a:blip>
            <a:stretch>
              <a:fillRect/>
            </a:stretch>
          </p:blipFill>
          <p:spPr>
            <a:xfrm>
              <a:off x="6007700" y="2976450"/>
              <a:ext cx="1315850" cy="1315850"/>
            </a:xfrm>
            <a:prstGeom prst="rect">
              <a:avLst/>
            </a:prstGeom>
            <a:noFill/>
            <a:ln>
              <a:noFill/>
            </a:ln>
          </p:spPr>
        </p:pic>
      </p:gr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4" name="Shape 2274"/>
        <p:cNvGrpSpPr/>
        <p:nvPr/>
      </p:nvGrpSpPr>
      <p:grpSpPr>
        <a:xfrm>
          <a:off x="0" y="0"/>
          <a:ext cx="0" cy="0"/>
          <a:chOff x="0" y="0"/>
          <a:chExt cx="0" cy="0"/>
        </a:xfrm>
      </p:grpSpPr>
      <p:sp>
        <p:nvSpPr>
          <p:cNvPr id="2275" name="Google Shape;2275;p197"/>
          <p:cNvSpPr txBox="1"/>
          <p:nvPr>
            <p:ph idx="1" type="body"/>
          </p:nvPr>
        </p:nvSpPr>
        <p:spPr>
          <a:xfrm>
            <a:off x="53340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2276" name="Google Shape;2276;p197"/>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2277" name="Google Shape;2277;p197"/>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solidFill>
                  <a:schemeClr val="dk1"/>
                </a:solidFill>
              </a:rPr>
              <a:t>STEP 4. 檢視探勘結果 (3/7)</a:t>
            </a:r>
            <a:endParaRPr/>
          </a:p>
        </p:txBody>
      </p:sp>
      <p:sp>
        <p:nvSpPr>
          <p:cNvPr id="2278" name="Google Shape;2278;p197"/>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2279" name="Google Shape;2279;p197"/>
          <p:cNvSpPr txBox="1"/>
          <p:nvPr>
            <p:ph idx="2" type="body"/>
          </p:nvPr>
        </p:nvSpPr>
        <p:spPr>
          <a:xfrm>
            <a:off x="5103425" y="1791150"/>
            <a:ext cx="3621300" cy="4711800"/>
          </a:xfrm>
          <a:prstGeom prst="rect">
            <a:avLst/>
          </a:prstGeom>
        </p:spPr>
        <p:txBody>
          <a:bodyPr anchorCtr="0" anchor="t" bIns="91425" lIns="91425" spcFirstLastPara="1" rIns="91425" wrap="square" tIns="91425">
            <a:noAutofit/>
          </a:bodyPr>
          <a:lstStyle/>
          <a:p>
            <a:pPr indent="-381000" lvl="0" marL="457200" rtl="0" algn="l">
              <a:spcBef>
                <a:spcPts val="560"/>
              </a:spcBef>
              <a:spcAft>
                <a:spcPts val="0"/>
              </a:spcAft>
              <a:buSzPts val="2400"/>
              <a:buAutoNum type="arabicPeriod" startAt="6"/>
            </a:pPr>
            <a:r>
              <a:rPr lang="zh-TW"/>
              <a:t>用</a:t>
            </a:r>
            <a:r>
              <a:rPr lang="zh-TW">
                <a:solidFill>
                  <a:srgbClr val="FF0000"/>
                </a:solidFill>
              </a:rPr>
              <a:t>LibreOffice</a:t>
            </a:r>
            <a:r>
              <a:rPr lang="zh-TW"/>
              <a:t>開啟</a:t>
            </a:r>
            <a:br>
              <a:rPr lang="zh-TW"/>
            </a:br>
            <a:r>
              <a:rPr lang="zh-TW"/>
              <a:t>ODS類型檔案</a:t>
            </a:r>
            <a:endParaRPr/>
          </a:p>
        </p:txBody>
      </p:sp>
      <p:sp>
        <p:nvSpPr>
          <p:cNvPr id="2280" name="Google Shape;2280;p197"/>
          <p:cNvSpPr/>
          <p:nvPr/>
        </p:nvSpPr>
        <p:spPr>
          <a:xfrm>
            <a:off x="1568175" y="3608925"/>
            <a:ext cx="2960400" cy="1152000"/>
          </a:xfrm>
          <a:prstGeom prst="roundRect">
            <a:avLst>
              <a:gd fmla="val 16667" name="adj"/>
            </a:avLst>
          </a:prstGeom>
          <a:solidFill>
            <a:srgbClr val="FFFFFF"/>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t>stu-sch-1 </a:t>
            </a:r>
            <a:br>
              <a:rPr lang="zh-TW" sz="3200"/>
            </a:br>
            <a:r>
              <a:rPr lang="zh-TW" sz="3200"/>
              <a:t>- train - lof</a:t>
            </a:r>
            <a:r>
              <a:rPr lang="zh-TW" sz="3200">
                <a:solidFill>
                  <a:srgbClr val="FF0000"/>
                </a:solidFill>
              </a:rPr>
              <a:t>.ods</a:t>
            </a:r>
            <a:endParaRPr sz="3200">
              <a:solidFill>
                <a:srgbClr val="FF0000"/>
              </a:solidFill>
            </a:endParaRPr>
          </a:p>
        </p:txBody>
      </p:sp>
      <p:pic>
        <p:nvPicPr>
          <p:cNvPr id="2281" name="Google Shape;2281;p197"/>
          <p:cNvPicPr preferRelativeResize="0"/>
          <p:nvPr/>
        </p:nvPicPr>
        <p:blipFill>
          <a:blip r:embed="rId3">
            <a:alphaModFix/>
          </a:blip>
          <a:stretch>
            <a:fillRect/>
          </a:stretch>
        </p:blipFill>
        <p:spPr>
          <a:xfrm>
            <a:off x="5927262" y="3359275"/>
            <a:ext cx="1575575" cy="1575575"/>
          </a:xfrm>
          <a:prstGeom prst="rect">
            <a:avLst/>
          </a:prstGeom>
          <a:noFill/>
          <a:ln>
            <a:noFill/>
          </a:ln>
        </p:spPr>
      </p:pic>
      <p:sp>
        <p:nvSpPr>
          <p:cNvPr id="2282" name="Google Shape;2282;p197"/>
          <p:cNvSpPr/>
          <p:nvPr/>
        </p:nvSpPr>
        <p:spPr>
          <a:xfrm>
            <a:off x="5530288" y="2987355"/>
            <a:ext cx="602400" cy="594600"/>
          </a:xfrm>
          <a:prstGeom prst="wedgeEllipseCallout">
            <a:avLst>
              <a:gd fmla="val 53604" name="adj1"/>
              <a:gd fmla="val 59392"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6</a:t>
            </a:r>
            <a:endParaRPr b="1" sz="3200">
              <a:solidFill>
                <a:srgbClr val="FFFFFF"/>
              </a:solidFill>
            </a:endParaRPr>
          </a:p>
        </p:txBody>
      </p:sp>
      <p:sp>
        <p:nvSpPr>
          <p:cNvPr id="2283" name="Google Shape;2283;p197"/>
          <p:cNvSpPr/>
          <p:nvPr/>
        </p:nvSpPr>
        <p:spPr>
          <a:xfrm flipH="1">
            <a:off x="4786455" y="3700208"/>
            <a:ext cx="882900" cy="893700"/>
          </a:xfrm>
          <a:prstGeom prst="leftArrow">
            <a:avLst>
              <a:gd fmla="val 50000" name="adj1"/>
              <a:gd fmla="val 50000" name="adj2"/>
            </a:avLst>
          </a:prstGeom>
          <a:solidFill>
            <a:schemeClr val="accent1"/>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84" name="Google Shape;2284;p197"/>
          <p:cNvGrpSpPr/>
          <p:nvPr/>
        </p:nvGrpSpPr>
        <p:grpSpPr>
          <a:xfrm>
            <a:off x="490175" y="3405463"/>
            <a:ext cx="1315850" cy="1483200"/>
            <a:chOff x="6007700" y="2877025"/>
            <a:chExt cx="1315850" cy="1483200"/>
          </a:xfrm>
        </p:grpSpPr>
        <p:sp>
          <p:nvSpPr>
            <p:cNvPr id="2285" name="Google Shape;2285;p197"/>
            <p:cNvSpPr/>
            <p:nvPr/>
          </p:nvSpPr>
          <p:spPr>
            <a:xfrm>
              <a:off x="6088575" y="2877025"/>
              <a:ext cx="1159800" cy="14832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D:\Desktop\Dropbox\108-2 成大課程\0319 WEKA實作：機器學習 監督式學習\課程網頁icon\ods.emf" id="2286" name="Google Shape;2286;p197"/>
            <p:cNvPicPr preferRelativeResize="0"/>
            <p:nvPr/>
          </p:nvPicPr>
          <p:blipFill>
            <a:blip r:embed="rId4">
              <a:alphaModFix/>
            </a:blip>
            <a:stretch>
              <a:fillRect/>
            </a:stretch>
          </p:blipFill>
          <p:spPr>
            <a:xfrm>
              <a:off x="6007700" y="2976450"/>
              <a:ext cx="1315850" cy="1315850"/>
            </a:xfrm>
            <a:prstGeom prst="rect">
              <a:avLst/>
            </a:prstGeom>
            <a:noFill/>
            <a:ln>
              <a:noFill/>
            </a:ln>
          </p:spPr>
        </p:pic>
      </p:gr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1" name="Shape 2291"/>
        <p:cNvGrpSpPr/>
        <p:nvPr/>
      </p:nvGrpSpPr>
      <p:grpSpPr>
        <a:xfrm>
          <a:off x="0" y="0"/>
          <a:ext cx="0" cy="0"/>
          <a:chOff x="0" y="0"/>
          <a:chExt cx="0" cy="0"/>
        </a:xfrm>
      </p:grpSpPr>
      <p:sp>
        <p:nvSpPr>
          <p:cNvPr id="2292" name="Google Shape;2292;p198"/>
          <p:cNvSpPr txBox="1"/>
          <p:nvPr>
            <p:ph idx="1" type="body"/>
          </p:nvPr>
        </p:nvSpPr>
        <p:spPr>
          <a:xfrm>
            <a:off x="53340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2293" name="Google Shape;2293;p198"/>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2294" name="Google Shape;2294;p198"/>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solidFill>
                  <a:schemeClr val="dk1"/>
                </a:solidFill>
              </a:rPr>
              <a:t>STEP 4. 檢視探勘結果 (4/7)</a:t>
            </a:r>
            <a:endParaRPr/>
          </a:p>
        </p:txBody>
      </p:sp>
      <p:sp>
        <p:nvSpPr>
          <p:cNvPr id="2295" name="Google Shape;2295;p198"/>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2296" name="Google Shape;2296;p198"/>
          <p:cNvSpPr txBox="1"/>
          <p:nvPr>
            <p:ph idx="2" type="body"/>
          </p:nvPr>
        </p:nvSpPr>
        <p:spPr>
          <a:xfrm>
            <a:off x="5086350" y="1791150"/>
            <a:ext cx="3638400" cy="4711800"/>
          </a:xfrm>
          <a:prstGeom prst="rect">
            <a:avLst/>
          </a:prstGeom>
        </p:spPr>
        <p:txBody>
          <a:bodyPr anchorCtr="0" anchor="ctr" bIns="91425" lIns="91425" spcFirstLastPara="1" rIns="91425" wrap="square" tIns="91425">
            <a:noAutofit/>
          </a:bodyPr>
          <a:lstStyle/>
          <a:p>
            <a:pPr indent="-381000" lvl="0" marL="457200" rtl="0" algn="l">
              <a:spcBef>
                <a:spcPts val="560"/>
              </a:spcBef>
              <a:spcAft>
                <a:spcPts val="0"/>
              </a:spcAft>
              <a:buSzPts val="2400"/>
              <a:buAutoNum type="arabicPeriod" startAt="7"/>
            </a:pPr>
            <a:r>
              <a:rPr lang="zh-TW">
                <a:solidFill>
                  <a:srgbClr val="FF0000"/>
                </a:solidFill>
              </a:rPr>
              <a:t>Open Copy</a:t>
            </a:r>
            <a:br>
              <a:rPr lang="zh-TW"/>
            </a:br>
            <a:r>
              <a:rPr lang="zh-TW"/>
              <a:t>以副本模式開啟</a:t>
            </a:r>
            <a:endParaRPr/>
          </a:p>
          <a:p>
            <a:pPr indent="0" lvl="0" marL="0" rtl="0" algn="l">
              <a:spcBef>
                <a:spcPts val="560"/>
              </a:spcBef>
              <a:spcAft>
                <a:spcPts val="0"/>
              </a:spcAft>
              <a:buNone/>
            </a:pPr>
            <a:r>
              <a:t/>
            </a:r>
            <a:endParaRPr/>
          </a:p>
          <a:p>
            <a:pPr indent="0" lvl="0" marL="0" rtl="0" algn="ctr">
              <a:spcBef>
                <a:spcPts val="560"/>
              </a:spcBef>
              <a:spcAft>
                <a:spcPts val="0"/>
              </a:spcAft>
              <a:buNone/>
            </a:pPr>
            <a:r>
              <a:rPr lang="zh-TW"/>
              <a:t>(因為Weka程式</a:t>
            </a:r>
            <a:br>
              <a:rPr lang="zh-TW"/>
            </a:br>
            <a:r>
              <a:rPr lang="zh-TW"/>
              <a:t>鎖定了原本的ODS檔案)</a:t>
            </a:r>
            <a:endParaRPr/>
          </a:p>
        </p:txBody>
      </p:sp>
      <p:pic>
        <p:nvPicPr>
          <p:cNvPr id="2297" name="Google Shape;2297;p198"/>
          <p:cNvPicPr preferRelativeResize="0"/>
          <p:nvPr/>
        </p:nvPicPr>
        <p:blipFill>
          <a:blip r:embed="rId3">
            <a:alphaModFix/>
          </a:blip>
          <a:stretch>
            <a:fillRect/>
          </a:stretch>
        </p:blipFill>
        <p:spPr>
          <a:xfrm>
            <a:off x="533400" y="3127875"/>
            <a:ext cx="4552950" cy="2038350"/>
          </a:xfrm>
          <a:prstGeom prst="rect">
            <a:avLst/>
          </a:prstGeom>
          <a:noFill/>
          <a:ln>
            <a:noFill/>
          </a:ln>
        </p:spPr>
      </p:pic>
      <p:sp>
        <p:nvSpPr>
          <p:cNvPr id="2298" name="Google Shape;2298;p198"/>
          <p:cNvSpPr/>
          <p:nvPr/>
        </p:nvSpPr>
        <p:spPr>
          <a:xfrm>
            <a:off x="2795988" y="5329755"/>
            <a:ext cx="602400" cy="594600"/>
          </a:xfrm>
          <a:prstGeom prst="wedgeEllipseCallout">
            <a:avLst>
              <a:gd fmla="val 19599" name="adj1"/>
              <a:gd fmla="val -73954"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7</a:t>
            </a:r>
            <a:endParaRPr b="1" sz="3200">
              <a:solidFill>
                <a:srgbClr val="FFFFFF"/>
              </a:solidFill>
            </a:endParaRPr>
          </a:p>
        </p:txBody>
      </p:sp>
      <p:sp>
        <p:nvSpPr>
          <p:cNvPr id="2299" name="Google Shape;2299;p198"/>
          <p:cNvSpPr/>
          <p:nvPr/>
        </p:nvSpPr>
        <p:spPr>
          <a:xfrm>
            <a:off x="2700000" y="4689500"/>
            <a:ext cx="1201200" cy="4266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grpSp>
        <p:nvGrpSpPr>
          <p:cNvPr id="655" name="Google Shape;655;p91"/>
          <p:cNvGrpSpPr/>
          <p:nvPr/>
        </p:nvGrpSpPr>
        <p:grpSpPr>
          <a:xfrm>
            <a:off x="6105725" y="3210800"/>
            <a:ext cx="1377900" cy="854100"/>
            <a:chOff x="6105725" y="3210800"/>
            <a:chExt cx="1377900" cy="854100"/>
          </a:xfrm>
        </p:grpSpPr>
        <p:cxnSp>
          <p:nvCxnSpPr>
            <p:cNvPr id="656" name="Google Shape;656;p91"/>
            <p:cNvCxnSpPr/>
            <p:nvPr/>
          </p:nvCxnSpPr>
          <p:spPr>
            <a:xfrm flipH="1" rot="10800000">
              <a:off x="6105725" y="3634700"/>
              <a:ext cx="430200" cy="430200"/>
            </a:xfrm>
            <a:prstGeom prst="straightConnector1">
              <a:avLst/>
            </a:prstGeom>
            <a:noFill/>
            <a:ln cap="flat" cmpd="sng" w="38100">
              <a:solidFill>
                <a:srgbClr val="1F497D"/>
              </a:solidFill>
              <a:prstDash val="solid"/>
              <a:round/>
              <a:headEnd len="med" w="med" type="none"/>
              <a:tailEnd len="med" w="med" type="none"/>
            </a:ln>
            <a:effectLst>
              <a:outerShdw blurRad="57150" rotWithShape="0" algn="bl" dir="5400000" dist="19050">
                <a:srgbClr val="000000">
                  <a:alpha val="50000"/>
                </a:srgbClr>
              </a:outerShdw>
            </a:effectLst>
          </p:spPr>
        </p:cxnSp>
        <p:sp>
          <p:nvSpPr>
            <p:cNvPr id="657" name="Google Shape;657;p91"/>
            <p:cNvSpPr txBox="1"/>
            <p:nvPr/>
          </p:nvSpPr>
          <p:spPr>
            <a:xfrm>
              <a:off x="6535925" y="3210800"/>
              <a:ext cx="947700" cy="42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zh-TW" sz="2000">
                  <a:solidFill>
                    <a:srgbClr val="1F497D"/>
                  </a:solidFill>
                  <a:latin typeface="Microsoft JhengHei"/>
                  <a:ea typeface="Microsoft JhengHei"/>
                  <a:cs typeface="Microsoft JhengHei"/>
                  <a:sym typeface="Microsoft JhengHei"/>
                </a:rPr>
                <a:t>案例2</a:t>
              </a:r>
              <a:endParaRPr sz="2000">
                <a:solidFill>
                  <a:srgbClr val="1F497D"/>
                </a:solidFill>
                <a:latin typeface="Microsoft JhengHei"/>
                <a:ea typeface="Microsoft JhengHei"/>
                <a:cs typeface="Microsoft JhengHei"/>
                <a:sym typeface="Microsoft JhengHei"/>
              </a:endParaRPr>
            </a:p>
          </p:txBody>
        </p:sp>
        <p:cxnSp>
          <p:nvCxnSpPr>
            <p:cNvPr id="658" name="Google Shape;658;p91"/>
            <p:cNvCxnSpPr/>
            <p:nvPr/>
          </p:nvCxnSpPr>
          <p:spPr>
            <a:xfrm>
              <a:off x="6535925" y="3634700"/>
              <a:ext cx="947700" cy="0"/>
            </a:xfrm>
            <a:prstGeom prst="straightConnector1">
              <a:avLst/>
            </a:prstGeom>
            <a:noFill/>
            <a:ln cap="flat" cmpd="sng" w="38100">
              <a:solidFill>
                <a:srgbClr val="1F497D"/>
              </a:solidFill>
              <a:prstDash val="solid"/>
              <a:round/>
              <a:headEnd len="med" w="med" type="none"/>
              <a:tailEnd len="med" w="med" type="none"/>
            </a:ln>
            <a:effectLst>
              <a:outerShdw blurRad="57150" rotWithShape="0" algn="bl" dir="5400000" dist="19050">
                <a:srgbClr val="000000">
                  <a:alpha val="50000"/>
                </a:srgbClr>
              </a:outerShdw>
            </a:effectLst>
          </p:spPr>
        </p:cxnSp>
      </p:grpSp>
      <p:grpSp>
        <p:nvGrpSpPr>
          <p:cNvPr id="659" name="Google Shape;659;p91"/>
          <p:cNvGrpSpPr/>
          <p:nvPr/>
        </p:nvGrpSpPr>
        <p:grpSpPr>
          <a:xfrm>
            <a:off x="3399925" y="3210800"/>
            <a:ext cx="1377900" cy="854100"/>
            <a:chOff x="6105725" y="3210800"/>
            <a:chExt cx="1377900" cy="854100"/>
          </a:xfrm>
        </p:grpSpPr>
        <p:cxnSp>
          <p:nvCxnSpPr>
            <p:cNvPr id="660" name="Google Shape;660;p91"/>
            <p:cNvCxnSpPr/>
            <p:nvPr/>
          </p:nvCxnSpPr>
          <p:spPr>
            <a:xfrm flipH="1" rot="10800000">
              <a:off x="6105725" y="3634700"/>
              <a:ext cx="430200" cy="430200"/>
            </a:xfrm>
            <a:prstGeom prst="straightConnector1">
              <a:avLst/>
            </a:prstGeom>
            <a:noFill/>
            <a:ln cap="flat" cmpd="sng" w="38100">
              <a:solidFill>
                <a:srgbClr val="1F497D"/>
              </a:solidFill>
              <a:prstDash val="solid"/>
              <a:round/>
              <a:headEnd len="med" w="med" type="none"/>
              <a:tailEnd len="med" w="med" type="none"/>
            </a:ln>
            <a:effectLst>
              <a:outerShdw blurRad="57150" rotWithShape="0" algn="bl" dir="5400000" dist="19050">
                <a:srgbClr val="000000">
                  <a:alpha val="50000"/>
                </a:srgbClr>
              </a:outerShdw>
            </a:effectLst>
          </p:spPr>
        </p:cxnSp>
        <p:sp>
          <p:nvSpPr>
            <p:cNvPr id="661" name="Google Shape;661;p91"/>
            <p:cNvSpPr txBox="1"/>
            <p:nvPr/>
          </p:nvSpPr>
          <p:spPr>
            <a:xfrm>
              <a:off x="6535925" y="3210800"/>
              <a:ext cx="947700" cy="42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zh-TW" sz="2000">
                  <a:solidFill>
                    <a:srgbClr val="1F497D"/>
                  </a:solidFill>
                  <a:latin typeface="Microsoft JhengHei"/>
                  <a:ea typeface="Microsoft JhengHei"/>
                  <a:cs typeface="Microsoft JhengHei"/>
                  <a:sym typeface="Microsoft JhengHei"/>
                </a:rPr>
                <a:t>案例1</a:t>
              </a:r>
              <a:endParaRPr sz="2000">
                <a:solidFill>
                  <a:srgbClr val="1F497D"/>
                </a:solidFill>
                <a:latin typeface="Microsoft JhengHei"/>
                <a:ea typeface="Microsoft JhengHei"/>
                <a:cs typeface="Microsoft JhengHei"/>
                <a:sym typeface="Microsoft JhengHei"/>
              </a:endParaRPr>
            </a:p>
          </p:txBody>
        </p:sp>
        <p:cxnSp>
          <p:nvCxnSpPr>
            <p:cNvPr id="662" name="Google Shape;662;p91"/>
            <p:cNvCxnSpPr/>
            <p:nvPr/>
          </p:nvCxnSpPr>
          <p:spPr>
            <a:xfrm>
              <a:off x="6535925" y="3634700"/>
              <a:ext cx="947700" cy="0"/>
            </a:xfrm>
            <a:prstGeom prst="straightConnector1">
              <a:avLst/>
            </a:prstGeom>
            <a:noFill/>
            <a:ln cap="flat" cmpd="sng" w="38100">
              <a:solidFill>
                <a:srgbClr val="1F497D"/>
              </a:solidFill>
              <a:prstDash val="solid"/>
              <a:round/>
              <a:headEnd len="med" w="med" type="none"/>
              <a:tailEnd len="med" w="med" type="none"/>
            </a:ln>
            <a:effectLst>
              <a:outerShdw blurRad="57150" rotWithShape="0" algn="bl" dir="5400000" dist="19050">
                <a:srgbClr val="000000">
                  <a:alpha val="50000"/>
                </a:srgbClr>
              </a:outerShdw>
            </a:effectLst>
          </p:spPr>
        </p:cxnSp>
      </p:grpSp>
      <p:sp>
        <p:nvSpPr>
          <p:cNvPr id="663" name="Google Shape;663;p91"/>
          <p:cNvSpPr txBox="1"/>
          <p:nvPr>
            <p:ph idx="2" type="body"/>
          </p:nvPr>
        </p:nvSpPr>
        <p:spPr>
          <a:xfrm>
            <a:off x="4705350" y="1953625"/>
            <a:ext cx="4019400" cy="45492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Clr>
                <a:schemeClr val="dk1"/>
              </a:buClr>
              <a:buSzPts val="1100"/>
              <a:buFont typeface="Arial"/>
              <a:buNone/>
            </a:pPr>
            <a:r>
              <a:rPr b="1" lang="zh-TW"/>
              <a:t>屬性(Attribute)</a:t>
            </a:r>
            <a:endParaRPr b="1"/>
          </a:p>
          <a:p>
            <a:pPr indent="0" lvl="0" marL="0" rtl="0" algn="ctr">
              <a:spcBef>
                <a:spcPts val="560"/>
              </a:spcBef>
              <a:spcAft>
                <a:spcPts val="0"/>
              </a:spcAft>
              <a:buNone/>
            </a:pPr>
            <a:r>
              <a:rPr lang="zh-TW"/>
              <a:t>特徵、變項、觀察值 </a:t>
            </a:r>
            <a:endParaRPr/>
          </a:p>
        </p:txBody>
      </p:sp>
      <p:sp>
        <p:nvSpPr>
          <p:cNvPr id="664" name="Google Shape;664;p91"/>
          <p:cNvSpPr txBox="1"/>
          <p:nvPr>
            <p:ph idx="1" type="body"/>
          </p:nvPr>
        </p:nvSpPr>
        <p:spPr>
          <a:xfrm>
            <a:off x="533400" y="1953625"/>
            <a:ext cx="4019400" cy="45492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Clr>
                <a:schemeClr val="dk1"/>
              </a:buClr>
              <a:buSzPts val="1100"/>
              <a:buFont typeface="Arial"/>
              <a:buNone/>
            </a:pPr>
            <a:r>
              <a:rPr b="1" lang="zh-TW"/>
              <a:t>案例 (Instance)</a:t>
            </a:r>
            <a:endParaRPr b="1"/>
          </a:p>
          <a:p>
            <a:pPr indent="0" lvl="0" marL="0" rtl="0" algn="ctr">
              <a:spcBef>
                <a:spcPts val="560"/>
              </a:spcBef>
              <a:spcAft>
                <a:spcPts val="0"/>
              </a:spcAft>
              <a:buNone/>
            </a:pPr>
            <a:r>
              <a:rPr lang="zh-TW"/>
              <a:t>抽樣對象、個案、</a:t>
            </a:r>
            <a:br>
              <a:rPr lang="zh-TW"/>
            </a:br>
            <a:r>
              <a:rPr lang="zh-TW"/>
              <a:t>觀察值個體 </a:t>
            </a:r>
            <a:endParaRPr/>
          </a:p>
        </p:txBody>
      </p:sp>
      <p:sp>
        <p:nvSpPr>
          <p:cNvPr id="665" name="Google Shape;665;p91"/>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TW" sz="3200"/>
              <a:t>相關詞彙定義</a:t>
            </a:r>
            <a:endParaRPr b="0" sz="3200"/>
          </a:p>
          <a:p>
            <a:pPr indent="0" lvl="0" marL="0" rtl="0" algn="ctr">
              <a:spcBef>
                <a:spcPts val="0"/>
              </a:spcBef>
              <a:spcAft>
                <a:spcPts val="0"/>
              </a:spcAft>
              <a:buNone/>
            </a:pPr>
            <a:r>
              <a:rPr lang="zh-TW"/>
              <a:t>案例、屬性 (1/2)</a:t>
            </a:r>
            <a:endParaRPr/>
          </a:p>
        </p:txBody>
      </p:sp>
      <p:sp>
        <p:nvSpPr>
          <p:cNvPr id="666" name="Google Shape;666;p91"/>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667" name="Google Shape;667;p91"/>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grpSp>
        <p:nvGrpSpPr>
          <p:cNvPr id="668" name="Google Shape;668;p91"/>
          <p:cNvGrpSpPr/>
          <p:nvPr/>
        </p:nvGrpSpPr>
        <p:grpSpPr>
          <a:xfrm>
            <a:off x="6934050" y="4882000"/>
            <a:ext cx="1377900" cy="854100"/>
            <a:chOff x="6105725" y="3210800"/>
            <a:chExt cx="1377900" cy="854100"/>
          </a:xfrm>
        </p:grpSpPr>
        <p:cxnSp>
          <p:nvCxnSpPr>
            <p:cNvPr id="669" name="Google Shape;669;p91"/>
            <p:cNvCxnSpPr/>
            <p:nvPr/>
          </p:nvCxnSpPr>
          <p:spPr>
            <a:xfrm flipH="1" rot="10800000">
              <a:off x="6105725" y="3634700"/>
              <a:ext cx="430200" cy="430200"/>
            </a:xfrm>
            <a:prstGeom prst="straightConnector1">
              <a:avLst/>
            </a:prstGeom>
            <a:noFill/>
            <a:ln cap="flat" cmpd="sng" w="38100">
              <a:solidFill>
                <a:srgbClr val="1F497D"/>
              </a:solidFill>
              <a:prstDash val="solid"/>
              <a:round/>
              <a:headEnd len="med" w="med" type="none"/>
              <a:tailEnd len="med" w="med" type="none"/>
            </a:ln>
            <a:effectLst>
              <a:outerShdw blurRad="57150" rotWithShape="0" algn="bl" dir="5400000" dist="19050">
                <a:srgbClr val="000000">
                  <a:alpha val="50000"/>
                </a:srgbClr>
              </a:outerShdw>
            </a:effectLst>
          </p:spPr>
        </p:cxnSp>
        <p:sp>
          <p:nvSpPr>
            <p:cNvPr id="670" name="Google Shape;670;p91"/>
            <p:cNvSpPr txBox="1"/>
            <p:nvPr/>
          </p:nvSpPr>
          <p:spPr>
            <a:xfrm>
              <a:off x="6535925" y="3210800"/>
              <a:ext cx="947700" cy="42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zh-TW" sz="2000">
                  <a:solidFill>
                    <a:srgbClr val="1F497D"/>
                  </a:solidFill>
                  <a:latin typeface="Microsoft JhengHei"/>
                  <a:ea typeface="Microsoft JhengHei"/>
                  <a:cs typeface="Microsoft JhengHei"/>
                  <a:sym typeface="Microsoft JhengHei"/>
                </a:rPr>
                <a:t>屬性</a:t>
              </a:r>
              <a:endParaRPr sz="2000">
                <a:solidFill>
                  <a:srgbClr val="1F497D"/>
                </a:solidFill>
                <a:latin typeface="Microsoft JhengHei"/>
                <a:ea typeface="Microsoft JhengHei"/>
                <a:cs typeface="Microsoft JhengHei"/>
                <a:sym typeface="Microsoft JhengHei"/>
              </a:endParaRPr>
            </a:p>
          </p:txBody>
        </p:sp>
        <p:cxnSp>
          <p:nvCxnSpPr>
            <p:cNvPr id="671" name="Google Shape;671;p91"/>
            <p:cNvCxnSpPr/>
            <p:nvPr/>
          </p:nvCxnSpPr>
          <p:spPr>
            <a:xfrm>
              <a:off x="6535925" y="3634700"/>
              <a:ext cx="947700" cy="0"/>
            </a:xfrm>
            <a:prstGeom prst="straightConnector1">
              <a:avLst/>
            </a:prstGeom>
            <a:noFill/>
            <a:ln cap="flat" cmpd="sng" w="38100">
              <a:solidFill>
                <a:srgbClr val="1F497D"/>
              </a:solidFill>
              <a:prstDash val="solid"/>
              <a:round/>
              <a:headEnd len="med" w="med" type="none"/>
              <a:tailEnd len="med" w="med" type="none"/>
            </a:ln>
            <a:effectLst>
              <a:outerShdw blurRad="57150" rotWithShape="0" algn="bl" dir="5400000" dist="19050">
                <a:srgbClr val="000000">
                  <a:alpha val="50000"/>
                </a:srgbClr>
              </a:outerShdw>
            </a:effectLst>
          </p:spPr>
        </p:cxnSp>
      </p:grpSp>
      <p:pic>
        <p:nvPicPr>
          <p:cNvPr descr="slide 戰隊 fighter green" id="672" name="Google Shape;672;p91"/>
          <p:cNvPicPr preferRelativeResize="0"/>
          <p:nvPr/>
        </p:nvPicPr>
        <p:blipFill>
          <a:blip r:embed="rId3">
            <a:alphaModFix/>
          </a:blip>
          <a:stretch>
            <a:fillRect/>
          </a:stretch>
        </p:blipFill>
        <p:spPr>
          <a:xfrm>
            <a:off x="2275650" y="3670100"/>
            <a:ext cx="1681923" cy="1681925"/>
          </a:xfrm>
          <a:prstGeom prst="rect">
            <a:avLst/>
          </a:prstGeom>
          <a:noFill/>
          <a:ln>
            <a:noFill/>
          </a:ln>
        </p:spPr>
      </p:pic>
      <p:grpSp>
        <p:nvGrpSpPr>
          <p:cNvPr id="673" name="Google Shape;673;p91"/>
          <p:cNvGrpSpPr/>
          <p:nvPr/>
        </p:nvGrpSpPr>
        <p:grpSpPr>
          <a:xfrm>
            <a:off x="552450" y="4882000"/>
            <a:ext cx="1377900" cy="854100"/>
            <a:chOff x="6535925" y="3210800"/>
            <a:chExt cx="1377900" cy="854100"/>
          </a:xfrm>
        </p:grpSpPr>
        <p:cxnSp>
          <p:nvCxnSpPr>
            <p:cNvPr id="674" name="Google Shape;674;p91"/>
            <p:cNvCxnSpPr/>
            <p:nvPr/>
          </p:nvCxnSpPr>
          <p:spPr>
            <a:xfrm rot="10800000">
              <a:off x="7483625" y="3634700"/>
              <a:ext cx="430200" cy="430200"/>
            </a:xfrm>
            <a:prstGeom prst="straightConnector1">
              <a:avLst/>
            </a:prstGeom>
            <a:noFill/>
            <a:ln cap="flat" cmpd="sng" w="38100">
              <a:solidFill>
                <a:srgbClr val="1F497D"/>
              </a:solidFill>
              <a:prstDash val="solid"/>
              <a:round/>
              <a:headEnd len="med" w="med" type="none"/>
              <a:tailEnd len="med" w="med" type="none"/>
            </a:ln>
            <a:effectLst>
              <a:outerShdw blurRad="57150" rotWithShape="0" algn="bl" dir="5400000" dist="19050">
                <a:srgbClr val="000000">
                  <a:alpha val="50000"/>
                </a:srgbClr>
              </a:outerShdw>
            </a:effectLst>
          </p:spPr>
        </p:cxnSp>
        <p:sp>
          <p:nvSpPr>
            <p:cNvPr id="675" name="Google Shape;675;p91"/>
            <p:cNvSpPr txBox="1"/>
            <p:nvPr/>
          </p:nvSpPr>
          <p:spPr>
            <a:xfrm>
              <a:off x="6535925" y="3210800"/>
              <a:ext cx="947700" cy="42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zh-TW" sz="2000">
                  <a:solidFill>
                    <a:srgbClr val="1F497D"/>
                  </a:solidFill>
                  <a:latin typeface="Microsoft JhengHei"/>
                  <a:ea typeface="Microsoft JhengHei"/>
                  <a:cs typeface="Microsoft JhengHei"/>
                  <a:sym typeface="Microsoft JhengHei"/>
                </a:rPr>
                <a:t>屬性</a:t>
              </a:r>
              <a:endParaRPr sz="2000">
                <a:solidFill>
                  <a:srgbClr val="1F497D"/>
                </a:solidFill>
                <a:latin typeface="Microsoft JhengHei"/>
                <a:ea typeface="Microsoft JhengHei"/>
                <a:cs typeface="Microsoft JhengHei"/>
                <a:sym typeface="Microsoft JhengHei"/>
              </a:endParaRPr>
            </a:p>
          </p:txBody>
        </p:sp>
        <p:cxnSp>
          <p:nvCxnSpPr>
            <p:cNvPr id="676" name="Google Shape;676;p91"/>
            <p:cNvCxnSpPr/>
            <p:nvPr/>
          </p:nvCxnSpPr>
          <p:spPr>
            <a:xfrm>
              <a:off x="6535925" y="3634700"/>
              <a:ext cx="947700" cy="0"/>
            </a:xfrm>
            <a:prstGeom prst="straightConnector1">
              <a:avLst/>
            </a:prstGeom>
            <a:noFill/>
            <a:ln cap="flat" cmpd="sng" w="38100">
              <a:solidFill>
                <a:srgbClr val="1F497D"/>
              </a:solidFill>
              <a:prstDash val="solid"/>
              <a:round/>
              <a:headEnd len="med" w="med" type="none"/>
              <a:tailEnd len="med" w="med" type="none"/>
            </a:ln>
            <a:effectLst>
              <a:outerShdw blurRad="57150" rotWithShape="0" algn="bl" dir="5400000" dist="19050">
                <a:srgbClr val="000000">
                  <a:alpha val="50000"/>
                </a:srgbClr>
              </a:outerShdw>
            </a:effectLst>
          </p:spPr>
        </p:cxnSp>
      </p:grpSp>
      <p:pic>
        <p:nvPicPr>
          <p:cNvPr descr="slide 戰隊 people pink" id="677" name="Google Shape;677;p91"/>
          <p:cNvPicPr preferRelativeResize="0"/>
          <p:nvPr/>
        </p:nvPicPr>
        <p:blipFill>
          <a:blip r:embed="rId4">
            <a:alphaModFix/>
          </a:blip>
          <a:stretch>
            <a:fillRect/>
          </a:stretch>
        </p:blipFill>
        <p:spPr>
          <a:xfrm>
            <a:off x="5058327" y="3670100"/>
            <a:ext cx="1681923" cy="1681925"/>
          </a:xfrm>
          <a:prstGeom prst="rect">
            <a:avLst/>
          </a:prstGeom>
          <a:noFill/>
          <a:ln>
            <a:noFill/>
          </a:ln>
        </p:spPr>
      </p:pic>
      <p:sp>
        <p:nvSpPr>
          <p:cNvPr id="678" name="Google Shape;678;p91"/>
          <p:cNvSpPr/>
          <p:nvPr/>
        </p:nvSpPr>
        <p:spPr>
          <a:xfrm>
            <a:off x="1812363" y="5399125"/>
            <a:ext cx="2608500" cy="1243800"/>
          </a:xfrm>
          <a:prstGeom prst="wedgeRoundRectCallout">
            <a:avLst>
              <a:gd fmla="val -7145" name="adj1"/>
              <a:gd fmla="val -65039" name="adj2"/>
              <a:gd fmla="val 0" name="adj3"/>
            </a:avLst>
          </a:prstGeom>
          <a:solidFill>
            <a:srgbClr val="FFFFFF"/>
          </a:solidFill>
          <a:ln cap="flat" cmpd="sng" w="38100">
            <a:solidFill>
              <a:srgbClr val="1F497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355600" lvl="0" marL="457200" rtl="0" algn="l">
              <a:spcBef>
                <a:spcPts val="0"/>
              </a:spcBef>
              <a:spcAft>
                <a:spcPts val="0"/>
              </a:spcAft>
              <a:buSzPts val="2000"/>
              <a:buFont typeface="Microsoft JhengHei"/>
              <a:buChar char="●"/>
            </a:pPr>
            <a:r>
              <a:rPr lang="zh-TW" sz="2000">
                <a:latin typeface="Microsoft JhengHei"/>
                <a:ea typeface="Microsoft JhengHei"/>
                <a:cs typeface="Microsoft JhengHei"/>
                <a:sym typeface="Microsoft JhengHei"/>
              </a:rPr>
              <a:t>名字：豪快綠</a:t>
            </a:r>
            <a:endParaRPr sz="2000">
              <a:latin typeface="Microsoft JhengHei"/>
              <a:ea typeface="Microsoft JhengHei"/>
              <a:cs typeface="Microsoft JhengHei"/>
              <a:sym typeface="Microsoft JhengHei"/>
            </a:endParaRPr>
          </a:p>
          <a:p>
            <a:pPr indent="-355600" lvl="0" marL="457200" rtl="0" algn="l">
              <a:spcBef>
                <a:spcPts val="0"/>
              </a:spcBef>
              <a:spcAft>
                <a:spcPts val="0"/>
              </a:spcAft>
              <a:buSzPts val="2000"/>
              <a:buFont typeface="Microsoft JhengHei"/>
              <a:buChar char="●"/>
            </a:pPr>
            <a:r>
              <a:rPr lang="zh-TW" sz="2000">
                <a:latin typeface="Microsoft JhengHei"/>
                <a:ea typeface="Microsoft JhengHei"/>
                <a:cs typeface="Microsoft JhengHei"/>
                <a:sym typeface="Microsoft JhengHei"/>
              </a:rPr>
              <a:t>攻擊力：9</a:t>
            </a:r>
            <a:endParaRPr sz="2000">
              <a:latin typeface="Microsoft JhengHei"/>
              <a:ea typeface="Microsoft JhengHei"/>
              <a:cs typeface="Microsoft JhengHei"/>
              <a:sym typeface="Microsoft JhengHei"/>
            </a:endParaRPr>
          </a:p>
          <a:p>
            <a:pPr indent="-355600" lvl="0" marL="457200" rtl="0" algn="l">
              <a:spcBef>
                <a:spcPts val="0"/>
              </a:spcBef>
              <a:spcAft>
                <a:spcPts val="0"/>
              </a:spcAft>
              <a:buSzPts val="2000"/>
              <a:buFont typeface="Microsoft JhengHei"/>
              <a:buChar char="●"/>
            </a:pPr>
            <a:r>
              <a:rPr lang="zh-TW" sz="2000">
                <a:latin typeface="Microsoft JhengHei"/>
                <a:ea typeface="Microsoft JhengHei"/>
                <a:cs typeface="Microsoft JhengHei"/>
                <a:sym typeface="Microsoft JhengHei"/>
              </a:rPr>
              <a:t>防禦力：5</a:t>
            </a:r>
            <a:endParaRPr sz="2000">
              <a:latin typeface="Microsoft JhengHei"/>
              <a:ea typeface="Microsoft JhengHei"/>
              <a:cs typeface="Microsoft JhengHei"/>
              <a:sym typeface="Microsoft JhengHei"/>
            </a:endParaRPr>
          </a:p>
        </p:txBody>
      </p:sp>
      <p:sp>
        <p:nvSpPr>
          <p:cNvPr id="679" name="Google Shape;679;p91"/>
          <p:cNvSpPr/>
          <p:nvPr/>
        </p:nvSpPr>
        <p:spPr>
          <a:xfrm>
            <a:off x="4595025" y="5399125"/>
            <a:ext cx="2608500" cy="1243800"/>
          </a:xfrm>
          <a:prstGeom prst="wedgeRoundRectCallout">
            <a:avLst>
              <a:gd fmla="val -11048" name="adj1"/>
              <a:gd fmla="val -67043" name="adj2"/>
              <a:gd fmla="val 0" name="adj3"/>
            </a:avLst>
          </a:prstGeom>
          <a:solidFill>
            <a:srgbClr val="FFFFFF"/>
          </a:solidFill>
          <a:ln cap="flat" cmpd="sng" w="38100">
            <a:solidFill>
              <a:srgbClr val="1F497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355600" lvl="0" marL="457200" rtl="0" algn="l">
              <a:spcBef>
                <a:spcPts val="0"/>
              </a:spcBef>
              <a:spcAft>
                <a:spcPts val="0"/>
              </a:spcAft>
              <a:buSzPts val="2000"/>
              <a:buFont typeface="Microsoft JhengHei"/>
              <a:buChar char="●"/>
            </a:pPr>
            <a:r>
              <a:rPr lang="zh-TW" sz="2000">
                <a:latin typeface="Microsoft JhengHei"/>
                <a:ea typeface="Microsoft JhengHei"/>
                <a:cs typeface="Microsoft JhengHei"/>
                <a:sym typeface="Microsoft JhengHei"/>
              </a:rPr>
              <a:t>名字：猛牛紫</a:t>
            </a:r>
            <a:endParaRPr sz="2000">
              <a:latin typeface="Microsoft JhengHei"/>
              <a:ea typeface="Microsoft JhengHei"/>
              <a:cs typeface="Microsoft JhengHei"/>
              <a:sym typeface="Microsoft JhengHei"/>
            </a:endParaRPr>
          </a:p>
          <a:p>
            <a:pPr indent="-355600" lvl="0" marL="457200" rtl="0" algn="l">
              <a:spcBef>
                <a:spcPts val="0"/>
              </a:spcBef>
              <a:spcAft>
                <a:spcPts val="0"/>
              </a:spcAft>
              <a:buSzPts val="2000"/>
              <a:buFont typeface="Microsoft JhengHei"/>
              <a:buChar char="●"/>
            </a:pPr>
            <a:r>
              <a:rPr lang="zh-TW" sz="2000">
                <a:latin typeface="Microsoft JhengHei"/>
                <a:ea typeface="Microsoft JhengHei"/>
                <a:cs typeface="Microsoft JhengHei"/>
                <a:sym typeface="Microsoft JhengHei"/>
              </a:rPr>
              <a:t>攻擊力：3</a:t>
            </a:r>
            <a:endParaRPr sz="2000">
              <a:latin typeface="Microsoft JhengHei"/>
              <a:ea typeface="Microsoft JhengHei"/>
              <a:cs typeface="Microsoft JhengHei"/>
              <a:sym typeface="Microsoft JhengHei"/>
            </a:endParaRPr>
          </a:p>
          <a:p>
            <a:pPr indent="-355600" lvl="0" marL="457200" rtl="0" algn="l">
              <a:spcBef>
                <a:spcPts val="0"/>
              </a:spcBef>
              <a:spcAft>
                <a:spcPts val="0"/>
              </a:spcAft>
              <a:buSzPts val="2000"/>
              <a:buFont typeface="Microsoft JhengHei"/>
              <a:buChar char="●"/>
            </a:pPr>
            <a:r>
              <a:rPr lang="zh-TW" sz="2000">
                <a:latin typeface="Microsoft JhengHei"/>
                <a:ea typeface="Microsoft JhengHei"/>
                <a:cs typeface="Microsoft JhengHei"/>
                <a:sym typeface="Microsoft JhengHei"/>
              </a:rPr>
              <a:t>防禦力：12</a:t>
            </a:r>
            <a:endParaRPr sz="2000">
              <a:latin typeface="Microsoft JhengHei"/>
              <a:ea typeface="Microsoft JhengHei"/>
              <a:cs typeface="Microsoft JhengHei"/>
              <a:sym typeface="Microsoft JhengHei"/>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4" name="Shape 2304"/>
        <p:cNvGrpSpPr/>
        <p:nvPr/>
      </p:nvGrpSpPr>
      <p:grpSpPr>
        <a:xfrm>
          <a:off x="0" y="0"/>
          <a:ext cx="0" cy="0"/>
          <a:chOff x="0" y="0"/>
          <a:chExt cx="0" cy="0"/>
        </a:xfrm>
      </p:grpSpPr>
      <p:sp>
        <p:nvSpPr>
          <p:cNvPr id="2305" name="Google Shape;2305;p199"/>
          <p:cNvSpPr txBox="1"/>
          <p:nvPr>
            <p:ph idx="1" type="body"/>
          </p:nvPr>
        </p:nvSpPr>
        <p:spPr>
          <a:xfrm>
            <a:off x="53340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2306" name="Google Shape;2306;p199"/>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LibreOffice Calc介面說明</a:t>
            </a:r>
            <a:endParaRPr/>
          </a:p>
        </p:txBody>
      </p:sp>
      <p:sp>
        <p:nvSpPr>
          <p:cNvPr id="2307" name="Google Shape;2307;p199"/>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2308" name="Google Shape;2308;p199"/>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2309" name="Google Shape;2309;p199"/>
          <p:cNvPicPr preferRelativeResize="0"/>
          <p:nvPr/>
        </p:nvPicPr>
        <p:blipFill>
          <a:blip r:embed="rId3">
            <a:alphaModFix/>
          </a:blip>
          <a:stretch>
            <a:fillRect/>
          </a:stretch>
        </p:blipFill>
        <p:spPr>
          <a:xfrm>
            <a:off x="533400" y="2223850"/>
            <a:ext cx="5381625" cy="4038600"/>
          </a:xfrm>
          <a:prstGeom prst="rect">
            <a:avLst/>
          </a:prstGeom>
          <a:noFill/>
          <a:ln>
            <a:noFill/>
          </a:ln>
        </p:spPr>
      </p:pic>
      <p:sp>
        <p:nvSpPr>
          <p:cNvPr id="2310" name="Google Shape;2310;p199"/>
          <p:cNvSpPr txBox="1"/>
          <p:nvPr>
            <p:ph idx="2" type="body"/>
          </p:nvPr>
        </p:nvSpPr>
        <p:spPr>
          <a:xfrm>
            <a:off x="6030775" y="1791150"/>
            <a:ext cx="2694300" cy="4711800"/>
          </a:xfrm>
          <a:prstGeom prst="rect">
            <a:avLst/>
          </a:prstGeom>
        </p:spPr>
        <p:txBody>
          <a:bodyPr anchorCtr="0" anchor="ctr" bIns="91425" lIns="91425" spcFirstLastPara="1" rIns="91425" wrap="square" tIns="91425">
            <a:noAutofit/>
          </a:bodyPr>
          <a:lstStyle/>
          <a:p>
            <a:pPr indent="-381000" lvl="0" marL="457200" rtl="0" algn="l">
              <a:spcBef>
                <a:spcPts val="560"/>
              </a:spcBef>
              <a:spcAft>
                <a:spcPts val="0"/>
              </a:spcAft>
              <a:buSzPts val="2400"/>
              <a:buAutoNum type="alphaUcPeriod"/>
            </a:pPr>
            <a:r>
              <a:rPr lang="zh-TW"/>
              <a:t>功能群組頁籤</a:t>
            </a:r>
            <a:endParaRPr/>
          </a:p>
          <a:p>
            <a:pPr indent="-381000" lvl="0" marL="457200" rtl="0" algn="l">
              <a:spcBef>
                <a:spcPts val="560"/>
              </a:spcBef>
              <a:spcAft>
                <a:spcPts val="0"/>
              </a:spcAft>
              <a:buSzPts val="2400"/>
              <a:buAutoNum type="alphaUcPeriod"/>
            </a:pPr>
            <a:r>
              <a:rPr lang="zh-TW"/>
              <a:t>功能按鈕</a:t>
            </a:r>
            <a:endParaRPr/>
          </a:p>
          <a:p>
            <a:pPr indent="-381000" lvl="0" marL="457200" rtl="0" algn="l">
              <a:spcBef>
                <a:spcPts val="560"/>
              </a:spcBef>
              <a:spcAft>
                <a:spcPts val="0"/>
              </a:spcAft>
              <a:buSzPts val="2400"/>
              <a:buAutoNum type="alphaUcPeriod"/>
            </a:pPr>
            <a:r>
              <a:rPr lang="zh-TW"/>
              <a:t>資料表</a:t>
            </a:r>
            <a:endParaRPr>
              <a:solidFill>
                <a:schemeClr val="dk1"/>
              </a:solidFill>
            </a:endParaRPr>
          </a:p>
          <a:p>
            <a:pPr indent="0" lvl="0" marL="0" rtl="0" algn="l">
              <a:spcBef>
                <a:spcPts val="560"/>
              </a:spcBef>
              <a:spcAft>
                <a:spcPts val="0"/>
              </a:spcAft>
              <a:buNone/>
            </a:pPr>
            <a:r>
              <a:t/>
            </a:r>
            <a:endParaRPr/>
          </a:p>
        </p:txBody>
      </p:sp>
      <p:sp>
        <p:nvSpPr>
          <p:cNvPr id="2311" name="Google Shape;2311;p199"/>
          <p:cNvSpPr/>
          <p:nvPr/>
        </p:nvSpPr>
        <p:spPr>
          <a:xfrm>
            <a:off x="3749000" y="1708555"/>
            <a:ext cx="602400" cy="594600"/>
          </a:xfrm>
          <a:prstGeom prst="wedgeEllipseCallout">
            <a:avLst>
              <a:gd fmla="val -20833" name="adj1"/>
              <a:gd fmla="val 625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A</a:t>
            </a:r>
            <a:endParaRPr b="1" sz="3200">
              <a:solidFill>
                <a:srgbClr val="FFFFFF"/>
              </a:solidFill>
            </a:endParaRPr>
          </a:p>
        </p:txBody>
      </p:sp>
      <p:sp>
        <p:nvSpPr>
          <p:cNvPr id="2312" name="Google Shape;2312;p199"/>
          <p:cNvSpPr/>
          <p:nvPr/>
        </p:nvSpPr>
        <p:spPr>
          <a:xfrm>
            <a:off x="2152275" y="2479175"/>
            <a:ext cx="2809800" cy="3405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313" name="Google Shape;2313;p199"/>
          <p:cNvSpPr/>
          <p:nvPr/>
        </p:nvSpPr>
        <p:spPr>
          <a:xfrm>
            <a:off x="586750" y="2772700"/>
            <a:ext cx="5266200" cy="6429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314" name="Google Shape;2314;p199"/>
          <p:cNvSpPr/>
          <p:nvPr/>
        </p:nvSpPr>
        <p:spPr>
          <a:xfrm>
            <a:off x="586750" y="3635500"/>
            <a:ext cx="5266200" cy="18171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315" name="Google Shape;2315;p199"/>
          <p:cNvSpPr/>
          <p:nvPr/>
        </p:nvSpPr>
        <p:spPr>
          <a:xfrm>
            <a:off x="5312625" y="2303155"/>
            <a:ext cx="602400" cy="594600"/>
          </a:xfrm>
          <a:prstGeom prst="wedgeEllipseCallout">
            <a:avLst>
              <a:gd fmla="val -20833" name="adj1"/>
              <a:gd fmla="val 625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B</a:t>
            </a:r>
            <a:endParaRPr b="1" sz="3200">
              <a:solidFill>
                <a:srgbClr val="FFFFFF"/>
              </a:solidFill>
            </a:endParaRPr>
          </a:p>
        </p:txBody>
      </p:sp>
      <p:sp>
        <p:nvSpPr>
          <p:cNvPr id="2316" name="Google Shape;2316;p199"/>
          <p:cNvSpPr/>
          <p:nvPr/>
        </p:nvSpPr>
        <p:spPr>
          <a:xfrm>
            <a:off x="340350" y="5358605"/>
            <a:ext cx="602400" cy="594600"/>
          </a:xfrm>
          <a:prstGeom prst="wedgeEllipseCallout">
            <a:avLst>
              <a:gd fmla="val 64787" name="adj1"/>
              <a:gd fmla="val -61118"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C</a:t>
            </a:r>
            <a:endParaRPr b="1" sz="3200">
              <a:solidFill>
                <a:srgbClr val="FFFFFF"/>
              </a:solidFill>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1" name="Shape 2321"/>
        <p:cNvGrpSpPr/>
        <p:nvPr/>
      </p:nvGrpSpPr>
      <p:grpSpPr>
        <a:xfrm>
          <a:off x="0" y="0"/>
          <a:ext cx="0" cy="0"/>
          <a:chOff x="0" y="0"/>
          <a:chExt cx="0" cy="0"/>
        </a:xfrm>
      </p:grpSpPr>
      <p:sp>
        <p:nvSpPr>
          <p:cNvPr id="2322" name="Google Shape;2322;p200"/>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zh-TW">
                <a:solidFill>
                  <a:schemeClr val="dk1"/>
                </a:solidFill>
              </a:rPr>
              <a:t>STEP 4. 檢視探勘結果 (5/7)</a:t>
            </a:r>
            <a:endParaRPr/>
          </a:p>
        </p:txBody>
      </p:sp>
      <p:sp>
        <p:nvSpPr>
          <p:cNvPr id="2323" name="Google Shape;2323;p200"/>
          <p:cNvSpPr txBox="1"/>
          <p:nvPr>
            <p:ph idx="1" type="body"/>
          </p:nvPr>
        </p:nvSpPr>
        <p:spPr>
          <a:xfrm>
            <a:off x="2621650" y="4625250"/>
            <a:ext cx="4019400" cy="1725300"/>
          </a:xfrm>
          <a:prstGeom prst="rect">
            <a:avLst/>
          </a:prstGeom>
        </p:spPr>
        <p:txBody>
          <a:bodyPr anchorCtr="0" anchor="t" bIns="91425" lIns="91425" spcFirstLastPara="1" rIns="91425" wrap="square" tIns="91425">
            <a:noAutofit/>
          </a:bodyPr>
          <a:lstStyle/>
          <a:p>
            <a:pPr indent="-381000" lvl="0" marL="457200" rtl="0" algn="l">
              <a:spcBef>
                <a:spcPts val="560"/>
              </a:spcBef>
              <a:spcAft>
                <a:spcPts val="0"/>
              </a:spcAft>
              <a:buSzPts val="2400"/>
              <a:buAutoNum type="arabicPeriod" startAt="8"/>
            </a:pPr>
            <a:r>
              <a:rPr lang="zh-TW">
                <a:solidFill>
                  <a:srgbClr val="FF0000"/>
                </a:solidFill>
              </a:rPr>
              <a:t>Data</a:t>
            </a:r>
            <a:br>
              <a:rPr lang="zh-TW"/>
            </a:br>
            <a:r>
              <a:rPr lang="zh-TW"/>
              <a:t>開啟資料的功能群組頁籤</a:t>
            </a:r>
            <a:endParaRPr/>
          </a:p>
          <a:p>
            <a:pPr indent="-381000" lvl="0" marL="457200" rtl="0" algn="l">
              <a:spcBef>
                <a:spcPts val="0"/>
              </a:spcBef>
              <a:spcAft>
                <a:spcPts val="0"/>
              </a:spcAft>
              <a:buSzPts val="2400"/>
              <a:buAutoNum type="arabicPeriod" startAt="8"/>
            </a:pPr>
            <a:r>
              <a:rPr lang="zh-TW">
                <a:solidFill>
                  <a:srgbClr val="FF0000"/>
                </a:solidFill>
              </a:rPr>
              <a:t>AutoFilter</a:t>
            </a:r>
            <a:br>
              <a:rPr lang="zh-TW"/>
            </a:br>
            <a:r>
              <a:rPr lang="zh-TW"/>
              <a:t>啟動自動篩選功能</a:t>
            </a:r>
            <a:endParaRPr/>
          </a:p>
        </p:txBody>
      </p:sp>
      <p:sp>
        <p:nvSpPr>
          <p:cNvPr id="2324" name="Google Shape;2324;p200"/>
          <p:cNvSpPr txBox="1"/>
          <p:nvPr>
            <p:ph idx="2" type="body"/>
          </p:nvPr>
        </p:nvSpPr>
        <p:spPr>
          <a:xfrm>
            <a:off x="470535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2325" name="Google Shape;2325;p200"/>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2326" name="Google Shape;2326;p200"/>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2327" name="Google Shape;2327;p200"/>
          <p:cNvPicPr preferRelativeResize="0"/>
          <p:nvPr/>
        </p:nvPicPr>
        <p:blipFill rotWithShape="1">
          <a:blip r:embed="rId3">
            <a:alphaModFix/>
          </a:blip>
          <a:srcRect b="57215" l="0" r="24087" t="0"/>
          <a:stretch/>
        </p:blipFill>
        <p:spPr>
          <a:xfrm>
            <a:off x="1929100" y="2446475"/>
            <a:ext cx="5517349" cy="2015876"/>
          </a:xfrm>
          <a:prstGeom prst="rect">
            <a:avLst/>
          </a:prstGeom>
          <a:noFill/>
          <a:ln>
            <a:noFill/>
          </a:ln>
        </p:spPr>
      </p:pic>
      <p:sp>
        <p:nvSpPr>
          <p:cNvPr id="2328" name="Google Shape;2328;p200"/>
          <p:cNvSpPr/>
          <p:nvPr/>
        </p:nvSpPr>
        <p:spPr>
          <a:xfrm>
            <a:off x="4418200" y="2571850"/>
            <a:ext cx="426300" cy="4266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329" name="Google Shape;2329;p200"/>
          <p:cNvSpPr/>
          <p:nvPr/>
        </p:nvSpPr>
        <p:spPr>
          <a:xfrm>
            <a:off x="6600275" y="2945925"/>
            <a:ext cx="639900" cy="5475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330" name="Google Shape;2330;p200"/>
          <p:cNvSpPr/>
          <p:nvPr/>
        </p:nvSpPr>
        <p:spPr>
          <a:xfrm>
            <a:off x="4906813" y="1856505"/>
            <a:ext cx="602400" cy="594600"/>
          </a:xfrm>
          <a:prstGeom prst="wedgeEllipseCallout">
            <a:avLst>
              <a:gd fmla="val -63199" name="adj1"/>
              <a:gd fmla="val 5615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8</a:t>
            </a:r>
            <a:endParaRPr b="1" sz="3200">
              <a:solidFill>
                <a:srgbClr val="FFFFFF"/>
              </a:solidFill>
            </a:endParaRPr>
          </a:p>
        </p:txBody>
      </p:sp>
      <p:sp>
        <p:nvSpPr>
          <p:cNvPr id="2331" name="Google Shape;2331;p200"/>
          <p:cNvSpPr/>
          <p:nvPr/>
        </p:nvSpPr>
        <p:spPr>
          <a:xfrm>
            <a:off x="6919688" y="2168230"/>
            <a:ext cx="602400" cy="594600"/>
          </a:xfrm>
          <a:prstGeom prst="wedgeEllipseCallout">
            <a:avLst>
              <a:gd fmla="val -29194" name="adj1"/>
              <a:gd fmla="val 66632"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9</a:t>
            </a:r>
            <a:endParaRPr b="1" sz="3200">
              <a:solidFill>
                <a:srgbClr val="FFFFFF"/>
              </a:solidFill>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6" name="Shape 2336"/>
        <p:cNvGrpSpPr/>
        <p:nvPr/>
      </p:nvGrpSpPr>
      <p:grpSpPr>
        <a:xfrm>
          <a:off x="0" y="0"/>
          <a:ext cx="0" cy="0"/>
          <a:chOff x="0" y="0"/>
          <a:chExt cx="0" cy="0"/>
        </a:xfrm>
      </p:grpSpPr>
      <p:sp>
        <p:nvSpPr>
          <p:cNvPr id="2337" name="Google Shape;2337;p201"/>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solidFill>
                  <a:schemeClr val="dk1"/>
                </a:solidFill>
              </a:rPr>
              <a:t>STEP 4. 檢視探勘結果 (6/7)</a:t>
            </a:r>
            <a:endParaRPr/>
          </a:p>
        </p:txBody>
      </p:sp>
      <p:sp>
        <p:nvSpPr>
          <p:cNvPr id="2338" name="Google Shape;2338;p201"/>
          <p:cNvSpPr txBox="1"/>
          <p:nvPr>
            <p:ph idx="1" type="body"/>
          </p:nvPr>
        </p:nvSpPr>
        <p:spPr>
          <a:xfrm>
            <a:off x="53340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2339" name="Google Shape;2339;p201"/>
          <p:cNvSpPr txBox="1"/>
          <p:nvPr>
            <p:ph idx="2" type="body"/>
          </p:nvPr>
        </p:nvSpPr>
        <p:spPr>
          <a:xfrm>
            <a:off x="5058900" y="1791150"/>
            <a:ext cx="3666000" cy="4711800"/>
          </a:xfrm>
          <a:prstGeom prst="rect">
            <a:avLst/>
          </a:prstGeom>
        </p:spPr>
        <p:txBody>
          <a:bodyPr anchorCtr="0" anchor="ctr" bIns="91425" lIns="91425" spcFirstLastPara="1" rIns="91425" wrap="square" tIns="91425">
            <a:noAutofit/>
          </a:bodyPr>
          <a:lstStyle/>
          <a:p>
            <a:pPr indent="-381000" lvl="0" marL="457200" rtl="0" algn="l">
              <a:spcBef>
                <a:spcPts val="560"/>
              </a:spcBef>
              <a:spcAft>
                <a:spcPts val="0"/>
              </a:spcAft>
              <a:buSzPts val="2400"/>
              <a:buAutoNum type="arabicPeriod" startAt="10"/>
            </a:pPr>
            <a:r>
              <a:rPr lang="zh-TW"/>
              <a:t>找到最後一個直欄</a:t>
            </a:r>
            <a:br>
              <a:rPr lang="zh-TW"/>
            </a:br>
            <a:r>
              <a:rPr lang="zh-TW">
                <a:solidFill>
                  <a:srgbClr val="FF0000"/>
                </a:solidFill>
              </a:rPr>
              <a:t>LOF</a:t>
            </a:r>
            <a:br>
              <a:rPr lang="zh-TW"/>
            </a:br>
            <a:r>
              <a:rPr lang="zh-TW"/>
              <a:t>點下右邊的下拉選單按鈕</a:t>
            </a:r>
            <a:endParaRPr/>
          </a:p>
          <a:p>
            <a:pPr indent="-381000" lvl="0" marL="457200" rtl="0" algn="l">
              <a:spcBef>
                <a:spcPts val="0"/>
              </a:spcBef>
              <a:spcAft>
                <a:spcPts val="0"/>
              </a:spcAft>
              <a:buSzPts val="2400"/>
              <a:buAutoNum type="arabicPeriod" startAt="10"/>
            </a:pPr>
            <a:r>
              <a:rPr lang="zh-TW"/>
              <a:t>選擇排序</a:t>
            </a:r>
            <a:endParaRPr/>
          </a:p>
          <a:p>
            <a:pPr indent="-381000" lvl="1" marL="914400" rtl="0" algn="l">
              <a:spcBef>
                <a:spcPts val="0"/>
              </a:spcBef>
              <a:spcAft>
                <a:spcPts val="0"/>
              </a:spcAft>
              <a:buSzPts val="2400"/>
              <a:buChar char="○"/>
            </a:pPr>
            <a:r>
              <a:rPr lang="zh-TW">
                <a:solidFill>
                  <a:srgbClr val="FF0000"/>
                </a:solidFill>
              </a:rPr>
              <a:t>Sort Ascending</a:t>
            </a:r>
            <a:br>
              <a:rPr lang="zh-TW"/>
            </a:br>
            <a:r>
              <a:rPr lang="zh-TW"/>
              <a:t>由小到大排序</a:t>
            </a:r>
            <a:endParaRPr/>
          </a:p>
          <a:p>
            <a:pPr indent="-381000" lvl="1" marL="914400" rtl="0" algn="l">
              <a:spcBef>
                <a:spcPts val="0"/>
              </a:spcBef>
              <a:spcAft>
                <a:spcPts val="0"/>
              </a:spcAft>
              <a:buSzPts val="2400"/>
              <a:buChar char="○"/>
            </a:pPr>
            <a:r>
              <a:rPr lang="zh-TW">
                <a:solidFill>
                  <a:srgbClr val="FF0000"/>
                </a:solidFill>
              </a:rPr>
              <a:t>Sort Descending</a:t>
            </a:r>
            <a:br>
              <a:rPr lang="zh-TW"/>
            </a:br>
            <a:r>
              <a:rPr lang="zh-TW"/>
              <a:t>由大到小排序</a:t>
            </a:r>
            <a:endParaRPr/>
          </a:p>
        </p:txBody>
      </p:sp>
      <p:sp>
        <p:nvSpPr>
          <p:cNvPr id="2340" name="Google Shape;2340;p201"/>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2341" name="Google Shape;2341;p201"/>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2342" name="Google Shape;2342;p201"/>
          <p:cNvPicPr preferRelativeResize="0"/>
          <p:nvPr/>
        </p:nvPicPr>
        <p:blipFill rotWithShape="1">
          <a:blip r:embed="rId3">
            <a:alphaModFix/>
          </a:blip>
          <a:srcRect b="0" l="61312" r="0" t="0"/>
          <a:stretch/>
        </p:blipFill>
        <p:spPr>
          <a:xfrm>
            <a:off x="0" y="1530175"/>
            <a:ext cx="2997601" cy="5023025"/>
          </a:xfrm>
          <a:prstGeom prst="rect">
            <a:avLst/>
          </a:prstGeom>
          <a:noFill/>
          <a:ln>
            <a:noFill/>
          </a:ln>
        </p:spPr>
      </p:pic>
      <p:pic>
        <p:nvPicPr>
          <p:cNvPr id="2343" name="Google Shape;2343;p201"/>
          <p:cNvPicPr preferRelativeResize="0"/>
          <p:nvPr/>
        </p:nvPicPr>
        <p:blipFill rotWithShape="1">
          <a:blip r:embed="rId4">
            <a:alphaModFix/>
          </a:blip>
          <a:srcRect b="0" l="75224" r="0" t="21966"/>
          <a:stretch/>
        </p:blipFill>
        <p:spPr>
          <a:xfrm>
            <a:off x="2633116" y="2001375"/>
            <a:ext cx="2140350" cy="4370300"/>
          </a:xfrm>
          <a:prstGeom prst="rect">
            <a:avLst/>
          </a:prstGeom>
          <a:noFill/>
          <a:ln cap="flat" cmpd="sng" w="38100">
            <a:solidFill>
              <a:srgbClr val="FF0000"/>
            </a:solidFill>
            <a:prstDash val="solid"/>
            <a:round/>
            <a:headEnd len="sm" w="sm" type="none"/>
            <a:tailEnd len="sm" w="sm" type="none"/>
          </a:ln>
        </p:spPr>
      </p:pic>
      <p:sp>
        <p:nvSpPr>
          <p:cNvPr id="2344" name="Google Shape;2344;p201"/>
          <p:cNvSpPr/>
          <p:nvPr/>
        </p:nvSpPr>
        <p:spPr>
          <a:xfrm>
            <a:off x="1079700" y="2847950"/>
            <a:ext cx="838200" cy="3621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345" name="Google Shape;2345;p201"/>
          <p:cNvSpPr/>
          <p:nvPr/>
        </p:nvSpPr>
        <p:spPr>
          <a:xfrm flipH="1">
            <a:off x="2002575" y="2766650"/>
            <a:ext cx="705000" cy="524700"/>
          </a:xfrm>
          <a:prstGeom prst="leftArrow">
            <a:avLst>
              <a:gd fmla="val 50000" name="adj1"/>
              <a:gd fmla="val 500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6" name="Google Shape;2346;p201"/>
          <p:cNvSpPr/>
          <p:nvPr/>
        </p:nvSpPr>
        <p:spPr>
          <a:xfrm>
            <a:off x="2792250" y="2598900"/>
            <a:ext cx="1022400" cy="4611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347" name="Google Shape;2347;p201"/>
          <p:cNvSpPr/>
          <p:nvPr/>
        </p:nvSpPr>
        <p:spPr>
          <a:xfrm>
            <a:off x="1442188" y="2172055"/>
            <a:ext cx="602400" cy="594600"/>
          </a:xfrm>
          <a:prstGeom prst="wedgeEllipseCallout">
            <a:avLst>
              <a:gd fmla="val 6294" name="adj1"/>
              <a:gd fmla="val 84136"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b="1" lang="zh-TW" sz="2800">
                <a:solidFill>
                  <a:srgbClr val="FFFFFF"/>
                </a:solidFill>
              </a:rPr>
              <a:t>10</a:t>
            </a:r>
            <a:endParaRPr b="1" sz="2800">
              <a:solidFill>
                <a:srgbClr val="FFFFFF"/>
              </a:solidFill>
            </a:endParaRPr>
          </a:p>
        </p:txBody>
      </p:sp>
      <p:sp>
        <p:nvSpPr>
          <p:cNvPr id="2348" name="Google Shape;2348;p201"/>
          <p:cNvSpPr/>
          <p:nvPr/>
        </p:nvSpPr>
        <p:spPr>
          <a:xfrm>
            <a:off x="4102938" y="2253355"/>
            <a:ext cx="602400" cy="594600"/>
          </a:xfrm>
          <a:prstGeom prst="wedgeEllipseCallout">
            <a:avLst>
              <a:gd fmla="val -77600" name="adj1"/>
              <a:gd fmla="val 36011"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b="1" lang="zh-TW" sz="2800">
                <a:solidFill>
                  <a:srgbClr val="FFFFFF"/>
                </a:solidFill>
              </a:rPr>
              <a:t>11</a:t>
            </a:r>
            <a:endParaRPr b="1" sz="2800">
              <a:solidFill>
                <a:srgbClr val="FFFFFF"/>
              </a:solidFill>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3" name="Shape 2353"/>
        <p:cNvGrpSpPr/>
        <p:nvPr/>
      </p:nvGrpSpPr>
      <p:grpSpPr>
        <a:xfrm>
          <a:off x="0" y="0"/>
          <a:ext cx="0" cy="0"/>
          <a:chOff x="0" y="0"/>
          <a:chExt cx="0" cy="0"/>
        </a:xfrm>
      </p:grpSpPr>
      <p:sp>
        <p:nvSpPr>
          <p:cNvPr id="2354" name="Google Shape;2354;p202"/>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solidFill>
                  <a:schemeClr val="dk1"/>
                </a:solidFill>
              </a:rPr>
              <a:t>STEP 4. 檢視探勘結果 (7/7)</a:t>
            </a:r>
            <a:endParaRPr/>
          </a:p>
        </p:txBody>
      </p:sp>
      <p:sp>
        <p:nvSpPr>
          <p:cNvPr id="2355" name="Google Shape;2355;p202"/>
          <p:cNvSpPr txBox="1"/>
          <p:nvPr>
            <p:ph idx="1" type="body"/>
          </p:nvPr>
        </p:nvSpPr>
        <p:spPr>
          <a:xfrm>
            <a:off x="53340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2356" name="Google Shape;2356;p202"/>
          <p:cNvSpPr txBox="1"/>
          <p:nvPr>
            <p:ph idx="2" type="body"/>
          </p:nvPr>
        </p:nvSpPr>
        <p:spPr>
          <a:xfrm>
            <a:off x="470535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2357" name="Google Shape;2357;p202"/>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2358" name="Google Shape;2358;p202"/>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2359" name="Google Shape;2359;p202"/>
          <p:cNvPicPr preferRelativeResize="0"/>
          <p:nvPr/>
        </p:nvPicPr>
        <p:blipFill rotWithShape="1">
          <a:blip r:embed="rId3">
            <a:alphaModFix/>
          </a:blip>
          <a:srcRect b="37545" l="0" r="13247" t="25448"/>
          <a:stretch/>
        </p:blipFill>
        <p:spPr>
          <a:xfrm>
            <a:off x="824475" y="4438575"/>
            <a:ext cx="7495049" cy="2072500"/>
          </a:xfrm>
          <a:prstGeom prst="rect">
            <a:avLst/>
          </a:prstGeom>
          <a:noFill/>
          <a:ln cap="flat" cmpd="sng" w="38100">
            <a:solidFill>
              <a:schemeClr val="accent3"/>
            </a:solidFill>
            <a:prstDash val="solid"/>
            <a:round/>
            <a:headEnd len="sm" w="sm" type="none"/>
            <a:tailEnd len="sm" w="sm" type="none"/>
          </a:ln>
        </p:spPr>
      </p:pic>
      <p:pic>
        <p:nvPicPr>
          <p:cNvPr id="2360" name="Google Shape;2360;p202"/>
          <p:cNvPicPr preferRelativeResize="0"/>
          <p:nvPr/>
        </p:nvPicPr>
        <p:blipFill rotWithShape="1">
          <a:blip r:embed="rId4">
            <a:alphaModFix/>
          </a:blip>
          <a:srcRect b="37691" l="0" r="13247" t="25306"/>
          <a:stretch/>
        </p:blipFill>
        <p:spPr>
          <a:xfrm>
            <a:off x="824475" y="1929088"/>
            <a:ext cx="7495049" cy="2072500"/>
          </a:xfrm>
          <a:prstGeom prst="rect">
            <a:avLst/>
          </a:prstGeom>
          <a:noFill/>
          <a:ln cap="flat" cmpd="sng" w="38100">
            <a:solidFill>
              <a:schemeClr val="accent2"/>
            </a:solidFill>
            <a:prstDash val="solid"/>
            <a:round/>
            <a:headEnd len="sm" w="sm" type="none"/>
            <a:tailEnd len="sm" w="sm" type="none"/>
          </a:ln>
        </p:spPr>
      </p:pic>
      <p:sp>
        <p:nvSpPr>
          <p:cNvPr id="2361" name="Google Shape;2361;p202"/>
          <p:cNvSpPr/>
          <p:nvPr/>
        </p:nvSpPr>
        <p:spPr>
          <a:xfrm>
            <a:off x="639450" y="1480425"/>
            <a:ext cx="5225700" cy="486600"/>
          </a:xfrm>
          <a:prstGeom prst="roundRect">
            <a:avLst>
              <a:gd fmla="val 16667" name="adj"/>
            </a:avLst>
          </a:prstGeom>
          <a:solidFill>
            <a:schemeClr val="accent2"/>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LOF由大到小排序結果：</a:t>
            </a:r>
            <a:r>
              <a:rPr lang="zh-TW" sz="2400">
                <a:solidFill>
                  <a:srgbClr val="FFFFFF"/>
                </a:solidFill>
                <a:latin typeface="Microsoft JhengHei"/>
                <a:ea typeface="Microsoft JhengHei"/>
                <a:cs typeface="Microsoft JhengHei"/>
                <a:sym typeface="Microsoft JhengHei"/>
              </a:rPr>
              <a:t>異常案例</a:t>
            </a:r>
            <a:endParaRPr sz="2400">
              <a:solidFill>
                <a:srgbClr val="FFFFFF"/>
              </a:solidFill>
              <a:latin typeface="Microsoft JhengHei"/>
              <a:ea typeface="Microsoft JhengHei"/>
              <a:cs typeface="Microsoft JhengHei"/>
              <a:sym typeface="Microsoft JhengHei"/>
            </a:endParaRPr>
          </a:p>
        </p:txBody>
      </p:sp>
      <p:sp>
        <p:nvSpPr>
          <p:cNvPr id="2362" name="Google Shape;2362;p202"/>
          <p:cNvSpPr/>
          <p:nvPr/>
        </p:nvSpPr>
        <p:spPr>
          <a:xfrm>
            <a:off x="639450" y="4070150"/>
            <a:ext cx="5225700" cy="486600"/>
          </a:xfrm>
          <a:prstGeom prst="roundRect">
            <a:avLst>
              <a:gd fmla="val 16667" name="adj"/>
            </a:avLst>
          </a:prstGeom>
          <a:solidFill>
            <a:schemeClr val="accent3"/>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LOF由小到大排序結果：</a:t>
            </a:r>
            <a:r>
              <a:rPr lang="zh-TW" sz="2400">
                <a:solidFill>
                  <a:srgbClr val="FFFFFF"/>
                </a:solidFill>
                <a:latin typeface="Microsoft JhengHei"/>
                <a:ea typeface="Microsoft JhengHei"/>
                <a:cs typeface="Microsoft JhengHei"/>
                <a:sym typeface="Microsoft JhengHei"/>
              </a:rPr>
              <a:t>普通案例</a:t>
            </a:r>
            <a:endParaRPr sz="2400">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7" name="Shape 2367"/>
        <p:cNvGrpSpPr/>
        <p:nvPr/>
      </p:nvGrpSpPr>
      <p:grpSpPr>
        <a:xfrm>
          <a:off x="0" y="0"/>
          <a:ext cx="0" cy="0"/>
          <a:chOff x="0" y="0"/>
          <a:chExt cx="0" cy="0"/>
        </a:xfrm>
      </p:grpSpPr>
      <p:sp>
        <p:nvSpPr>
          <p:cNvPr id="2368" name="Google Shape;2368;p203"/>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2369" name="Google Shape;2369;p203"/>
          <p:cNvSpPr txBox="1"/>
          <p:nvPr>
            <p:ph type="title"/>
          </p:nvPr>
        </p:nvSpPr>
        <p:spPr>
          <a:xfrm rot="609471">
            <a:off x="3430021" y="3919182"/>
            <a:ext cx="3388513" cy="1243839"/>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b="0" lang="zh-TW" sz="2400"/>
              <a:t>是不是有人喝太多了?</a:t>
            </a:r>
            <a:endParaRPr b="0" sz="2400"/>
          </a:p>
        </p:txBody>
      </p:sp>
      <p:sp>
        <p:nvSpPr>
          <p:cNvPr id="2370" name="Google Shape;2370;p203"/>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TW" u="sng">
                <a:solidFill>
                  <a:schemeClr val="hlink"/>
                </a:solidFill>
                <a:hlinkClick r:id="rId3"/>
              </a:rPr>
              <a:t>https://www.roblox.com/library/1664931194/THINKING-EMOJI-IS-A-MEME-thinking</a:t>
            </a:r>
            <a:r>
              <a:rPr lang="zh-TW"/>
              <a:t> </a:t>
            </a:r>
            <a:endParaRPr/>
          </a:p>
        </p:txBody>
      </p:sp>
      <p:pic>
        <p:nvPicPr>
          <p:cNvPr id="2371" name="Google Shape;2371;p203"/>
          <p:cNvPicPr preferRelativeResize="0"/>
          <p:nvPr/>
        </p:nvPicPr>
        <p:blipFill>
          <a:blip r:embed="rId4">
            <a:alphaModFix/>
          </a:blip>
          <a:stretch>
            <a:fillRect/>
          </a:stretch>
        </p:blipFill>
        <p:spPr>
          <a:xfrm>
            <a:off x="6644250" y="4158825"/>
            <a:ext cx="2076875" cy="2076875"/>
          </a:xfrm>
          <a:prstGeom prst="rect">
            <a:avLst/>
          </a:prstGeom>
          <a:noFill/>
          <a:ln>
            <a:noFill/>
          </a:ln>
        </p:spPr>
      </p:pic>
      <p:graphicFrame>
        <p:nvGraphicFramePr>
          <p:cNvPr id="2372" name="Google Shape;2372;p203"/>
          <p:cNvGraphicFramePr/>
          <p:nvPr/>
        </p:nvGraphicFramePr>
        <p:xfrm>
          <a:off x="572200" y="567775"/>
          <a:ext cx="3000000" cy="3000000"/>
        </p:xfrm>
        <a:graphic>
          <a:graphicData uri="http://schemas.openxmlformats.org/drawingml/2006/table">
            <a:tbl>
              <a:tblPr>
                <a:noFill/>
                <a:tableStyleId>{37D53269-B81D-463D-972C-46C4466707C4}</a:tableStyleId>
              </a:tblPr>
              <a:tblGrid>
                <a:gridCol w="698050"/>
                <a:gridCol w="1169500"/>
                <a:gridCol w="1133900"/>
                <a:gridCol w="1231750"/>
                <a:gridCol w="1205050"/>
                <a:gridCol w="1258450"/>
                <a:gridCol w="1302900"/>
              </a:tblGrid>
              <a:tr h="381000">
                <a:tc>
                  <a:txBody>
                    <a:bodyPr/>
                    <a:lstStyle/>
                    <a:p>
                      <a:pPr indent="0" lvl="0" marL="0" rtl="0" algn="l">
                        <a:spcBef>
                          <a:spcPts val="0"/>
                        </a:spcBef>
                        <a:spcAft>
                          <a:spcPts val="0"/>
                        </a:spcAft>
                        <a:buNone/>
                      </a:pPr>
                      <a:r>
                        <a:rPr lang="zh-TW" sz="1800">
                          <a:solidFill>
                            <a:srgbClr val="FFFFFF"/>
                          </a:solidFill>
                          <a:latin typeface="Microsoft JhengHei"/>
                          <a:ea typeface="Microsoft JhengHei"/>
                          <a:cs typeface="Microsoft JhengHei"/>
                          <a:sym typeface="Microsoft JhengHei"/>
                        </a:rPr>
                        <a:t>LOF</a:t>
                      </a:r>
                      <a:endParaRPr sz="1800">
                        <a:solidFill>
                          <a:srgbClr val="FFFFFF"/>
                        </a:solidFill>
                        <a:latin typeface="Microsoft JhengHei"/>
                        <a:ea typeface="Microsoft JhengHei"/>
                        <a:cs typeface="Microsoft JhengHei"/>
                        <a:sym typeface="Microsoft JhengHei"/>
                      </a:endParaRPr>
                    </a:p>
                  </a:txBody>
                  <a:tcPr marT="91425" marB="91425" marR="91425" marL="9142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chemeClr val="dk2"/>
                    </a:solidFill>
                  </a:tcPr>
                </a:tc>
                <a:tc>
                  <a:txBody>
                    <a:bodyPr/>
                    <a:lstStyle/>
                    <a:p>
                      <a:pPr indent="0" lvl="0" marL="0" rtl="0" algn="l">
                        <a:spcBef>
                          <a:spcPts val="0"/>
                        </a:spcBef>
                        <a:spcAft>
                          <a:spcPts val="0"/>
                        </a:spcAft>
                        <a:buNone/>
                      </a:pPr>
                      <a:r>
                        <a:rPr lang="zh-TW" sz="1800">
                          <a:solidFill>
                            <a:srgbClr val="FFFFFF"/>
                          </a:solidFill>
                          <a:latin typeface="Microsoft JhengHei"/>
                          <a:ea typeface="Microsoft JhengHei"/>
                          <a:cs typeface="Microsoft JhengHei"/>
                          <a:sym typeface="Microsoft JhengHei"/>
                        </a:rPr>
                        <a:t>家庭關係</a:t>
                      </a:r>
                      <a:endParaRPr sz="1800">
                        <a:solidFill>
                          <a:srgbClr val="FFFFFF"/>
                        </a:solidFill>
                        <a:latin typeface="Microsoft JhengHei"/>
                        <a:ea typeface="Microsoft JhengHei"/>
                        <a:cs typeface="Microsoft JhengHei"/>
                        <a:sym typeface="Microsoft JhengHei"/>
                      </a:endParaRPr>
                    </a:p>
                    <a:p>
                      <a:pPr indent="0" lvl="0" marL="0" rtl="0" algn="l">
                        <a:spcBef>
                          <a:spcPts val="0"/>
                        </a:spcBef>
                        <a:spcAft>
                          <a:spcPts val="0"/>
                        </a:spcAft>
                        <a:buNone/>
                      </a:pPr>
                      <a:r>
                        <a:rPr lang="zh-TW" sz="1800">
                          <a:solidFill>
                            <a:srgbClr val="FFFFFF"/>
                          </a:solidFill>
                          <a:latin typeface="Microsoft JhengHei"/>
                          <a:ea typeface="Microsoft JhengHei"/>
                          <a:cs typeface="Microsoft JhengHei"/>
                          <a:sym typeface="Microsoft JhengHei"/>
                        </a:rPr>
                        <a:t>Fami</a:t>
                      </a:r>
                      <a:br>
                        <a:rPr lang="zh-TW" sz="1800">
                          <a:solidFill>
                            <a:srgbClr val="FFFFFF"/>
                          </a:solidFill>
                          <a:latin typeface="Microsoft JhengHei"/>
                          <a:ea typeface="Microsoft JhengHei"/>
                          <a:cs typeface="Microsoft JhengHei"/>
                          <a:sym typeface="Microsoft JhengHei"/>
                        </a:rPr>
                      </a:br>
                      <a:r>
                        <a:rPr lang="zh-TW" sz="1800">
                          <a:solidFill>
                            <a:srgbClr val="FFFFFF"/>
                          </a:solidFill>
                          <a:latin typeface="Microsoft JhengHei"/>
                          <a:ea typeface="Microsoft JhengHei"/>
                          <a:cs typeface="Microsoft JhengHei"/>
                          <a:sym typeface="Microsoft JhengHei"/>
                        </a:rPr>
                        <a:t>Relation</a:t>
                      </a:r>
                      <a:endParaRPr sz="1800">
                        <a:solidFill>
                          <a:srgbClr val="FFFFFF"/>
                        </a:solidFill>
                        <a:latin typeface="Microsoft JhengHei"/>
                        <a:ea typeface="Microsoft JhengHei"/>
                        <a:cs typeface="Microsoft JhengHei"/>
                        <a:sym typeface="Microsoft JhengHei"/>
                      </a:endParaRPr>
                    </a:p>
                    <a:p>
                      <a:pPr indent="0" lvl="0" marL="0" rtl="0" algn="l">
                        <a:spcBef>
                          <a:spcPts val="0"/>
                        </a:spcBef>
                        <a:spcAft>
                          <a:spcPts val="0"/>
                        </a:spcAft>
                        <a:buNone/>
                      </a:pPr>
                      <a:r>
                        <a:rPr lang="zh-TW" sz="1800">
                          <a:solidFill>
                            <a:srgbClr val="FFFFFF"/>
                          </a:solidFill>
                          <a:latin typeface="Microsoft JhengHei"/>
                          <a:ea typeface="Microsoft JhengHei"/>
                          <a:cs typeface="Microsoft JhengHei"/>
                          <a:sym typeface="Microsoft JhengHei"/>
                        </a:rPr>
                        <a:t>(1-5)</a:t>
                      </a:r>
                      <a:endParaRPr sz="1800">
                        <a:solidFill>
                          <a:srgbClr val="FFFFFF"/>
                        </a:solidFill>
                        <a:latin typeface="Microsoft JhengHei"/>
                        <a:ea typeface="Microsoft JhengHei"/>
                        <a:cs typeface="Microsoft JhengHei"/>
                        <a:sym typeface="Microsoft JhengHei"/>
                      </a:endParaRPr>
                    </a:p>
                  </a:txBody>
                  <a:tcPr marT="91425" marB="91425" marR="91425" marL="9142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chemeClr val="dk2"/>
                    </a:solidFill>
                  </a:tcPr>
                </a:tc>
                <a:tc>
                  <a:txBody>
                    <a:bodyPr/>
                    <a:lstStyle/>
                    <a:p>
                      <a:pPr indent="0" lvl="0" marL="0" rtl="0" algn="l">
                        <a:spcBef>
                          <a:spcPts val="0"/>
                        </a:spcBef>
                        <a:spcAft>
                          <a:spcPts val="0"/>
                        </a:spcAft>
                        <a:buNone/>
                      </a:pPr>
                      <a:r>
                        <a:rPr lang="zh-TW" sz="1800">
                          <a:solidFill>
                            <a:srgbClr val="FFFFFF"/>
                          </a:solidFill>
                          <a:latin typeface="Microsoft JhengHei"/>
                          <a:ea typeface="Microsoft JhengHei"/>
                          <a:cs typeface="Microsoft JhengHei"/>
                          <a:sym typeface="Microsoft JhengHei"/>
                        </a:rPr>
                        <a:t>自由程度</a:t>
                      </a:r>
                      <a:endParaRPr sz="1800">
                        <a:solidFill>
                          <a:srgbClr val="FFFFFF"/>
                        </a:solidFill>
                        <a:latin typeface="Microsoft JhengHei"/>
                        <a:ea typeface="Microsoft JhengHei"/>
                        <a:cs typeface="Microsoft JhengHei"/>
                        <a:sym typeface="Microsoft JhengHei"/>
                      </a:endParaRPr>
                    </a:p>
                    <a:p>
                      <a:pPr indent="0" lvl="0" marL="0" rtl="0" algn="l">
                        <a:spcBef>
                          <a:spcPts val="0"/>
                        </a:spcBef>
                        <a:spcAft>
                          <a:spcPts val="0"/>
                        </a:spcAft>
                        <a:buNone/>
                      </a:pPr>
                      <a:r>
                        <a:rPr lang="zh-TW" sz="1800">
                          <a:solidFill>
                            <a:srgbClr val="FFFFFF"/>
                          </a:solidFill>
                          <a:latin typeface="Microsoft JhengHei"/>
                          <a:ea typeface="Microsoft JhengHei"/>
                          <a:cs typeface="Microsoft JhengHei"/>
                          <a:sym typeface="Microsoft JhengHei"/>
                        </a:rPr>
                        <a:t>Freetime</a:t>
                      </a:r>
                      <a:endParaRPr sz="1800">
                        <a:solidFill>
                          <a:srgbClr val="FFFFFF"/>
                        </a:solidFill>
                        <a:latin typeface="Microsoft JhengHei"/>
                        <a:ea typeface="Microsoft JhengHei"/>
                        <a:cs typeface="Microsoft JhengHei"/>
                        <a:sym typeface="Microsoft JhengHei"/>
                      </a:endParaRPr>
                    </a:p>
                    <a:p>
                      <a:pPr indent="0" lvl="0" marL="0" rtl="0" algn="l">
                        <a:spcBef>
                          <a:spcPts val="0"/>
                        </a:spcBef>
                        <a:spcAft>
                          <a:spcPts val="0"/>
                        </a:spcAft>
                        <a:buNone/>
                      </a:pPr>
                      <a:r>
                        <a:rPr lang="zh-TW" sz="1800">
                          <a:solidFill>
                            <a:srgbClr val="FFFFFF"/>
                          </a:solidFill>
                          <a:latin typeface="Microsoft JhengHei"/>
                          <a:ea typeface="Microsoft JhengHei"/>
                          <a:cs typeface="Microsoft JhengHei"/>
                          <a:sym typeface="Microsoft JhengHei"/>
                        </a:rPr>
                        <a:t>(1-5)</a:t>
                      </a:r>
                      <a:endParaRPr sz="1800">
                        <a:solidFill>
                          <a:srgbClr val="FFFFFF"/>
                        </a:solidFill>
                        <a:latin typeface="Microsoft JhengHei"/>
                        <a:ea typeface="Microsoft JhengHei"/>
                        <a:cs typeface="Microsoft JhengHei"/>
                        <a:sym typeface="Microsoft JhengHei"/>
                      </a:endParaRPr>
                    </a:p>
                  </a:txBody>
                  <a:tcPr marT="91425" marB="91425" marR="91425" marL="9142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chemeClr val="dk2"/>
                    </a:solidFill>
                  </a:tcPr>
                </a:tc>
                <a:tc>
                  <a:txBody>
                    <a:bodyPr/>
                    <a:lstStyle/>
                    <a:p>
                      <a:pPr indent="0" lvl="0" marL="0" rtl="0" algn="l">
                        <a:spcBef>
                          <a:spcPts val="0"/>
                        </a:spcBef>
                        <a:spcAft>
                          <a:spcPts val="0"/>
                        </a:spcAft>
                        <a:buNone/>
                      </a:pPr>
                      <a:r>
                        <a:rPr lang="zh-TW" sz="1800">
                          <a:solidFill>
                            <a:srgbClr val="FFFFFF"/>
                          </a:solidFill>
                          <a:latin typeface="Microsoft JhengHei"/>
                          <a:ea typeface="Microsoft JhengHei"/>
                          <a:cs typeface="Microsoft JhengHei"/>
                          <a:sym typeface="Microsoft JhengHei"/>
                        </a:rPr>
                        <a:t>出外程度</a:t>
                      </a:r>
                      <a:endParaRPr sz="1800">
                        <a:solidFill>
                          <a:srgbClr val="FFFFFF"/>
                        </a:solidFill>
                        <a:latin typeface="Microsoft JhengHei"/>
                        <a:ea typeface="Microsoft JhengHei"/>
                        <a:cs typeface="Microsoft JhengHei"/>
                        <a:sym typeface="Microsoft JhengHei"/>
                      </a:endParaRPr>
                    </a:p>
                    <a:p>
                      <a:pPr indent="0" lvl="0" marL="0" rtl="0" algn="l">
                        <a:spcBef>
                          <a:spcPts val="0"/>
                        </a:spcBef>
                        <a:spcAft>
                          <a:spcPts val="0"/>
                        </a:spcAft>
                        <a:buNone/>
                      </a:pPr>
                      <a:r>
                        <a:rPr lang="zh-TW" sz="1800">
                          <a:solidFill>
                            <a:srgbClr val="FFFFFF"/>
                          </a:solidFill>
                          <a:latin typeface="Microsoft JhengHei"/>
                          <a:ea typeface="Microsoft JhengHei"/>
                          <a:cs typeface="Microsoft JhengHei"/>
                          <a:sym typeface="Microsoft JhengHei"/>
                        </a:rPr>
                        <a:t>GoOut</a:t>
                      </a:r>
                      <a:endParaRPr sz="1800">
                        <a:solidFill>
                          <a:srgbClr val="FFFFFF"/>
                        </a:solidFill>
                        <a:latin typeface="Microsoft JhengHei"/>
                        <a:ea typeface="Microsoft JhengHei"/>
                        <a:cs typeface="Microsoft JhengHei"/>
                        <a:sym typeface="Microsoft JhengHei"/>
                      </a:endParaRPr>
                    </a:p>
                    <a:p>
                      <a:pPr indent="0" lvl="0" marL="0" rtl="0" algn="l">
                        <a:spcBef>
                          <a:spcPts val="0"/>
                        </a:spcBef>
                        <a:spcAft>
                          <a:spcPts val="0"/>
                        </a:spcAft>
                        <a:buNone/>
                      </a:pPr>
                      <a:r>
                        <a:rPr lang="zh-TW" sz="1800">
                          <a:solidFill>
                            <a:srgbClr val="FFFFFF"/>
                          </a:solidFill>
                          <a:latin typeface="Microsoft JhengHei"/>
                          <a:ea typeface="Microsoft JhengHei"/>
                          <a:cs typeface="Microsoft JhengHei"/>
                          <a:sym typeface="Microsoft JhengHei"/>
                        </a:rPr>
                        <a:t>(1-5)</a:t>
                      </a:r>
                      <a:endParaRPr sz="1800">
                        <a:solidFill>
                          <a:srgbClr val="FFFFFF"/>
                        </a:solidFill>
                        <a:latin typeface="Microsoft JhengHei"/>
                        <a:ea typeface="Microsoft JhengHei"/>
                        <a:cs typeface="Microsoft JhengHei"/>
                        <a:sym typeface="Microsoft JhengHei"/>
                      </a:endParaRPr>
                    </a:p>
                  </a:txBody>
                  <a:tcPr marT="91425" marB="91425" marR="91425" marL="9142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chemeClr val="dk2"/>
                    </a:solidFill>
                  </a:tcPr>
                </a:tc>
                <a:tc>
                  <a:txBody>
                    <a:bodyPr/>
                    <a:lstStyle/>
                    <a:p>
                      <a:pPr indent="0" lvl="0" marL="0" rtl="0" algn="l">
                        <a:spcBef>
                          <a:spcPts val="0"/>
                        </a:spcBef>
                        <a:spcAft>
                          <a:spcPts val="0"/>
                        </a:spcAft>
                        <a:buNone/>
                      </a:pPr>
                      <a:r>
                        <a:rPr lang="zh-TW" sz="1800">
                          <a:solidFill>
                            <a:srgbClr val="FFFFFF"/>
                          </a:solidFill>
                          <a:latin typeface="Microsoft JhengHei"/>
                          <a:ea typeface="Microsoft JhengHei"/>
                          <a:cs typeface="Microsoft JhengHei"/>
                          <a:sym typeface="Microsoft JhengHei"/>
                        </a:rPr>
                        <a:t>平日飲酒程度</a:t>
                      </a:r>
                      <a:endParaRPr sz="1800">
                        <a:solidFill>
                          <a:srgbClr val="FFFFFF"/>
                        </a:solidFill>
                        <a:latin typeface="Microsoft JhengHei"/>
                        <a:ea typeface="Microsoft JhengHei"/>
                        <a:cs typeface="Microsoft JhengHei"/>
                        <a:sym typeface="Microsoft JhengHei"/>
                      </a:endParaRPr>
                    </a:p>
                    <a:p>
                      <a:pPr indent="0" lvl="0" marL="0" rtl="0" algn="l">
                        <a:spcBef>
                          <a:spcPts val="0"/>
                        </a:spcBef>
                        <a:spcAft>
                          <a:spcPts val="0"/>
                        </a:spcAft>
                        <a:buNone/>
                      </a:pPr>
                      <a:r>
                        <a:rPr lang="zh-TW" sz="1800">
                          <a:solidFill>
                            <a:srgbClr val="FFFFFF"/>
                          </a:solidFill>
                          <a:latin typeface="Microsoft JhengHei"/>
                          <a:ea typeface="Microsoft JhengHei"/>
                          <a:cs typeface="Microsoft JhengHei"/>
                          <a:sym typeface="Microsoft JhengHei"/>
                        </a:rPr>
                        <a:t>Alc</a:t>
                      </a:r>
                      <a:br>
                        <a:rPr lang="zh-TW" sz="1800">
                          <a:solidFill>
                            <a:srgbClr val="FFFFFF"/>
                          </a:solidFill>
                          <a:latin typeface="Microsoft JhengHei"/>
                          <a:ea typeface="Microsoft JhengHei"/>
                          <a:cs typeface="Microsoft JhengHei"/>
                          <a:sym typeface="Microsoft JhengHei"/>
                        </a:rPr>
                      </a:br>
                      <a:r>
                        <a:rPr lang="zh-TW" sz="1800">
                          <a:solidFill>
                            <a:srgbClr val="FFFFFF"/>
                          </a:solidFill>
                          <a:latin typeface="Microsoft JhengHei"/>
                          <a:ea typeface="Microsoft JhengHei"/>
                          <a:cs typeface="Microsoft JhengHei"/>
                          <a:sym typeface="Microsoft JhengHei"/>
                        </a:rPr>
                        <a:t>Workday</a:t>
                      </a:r>
                      <a:endParaRPr sz="1800">
                        <a:solidFill>
                          <a:srgbClr val="FFFFFF"/>
                        </a:solidFill>
                        <a:latin typeface="Microsoft JhengHei"/>
                        <a:ea typeface="Microsoft JhengHei"/>
                        <a:cs typeface="Microsoft JhengHei"/>
                        <a:sym typeface="Microsoft JhengHei"/>
                      </a:endParaRPr>
                    </a:p>
                    <a:p>
                      <a:pPr indent="0" lvl="0" marL="0" rtl="0" algn="l">
                        <a:spcBef>
                          <a:spcPts val="0"/>
                        </a:spcBef>
                        <a:spcAft>
                          <a:spcPts val="0"/>
                        </a:spcAft>
                        <a:buNone/>
                      </a:pPr>
                      <a:r>
                        <a:rPr lang="zh-TW" sz="1800">
                          <a:solidFill>
                            <a:srgbClr val="FFFFFF"/>
                          </a:solidFill>
                          <a:latin typeface="Microsoft JhengHei"/>
                          <a:ea typeface="Microsoft JhengHei"/>
                          <a:cs typeface="Microsoft JhengHei"/>
                          <a:sym typeface="Microsoft JhengHei"/>
                        </a:rPr>
                        <a:t>(1-5)</a:t>
                      </a:r>
                      <a:endParaRPr sz="1800">
                        <a:solidFill>
                          <a:srgbClr val="FFFFFF"/>
                        </a:solidFill>
                        <a:latin typeface="Microsoft JhengHei"/>
                        <a:ea typeface="Microsoft JhengHei"/>
                        <a:cs typeface="Microsoft JhengHei"/>
                        <a:sym typeface="Microsoft JhengHei"/>
                      </a:endParaRPr>
                    </a:p>
                  </a:txBody>
                  <a:tcPr marT="91425" marB="91425" marR="91425" marL="9142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chemeClr val="dk2"/>
                    </a:solidFill>
                  </a:tcPr>
                </a:tc>
                <a:tc>
                  <a:txBody>
                    <a:bodyPr/>
                    <a:lstStyle/>
                    <a:p>
                      <a:pPr indent="0" lvl="0" marL="0" rtl="0" algn="l">
                        <a:spcBef>
                          <a:spcPts val="0"/>
                        </a:spcBef>
                        <a:spcAft>
                          <a:spcPts val="0"/>
                        </a:spcAft>
                        <a:buNone/>
                      </a:pPr>
                      <a:r>
                        <a:rPr lang="zh-TW" sz="1800">
                          <a:solidFill>
                            <a:srgbClr val="FFFFFF"/>
                          </a:solidFill>
                          <a:latin typeface="Microsoft JhengHei"/>
                          <a:ea typeface="Microsoft JhengHei"/>
                          <a:cs typeface="Microsoft JhengHei"/>
                          <a:sym typeface="Microsoft JhengHei"/>
                        </a:rPr>
                        <a:t>週末飲酒程度</a:t>
                      </a:r>
                      <a:endParaRPr sz="1800">
                        <a:solidFill>
                          <a:srgbClr val="FFFFFF"/>
                        </a:solidFill>
                        <a:latin typeface="Microsoft JhengHei"/>
                        <a:ea typeface="Microsoft JhengHei"/>
                        <a:cs typeface="Microsoft JhengHei"/>
                        <a:sym typeface="Microsoft JhengHei"/>
                      </a:endParaRPr>
                    </a:p>
                    <a:p>
                      <a:pPr indent="0" lvl="0" marL="0" rtl="0" algn="l">
                        <a:spcBef>
                          <a:spcPts val="0"/>
                        </a:spcBef>
                        <a:spcAft>
                          <a:spcPts val="0"/>
                        </a:spcAft>
                        <a:buNone/>
                      </a:pPr>
                      <a:r>
                        <a:rPr lang="zh-TW" sz="1800">
                          <a:solidFill>
                            <a:srgbClr val="FFFFFF"/>
                          </a:solidFill>
                          <a:latin typeface="Microsoft JhengHei"/>
                          <a:ea typeface="Microsoft JhengHei"/>
                          <a:cs typeface="Microsoft JhengHei"/>
                          <a:sym typeface="Microsoft JhengHei"/>
                        </a:rPr>
                        <a:t>Alc</a:t>
                      </a:r>
                      <a:br>
                        <a:rPr lang="zh-TW" sz="1800">
                          <a:solidFill>
                            <a:srgbClr val="FFFFFF"/>
                          </a:solidFill>
                          <a:latin typeface="Microsoft JhengHei"/>
                          <a:ea typeface="Microsoft JhengHei"/>
                          <a:cs typeface="Microsoft JhengHei"/>
                          <a:sym typeface="Microsoft JhengHei"/>
                        </a:rPr>
                      </a:br>
                      <a:r>
                        <a:rPr lang="zh-TW" sz="1800">
                          <a:solidFill>
                            <a:srgbClr val="FFFFFF"/>
                          </a:solidFill>
                          <a:latin typeface="Microsoft JhengHei"/>
                          <a:ea typeface="Microsoft JhengHei"/>
                          <a:cs typeface="Microsoft JhengHei"/>
                          <a:sym typeface="Microsoft JhengHei"/>
                        </a:rPr>
                        <a:t>Weeken</a:t>
                      </a:r>
                      <a:endParaRPr sz="1800">
                        <a:solidFill>
                          <a:srgbClr val="FFFFFF"/>
                        </a:solidFill>
                        <a:latin typeface="Microsoft JhengHei"/>
                        <a:ea typeface="Microsoft JhengHei"/>
                        <a:cs typeface="Microsoft JhengHei"/>
                        <a:sym typeface="Microsoft JhengHei"/>
                      </a:endParaRPr>
                    </a:p>
                    <a:p>
                      <a:pPr indent="0" lvl="0" marL="0" rtl="0" algn="l">
                        <a:spcBef>
                          <a:spcPts val="0"/>
                        </a:spcBef>
                        <a:spcAft>
                          <a:spcPts val="0"/>
                        </a:spcAft>
                        <a:buNone/>
                      </a:pPr>
                      <a:r>
                        <a:rPr lang="zh-TW" sz="1800">
                          <a:solidFill>
                            <a:srgbClr val="FFFFFF"/>
                          </a:solidFill>
                          <a:latin typeface="Microsoft JhengHei"/>
                          <a:ea typeface="Microsoft JhengHei"/>
                          <a:cs typeface="Microsoft JhengHei"/>
                          <a:sym typeface="Microsoft JhengHei"/>
                        </a:rPr>
                        <a:t>(1-5)</a:t>
                      </a:r>
                      <a:endParaRPr sz="1800">
                        <a:solidFill>
                          <a:srgbClr val="FFFFFF"/>
                        </a:solidFill>
                        <a:latin typeface="Microsoft JhengHei"/>
                        <a:ea typeface="Microsoft JhengHei"/>
                        <a:cs typeface="Microsoft JhengHei"/>
                        <a:sym typeface="Microsoft JhengHei"/>
                      </a:endParaRPr>
                    </a:p>
                  </a:txBody>
                  <a:tcPr marT="91425" marB="91425" marR="91425" marL="9142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chemeClr val="dk2"/>
                    </a:solidFill>
                  </a:tcPr>
                </a:tc>
                <a:tc>
                  <a:txBody>
                    <a:bodyPr/>
                    <a:lstStyle/>
                    <a:p>
                      <a:pPr indent="0" lvl="0" marL="0" rtl="0" algn="l">
                        <a:spcBef>
                          <a:spcPts val="0"/>
                        </a:spcBef>
                        <a:spcAft>
                          <a:spcPts val="0"/>
                        </a:spcAft>
                        <a:buNone/>
                      </a:pPr>
                      <a:r>
                        <a:rPr lang="zh-TW" sz="1800">
                          <a:solidFill>
                            <a:srgbClr val="FFFFFF"/>
                          </a:solidFill>
                          <a:latin typeface="Microsoft JhengHei"/>
                          <a:ea typeface="Microsoft JhengHei"/>
                          <a:cs typeface="Microsoft JhengHei"/>
                          <a:sym typeface="Microsoft JhengHei"/>
                        </a:rPr>
                        <a:t>健康狀況</a:t>
                      </a:r>
                      <a:endParaRPr sz="1800">
                        <a:solidFill>
                          <a:srgbClr val="FFFFFF"/>
                        </a:solidFill>
                        <a:latin typeface="Microsoft JhengHei"/>
                        <a:ea typeface="Microsoft JhengHei"/>
                        <a:cs typeface="Microsoft JhengHei"/>
                        <a:sym typeface="Microsoft JhengHei"/>
                      </a:endParaRPr>
                    </a:p>
                    <a:p>
                      <a:pPr indent="0" lvl="0" marL="0" rtl="0" algn="l">
                        <a:spcBef>
                          <a:spcPts val="0"/>
                        </a:spcBef>
                        <a:spcAft>
                          <a:spcPts val="0"/>
                        </a:spcAft>
                        <a:buNone/>
                      </a:pPr>
                      <a:r>
                        <a:rPr lang="zh-TW" sz="1800">
                          <a:solidFill>
                            <a:srgbClr val="FFFFFF"/>
                          </a:solidFill>
                          <a:latin typeface="Microsoft JhengHei"/>
                          <a:ea typeface="Microsoft JhengHei"/>
                          <a:cs typeface="Microsoft JhengHei"/>
                          <a:sym typeface="Microsoft JhengHei"/>
                        </a:rPr>
                        <a:t>Health</a:t>
                      </a:r>
                      <a:br>
                        <a:rPr lang="zh-TW" sz="1800">
                          <a:solidFill>
                            <a:srgbClr val="FFFFFF"/>
                          </a:solidFill>
                          <a:latin typeface="Microsoft JhengHei"/>
                          <a:ea typeface="Microsoft JhengHei"/>
                          <a:cs typeface="Microsoft JhengHei"/>
                          <a:sym typeface="Microsoft JhengHei"/>
                        </a:rPr>
                      </a:br>
                      <a:r>
                        <a:rPr lang="zh-TW" sz="1800">
                          <a:solidFill>
                            <a:srgbClr val="FFFFFF"/>
                          </a:solidFill>
                          <a:latin typeface="Microsoft JhengHei"/>
                          <a:ea typeface="Microsoft JhengHei"/>
                          <a:cs typeface="Microsoft JhengHei"/>
                          <a:sym typeface="Microsoft JhengHei"/>
                        </a:rPr>
                        <a:t>Status</a:t>
                      </a:r>
                      <a:endParaRPr sz="1800">
                        <a:solidFill>
                          <a:srgbClr val="FFFFFF"/>
                        </a:solidFill>
                        <a:latin typeface="Microsoft JhengHei"/>
                        <a:ea typeface="Microsoft JhengHei"/>
                        <a:cs typeface="Microsoft JhengHei"/>
                        <a:sym typeface="Microsoft JhengHei"/>
                      </a:endParaRPr>
                    </a:p>
                    <a:p>
                      <a:pPr indent="0" lvl="0" marL="0" rtl="0" algn="l">
                        <a:spcBef>
                          <a:spcPts val="0"/>
                        </a:spcBef>
                        <a:spcAft>
                          <a:spcPts val="0"/>
                        </a:spcAft>
                        <a:buNone/>
                      </a:pPr>
                      <a:r>
                        <a:rPr lang="zh-TW" sz="1800">
                          <a:solidFill>
                            <a:srgbClr val="FFFFFF"/>
                          </a:solidFill>
                          <a:latin typeface="Microsoft JhengHei"/>
                          <a:ea typeface="Microsoft JhengHei"/>
                          <a:cs typeface="Microsoft JhengHei"/>
                          <a:sym typeface="Microsoft JhengHei"/>
                        </a:rPr>
                        <a:t>(1-5)</a:t>
                      </a:r>
                      <a:endParaRPr sz="1800">
                        <a:solidFill>
                          <a:srgbClr val="FFFFFF"/>
                        </a:solidFill>
                        <a:latin typeface="Microsoft JhengHei"/>
                        <a:ea typeface="Microsoft JhengHei"/>
                        <a:cs typeface="Microsoft JhengHei"/>
                        <a:sym typeface="Microsoft JhengHei"/>
                      </a:endParaRPr>
                    </a:p>
                    <a:p>
                      <a:pPr indent="0" lvl="0" marL="0" rtl="0" algn="l">
                        <a:spcBef>
                          <a:spcPts val="0"/>
                        </a:spcBef>
                        <a:spcAft>
                          <a:spcPts val="0"/>
                        </a:spcAft>
                        <a:buNone/>
                      </a:pPr>
                      <a:r>
                        <a:t/>
                      </a:r>
                      <a:endParaRPr sz="1800">
                        <a:solidFill>
                          <a:srgbClr val="FFFFFF"/>
                        </a:solidFill>
                        <a:latin typeface="Microsoft JhengHei"/>
                        <a:ea typeface="Microsoft JhengHei"/>
                        <a:cs typeface="Microsoft JhengHei"/>
                        <a:sym typeface="Microsoft JhengHei"/>
                      </a:endParaRPr>
                    </a:p>
                  </a:txBody>
                  <a:tcPr marT="91425" marB="91425" marR="91425" marL="9142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chemeClr val="dk2"/>
                    </a:solidFill>
                  </a:tcPr>
                </a:tc>
              </a:tr>
              <a:tr h="381000">
                <a:tc>
                  <a:txBody>
                    <a:bodyPr/>
                    <a:lstStyle/>
                    <a:p>
                      <a:pPr indent="0" lvl="0" marL="0" rtl="0" algn="ctr">
                        <a:spcBef>
                          <a:spcPts val="0"/>
                        </a:spcBef>
                        <a:spcAft>
                          <a:spcPts val="0"/>
                        </a:spcAft>
                        <a:buNone/>
                      </a:pPr>
                      <a:r>
                        <a:rPr lang="zh-TW" sz="1800">
                          <a:latin typeface="Microsoft JhengHei"/>
                          <a:ea typeface="Microsoft JhengHei"/>
                          <a:cs typeface="Microsoft JhengHei"/>
                          <a:sym typeface="Microsoft JhengHei"/>
                        </a:rPr>
                        <a:t>1.25</a:t>
                      </a:r>
                      <a:endParaRPr sz="1800">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4CCCC"/>
                    </a:solidFill>
                  </a:tcPr>
                </a:tc>
                <a:tc>
                  <a:txBody>
                    <a:bodyPr/>
                    <a:lstStyle/>
                    <a:p>
                      <a:pPr indent="0" lvl="0" marL="0" rtl="0" algn="ctr">
                        <a:spcBef>
                          <a:spcPts val="0"/>
                        </a:spcBef>
                        <a:spcAft>
                          <a:spcPts val="0"/>
                        </a:spcAft>
                        <a:buNone/>
                      </a:pPr>
                      <a:r>
                        <a:rPr lang="zh-TW" sz="1800">
                          <a:latin typeface="Microsoft JhengHei"/>
                          <a:ea typeface="Microsoft JhengHei"/>
                          <a:cs typeface="Microsoft JhengHei"/>
                          <a:sym typeface="Microsoft JhengHei"/>
                        </a:rPr>
                        <a:t>5</a:t>
                      </a:r>
                      <a:endParaRPr sz="1800">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4CCCC"/>
                    </a:solidFill>
                  </a:tcPr>
                </a:tc>
                <a:tc>
                  <a:txBody>
                    <a:bodyPr/>
                    <a:lstStyle/>
                    <a:p>
                      <a:pPr indent="0" lvl="0" marL="0" rtl="0" algn="ctr">
                        <a:spcBef>
                          <a:spcPts val="0"/>
                        </a:spcBef>
                        <a:spcAft>
                          <a:spcPts val="0"/>
                        </a:spcAft>
                        <a:buNone/>
                      </a:pPr>
                      <a:r>
                        <a:rPr lang="zh-TW" sz="1800">
                          <a:latin typeface="Microsoft JhengHei"/>
                          <a:ea typeface="Microsoft JhengHei"/>
                          <a:cs typeface="Microsoft JhengHei"/>
                          <a:sym typeface="Microsoft JhengHei"/>
                        </a:rPr>
                        <a:t>4</a:t>
                      </a:r>
                      <a:endParaRPr sz="1800">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4CCCC"/>
                    </a:solidFill>
                  </a:tcPr>
                </a:tc>
                <a:tc>
                  <a:txBody>
                    <a:bodyPr/>
                    <a:lstStyle/>
                    <a:p>
                      <a:pPr indent="0" lvl="0" marL="0" rtl="0" algn="ctr">
                        <a:spcBef>
                          <a:spcPts val="0"/>
                        </a:spcBef>
                        <a:spcAft>
                          <a:spcPts val="0"/>
                        </a:spcAft>
                        <a:buNone/>
                      </a:pPr>
                      <a:r>
                        <a:rPr lang="zh-TW" sz="1800">
                          <a:latin typeface="Microsoft JhengHei"/>
                          <a:ea typeface="Microsoft JhengHei"/>
                          <a:cs typeface="Microsoft JhengHei"/>
                          <a:sym typeface="Microsoft JhengHei"/>
                        </a:rPr>
                        <a:t>4</a:t>
                      </a:r>
                      <a:endParaRPr sz="1800">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4CCCC"/>
                    </a:solidFill>
                  </a:tcPr>
                </a:tc>
                <a:tc>
                  <a:txBody>
                    <a:bodyPr/>
                    <a:lstStyle/>
                    <a:p>
                      <a:pPr indent="0" lvl="0" marL="0" rtl="0" algn="ctr">
                        <a:spcBef>
                          <a:spcPts val="0"/>
                        </a:spcBef>
                        <a:spcAft>
                          <a:spcPts val="0"/>
                        </a:spcAft>
                        <a:buNone/>
                      </a:pPr>
                      <a:r>
                        <a:rPr lang="zh-TW" sz="1800">
                          <a:latin typeface="Microsoft JhengHei"/>
                          <a:ea typeface="Microsoft JhengHei"/>
                          <a:cs typeface="Microsoft JhengHei"/>
                          <a:sym typeface="Microsoft JhengHei"/>
                        </a:rPr>
                        <a:t>5</a:t>
                      </a:r>
                      <a:endParaRPr sz="1800">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4CCCC"/>
                    </a:solidFill>
                  </a:tcPr>
                </a:tc>
                <a:tc>
                  <a:txBody>
                    <a:bodyPr/>
                    <a:lstStyle/>
                    <a:p>
                      <a:pPr indent="0" lvl="0" marL="0" rtl="0" algn="ctr">
                        <a:spcBef>
                          <a:spcPts val="0"/>
                        </a:spcBef>
                        <a:spcAft>
                          <a:spcPts val="0"/>
                        </a:spcAft>
                        <a:buNone/>
                      </a:pPr>
                      <a:r>
                        <a:rPr lang="zh-TW" sz="1800">
                          <a:latin typeface="Microsoft JhengHei"/>
                          <a:ea typeface="Microsoft JhengHei"/>
                          <a:cs typeface="Microsoft JhengHei"/>
                          <a:sym typeface="Microsoft JhengHei"/>
                        </a:rPr>
                        <a:t>5</a:t>
                      </a:r>
                      <a:endParaRPr sz="1800">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4CCCC"/>
                    </a:solidFill>
                  </a:tcPr>
                </a:tc>
                <a:tc>
                  <a:txBody>
                    <a:bodyPr/>
                    <a:lstStyle/>
                    <a:p>
                      <a:pPr indent="0" lvl="0" marL="0" rtl="0" algn="ctr">
                        <a:spcBef>
                          <a:spcPts val="0"/>
                        </a:spcBef>
                        <a:spcAft>
                          <a:spcPts val="0"/>
                        </a:spcAft>
                        <a:buNone/>
                      </a:pPr>
                      <a:r>
                        <a:rPr lang="zh-TW" sz="1800">
                          <a:latin typeface="Microsoft JhengHei"/>
                          <a:ea typeface="Microsoft JhengHei"/>
                          <a:cs typeface="Microsoft JhengHei"/>
                          <a:sym typeface="Microsoft JhengHei"/>
                        </a:rPr>
                        <a:t>1</a:t>
                      </a:r>
                      <a:endParaRPr sz="1800">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4CCCC"/>
                    </a:solidFill>
                  </a:tcPr>
                </a:tc>
              </a:tr>
              <a:tr h="381000">
                <a:tc>
                  <a:txBody>
                    <a:bodyPr/>
                    <a:lstStyle/>
                    <a:p>
                      <a:pPr indent="0" lvl="0" marL="0" rtl="0" algn="ctr">
                        <a:spcBef>
                          <a:spcPts val="0"/>
                        </a:spcBef>
                        <a:spcAft>
                          <a:spcPts val="0"/>
                        </a:spcAft>
                        <a:buNone/>
                      </a:pPr>
                      <a:r>
                        <a:rPr lang="zh-TW" sz="1800">
                          <a:latin typeface="Microsoft JhengHei"/>
                          <a:ea typeface="Microsoft JhengHei"/>
                          <a:cs typeface="Microsoft JhengHei"/>
                          <a:sym typeface="Microsoft JhengHei"/>
                        </a:rPr>
                        <a:t>1.22</a:t>
                      </a:r>
                      <a:endParaRPr sz="1800">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4CCCC"/>
                    </a:solidFill>
                  </a:tcPr>
                </a:tc>
                <a:tc>
                  <a:txBody>
                    <a:bodyPr/>
                    <a:lstStyle/>
                    <a:p>
                      <a:pPr indent="0" lvl="0" marL="0" rtl="0" algn="ctr">
                        <a:spcBef>
                          <a:spcPts val="0"/>
                        </a:spcBef>
                        <a:spcAft>
                          <a:spcPts val="0"/>
                        </a:spcAft>
                        <a:buNone/>
                      </a:pPr>
                      <a:r>
                        <a:rPr lang="zh-TW" sz="1800">
                          <a:latin typeface="Microsoft JhengHei"/>
                          <a:ea typeface="Microsoft JhengHei"/>
                          <a:cs typeface="Microsoft JhengHei"/>
                          <a:sym typeface="Microsoft JhengHei"/>
                        </a:rPr>
                        <a:t>5</a:t>
                      </a:r>
                      <a:endParaRPr sz="1800">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4CCCC"/>
                    </a:solidFill>
                  </a:tcPr>
                </a:tc>
                <a:tc>
                  <a:txBody>
                    <a:bodyPr/>
                    <a:lstStyle/>
                    <a:p>
                      <a:pPr indent="0" lvl="0" marL="0" rtl="0" algn="ctr">
                        <a:spcBef>
                          <a:spcPts val="0"/>
                        </a:spcBef>
                        <a:spcAft>
                          <a:spcPts val="0"/>
                        </a:spcAft>
                        <a:buNone/>
                      </a:pPr>
                      <a:r>
                        <a:rPr lang="zh-TW" sz="1800">
                          <a:latin typeface="Microsoft JhengHei"/>
                          <a:ea typeface="Microsoft JhengHei"/>
                          <a:cs typeface="Microsoft JhengHei"/>
                          <a:sym typeface="Microsoft JhengHei"/>
                        </a:rPr>
                        <a:t>5</a:t>
                      </a:r>
                      <a:endParaRPr sz="1800">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4CCCC"/>
                    </a:solidFill>
                  </a:tcPr>
                </a:tc>
                <a:tc>
                  <a:txBody>
                    <a:bodyPr/>
                    <a:lstStyle/>
                    <a:p>
                      <a:pPr indent="0" lvl="0" marL="0" rtl="0" algn="ctr">
                        <a:spcBef>
                          <a:spcPts val="0"/>
                        </a:spcBef>
                        <a:spcAft>
                          <a:spcPts val="0"/>
                        </a:spcAft>
                        <a:buNone/>
                      </a:pPr>
                      <a:r>
                        <a:rPr lang="zh-TW" sz="1800">
                          <a:latin typeface="Microsoft JhengHei"/>
                          <a:ea typeface="Microsoft JhengHei"/>
                          <a:cs typeface="Microsoft JhengHei"/>
                          <a:sym typeface="Microsoft JhengHei"/>
                        </a:rPr>
                        <a:t>5</a:t>
                      </a:r>
                      <a:endParaRPr sz="1800">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4CCCC"/>
                    </a:solidFill>
                  </a:tcPr>
                </a:tc>
                <a:tc>
                  <a:txBody>
                    <a:bodyPr/>
                    <a:lstStyle/>
                    <a:p>
                      <a:pPr indent="0" lvl="0" marL="0" rtl="0" algn="ctr">
                        <a:spcBef>
                          <a:spcPts val="0"/>
                        </a:spcBef>
                        <a:spcAft>
                          <a:spcPts val="0"/>
                        </a:spcAft>
                        <a:buNone/>
                      </a:pPr>
                      <a:r>
                        <a:rPr lang="zh-TW" sz="1800">
                          <a:latin typeface="Microsoft JhengHei"/>
                          <a:ea typeface="Microsoft JhengHei"/>
                          <a:cs typeface="Microsoft JhengHei"/>
                          <a:sym typeface="Microsoft JhengHei"/>
                        </a:rPr>
                        <a:t>5</a:t>
                      </a:r>
                      <a:endParaRPr sz="1800">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4CCCC"/>
                    </a:solidFill>
                  </a:tcPr>
                </a:tc>
                <a:tc>
                  <a:txBody>
                    <a:bodyPr/>
                    <a:lstStyle/>
                    <a:p>
                      <a:pPr indent="0" lvl="0" marL="0" rtl="0" algn="ctr">
                        <a:spcBef>
                          <a:spcPts val="0"/>
                        </a:spcBef>
                        <a:spcAft>
                          <a:spcPts val="0"/>
                        </a:spcAft>
                        <a:buNone/>
                      </a:pPr>
                      <a:r>
                        <a:rPr lang="zh-TW" sz="1800">
                          <a:latin typeface="Microsoft JhengHei"/>
                          <a:ea typeface="Microsoft JhengHei"/>
                          <a:cs typeface="Microsoft JhengHei"/>
                          <a:sym typeface="Microsoft JhengHei"/>
                        </a:rPr>
                        <a:t>5</a:t>
                      </a:r>
                      <a:endParaRPr sz="1800">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4CCCC"/>
                    </a:solidFill>
                  </a:tcPr>
                </a:tc>
                <a:tc>
                  <a:txBody>
                    <a:bodyPr/>
                    <a:lstStyle/>
                    <a:p>
                      <a:pPr indent="0" lvl="0" marL="0" rtl="0" algn="ctr">
                        <a:spcBef>
                          <a:spcPts val="0"/>
                        </a:spcBef>
                        <a:spcAft>
                          <a:spcPts val="0"/>
                        </a:spcAft>
                        <a:buNone/>
                      </a:pPr>
                      <a:r>
                        <a:rPr lang="zh-TW" sz="1800">
                          <a:latin typeface="Microsoft JhengHei"/>
                          <a:ea typeface="Microsoft JhengHei"/>
                          <a:cs typeface="Microsoft JhengHei"/>
                          <a:sym typeface="Microsoft JhengHei"/>
                        </a:rPr>
                        <a:t>5</a:t>
                      </a:r>
                      <a:endParaRPr sz="1800">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4CCCC"/>
                    </a:solidFill>
                  </a:tcPr>
                </a:tc>
              </a:tr>
              <a:tr h="381000">
                <a:tc>
                  <a:txBody>
                    <a:bodyPr/>
                    <a:lstStyle/>
                    <a:p>
                      <a:pPr indent="0" lvl="0" marL="0" rtl="0" algn="ctr">
                        <a:spcBef>
                          <a:spcPts val="0"/>
                        </a:spcBef>
                        <a:spcAft>
                          <a:spcPts val="0"/>
                        </a:spcAft>
                        <a:buNone/>
                      </a:pPr>
                      <a:r>
                        <a:rPr lang="zh-TW" sz="1800">
                          <a:latin typeface="Microsoft JhengHei"/>
                          <a:ea typeface="Microsoft JhengHei"/>
                          <a:cs typeface="Microsoft JhengHei"/>
                          <a:sym typeface="Microsoft JhengHei"/>
                        </a:rPr>
                        <a:t>0.99</a:t>
                      </a:r>
                      <a:endParaRPr sz="1800">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lang="zh-TW" sz="1800">
                          <a:latin typeface="Microsoft JhengHei"/>
                          <a:ea typeface="Microsoft JhengHei"/>
                          <a:cs typeface="Microsoft JhengHei"/>
                          <a:sym typeface="Microsoft JhengHei"/>
                        </a:rPr>
                        <a:t>4</a:t>
                      </a:r>
                      <a:endParaRPr sz="1800">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lang="zh-TW" sz="1800">
                          <a:latin typeface="Microsoft JhengHei"/>
                          <a:ea typeface="Microsoft JhengHei"/>
                          <a:cs typeface="Microsoft JhengHei"/>
                          <a:sym typeface="Microsoft JhengHei"/>
                        </a:rPr>
                        <a:t>2</a:t>
                      </a:r>
                      <a:endParaRPr sz="1800">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lang="zh-TW" sz="1800">
                          <a:latin typeface="Microsoft JhengHei"/>
                          <a:ea typeface="Microsoft JhengHei"/>
                          <a:cs typeface="Microsoft JhengHei"/>
                          <a:sym typeface="Microsoft JhengHei"/>
                        </a:rPr>
                        <a:t>2</a:t>
                      </a:r>
                      <a:endParaRPr sz="1800">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lang="zh-TW" sz="1800">
                          <a:latin typeface="Microsoft JhengHei"/>
                          <a:ea typeface="Microsoft JhengHei"/>
                          <a:cs typeface="Microsoft JhengHei"/>
                          <a:sym typeface="Microsoft JhengHei"/>
                        </a:rPr>
                        <a:t>1</a:t>
                      </a:r>
                      <a:endParaRPr sz="1800">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lang="zh-TW" sz="1800">
                          <a:latin typeface="Microsoft JhengHei"/>
                          <a:ea typeface="Microsoft JhengHei"/>
                          <a:cs typeface="Microsoft JhengHei"/>
                          <a:sym typeface="Microsoft JhengHei"/>
                        </a:rPr>
                        <a:t>1</a:t>
                      </a:r>
                      <a:endParaRPr sz="1800">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lang="zh-TW" sz="1800">
                          <a:latin typeface="Microsoft JhengHei"/>
                          <a:ea typeface="Microsoft JhengHei"/>
                          <a:cs typeface="Microsoft JhengHei"/>
                          <a:sym typeface="Microsoft JhengHei"/>
                        </a:rPr>
                        <a:t>5</a:t>
                      </a:r>
                      <a:endParaRPr sz="1800">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EAD3"/>
                    </a:solidFill>
                  </a:tcPr>
                </a:tc>
              </a:tr>
              <a:tr h="381000">
                <a:tc>
                  <a:txBody>
                    <a:bodyPr/>
                    <a:lstStyle/>
                    <a:p>
                      <a:pPr indent="0" lvl="0" marL="0" rtl="0" algn="ctr">
                        <a:spcBef>
                          <a:spcPts val="0"/>
                        </a:spcBef>
                        <a:spcAft>
                          <a:spcPts val="0"/>
                        </a:spcAft>
                        <a:buNone/>
                      </a:pPr>
                      <a:r>
                        <a:rPr lang="zh-TW" sz="1800">
                          <a:latin typeface="Microsoft JhengHei"/>
                          <a:ea typeface="Microsoft JhengHei"/>
                          <a:cs typeface="Microsoft JhengHei"/>
                          <a:sym typeface="Microsoft JhengHei"/>
                        </a:rPr>
                        <a:t>0.99</a:t>
                      </a:r>
                      <a:endParaRPr sz="1800">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lang="zh-TW" sz="1800">
                          <a:latin typeface="Microsoft JhengHei"/>
                          <a:ea typeface="Microsoft JhengHei"/>
                          <a:cs typeface="Microsoft JhengHei"/>
                          <a:sym typeface="Microsoft JhengHei"/>
                        </a:rPr>
                        <a:t>4</a:t>
                      </a:r>
                      <a:endParaRPr sz="1800">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lang="zh-TW" sz="1800">
                          <a:latin typeface="Microsoft JhengHei"/>
                          <a:ea typeface="Microsoft JhengHei"/>
                          <a:cs typeface="Microsoft JhengHei"/>
                          <a:sym typeface="Microsoft JhengHei"/>
                        </a:rPr>
                        <a:t>2</a:t>
                      </a:r>
                      <a:endParaRPr sz="1800">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lang="zh-TW" sz="1800">
                          <a:latin typeface="Microsoft JhengHei"/>
                          <a:ea typeface="Microsoft JhengHei"/>
                          <a:cs typeface="Microsoft JhengHei"/>
                          <a:sym typeface="Microsoft JhengHei"/>
                        </a:rPr>
                        <a:t>3</a:t>
                      </a:r>
                      <a:endParaRPr sz="1800">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lang="zh-TW" sz="1800">
                          <a:latin typeface="Microsoft JhengHei"/>
                          <a:ea typeface="Microsoft JhengHei"/>
                          <a:cs typeface="Microsoft JhengHei"/>
                          <a:sym typeface="Microsoft JhengHei"/>
                        </a:rPr>
                        <a:t>1</a:t>
                      </a:r>
                      <a:endParaRPr sz="1800">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lang="zh-TW" sz="1800">
                          <a:latin typeface="Microsoft JhengHei"/>
                          <a:ea typeface="Microsoft JhengHei"/>
                          <a:cs typeface="Microsoft JhengHei"/>
                          <a:sym typeface="Microsoft JhengHei"/>
                        </a:rPr>
                        <a:t>1</a:t>
                      </a:r>
                      <a:endParaRPr sz="1800">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lang="zh-TW" sz="1800">
                          <a:latin typeface="Microsoft JhengHei"/>
                          <a:ea typeface="Microsoft JhengHei"/>
                          <a:cs typeface="Microsoft JhengHei"/>
                          <a:sym typeface="Microsoft JhengHei"/>
                        </a:rPr>
                        <a:t>5</a:t>
                      </a:r>
                      <a:endParaRPr sz="1800">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EAD3"/>
                    </a:solidFill>
                  </a:tcPr>
                </a:tc>
              </a:tr>
            </a:tbl>
          </a:graphicData>
        </a:graphic>
      </p:graphicFrame>
      <p:sp>
        <p:nvSpPr>
          <p:cNvPr id="2373" name="Google Shape;2373;p203"/>
          <p:cNvSpPr txBox="1"/>
          <p:nvPr/>
        </p:nvSpPr>
        <p:spPr>
          <a:xfrm>
            <a:off x="572200" y="4906975"/>
            <a:ext cx="4542300" cy="972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zh-TW" sz="2400">
                <a:solidFill>
                  <a:srgbClr val="FF0000"/>
                </a:solidFill>
                <a:latin typeface="Microsoft JhengHei"/>
                <a:ea typeface="Microsoft JhengHei"/>
                <a:cs typeface="Microsoft JhengHei"/>
                <a:sym typeface="Microsoft JhengHei"/>
              </a:rPr>
              <a:t>LOF分數大於1：表示異常</a:t>
            </a:r>
            <a:br>
              <a:rPr lang="zh-TW" sz="2400">
                <a:solidFill>
                  <a:srgbClr val="FF0000"/>
                </a:solidFill>
                <a:latin typeface="Microsoft JhengHei"/>
                <a:ea typeface="Microsoft JhengHei"/>
                <a:cs typeface="Microsoft JhengHei"/>
                <a:sym typeface="Microsoft JhengHei"/>
              </a:rPr>
            </a:br>
            <a:r>
              <a:rPr lang="zh-TW" sz="2400">
                <a:solidFill>
                  <a:srgbClr val="38761D"/>
                </a:solidFill>
                <a:latin typeface="Microsoft JhengHei"/>
                <a:ea typeface="Microsoft JhengHei"/>
                <a:cs typeface="Microsoft JhengHei"/>
                <a:sym typeface="Microsoft JhengHei"/>
              </a:rPr>
              <a:t>LOF分數接近1：表示普通</a:t>
            </a:r>
            <a:endParaRPr sz="2400">
              <a:solidFill>
                <a:srgbClr val="38761D"/>
              </a:solidFill>
              <a:latin typeface="Microsoft JhengHei"/>
              <a:ea typeface="Microsoft JhengHei"/>
              <a:cs typeface="Microsoft JhengHei"/>
              <a:sym typeface="Microsoft JhengHei"/>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8" name="Shape 2378"/>
        <p:cNvGrpSpPr/>
        <p:nvPr/>
      </p:nvGrpSpPr>
      <p:grpSpPr>
        <a:xfrm>
          <a:off x="0" y="0"/>
          <a:ext cx="0" cy="0"/>
          <a:chOff x="0" y="0"/>
          <a:chExt cx="0" cy="0"/>
        </a:xfrm>
      </p:grpSpPr>
      <p:sp>
        <p:nvSpPr>
          <p:cNvPr id="2379" name="Google Shape;2379;p204"/>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2380" name="Google Shape;2380;p204"/>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TW" u="sng">
                <a:solidFill>
                  <a:schemeClr val="hlink"/>
                </a:solidFill>
                <a:hlinkClick r:id="rId3"/>
              </a:rPr>
              <a:t>https://page1recruitment.co.uk/stand-out-from-the-crowd</a:t>
            </a:r>
            <a:r>
              <a:rPr lang="zh-TW"/>
              <a:t> </a:t>
            </a:r>
            <a:endParaRPr/>
          </a:p>
        </p:txBody>
      </p:sp>
      <p:sp>
        <p:nvSpPr>
          <p:cNvPr id="2381" name="Google Shape;2381;p204"/>
          <p:cNvSpPr txBox="1"/>
          <p:nvPr>
            <p:ph type="title"/>
          </p:nvPr>
        </p:nvSpPr>
        <p:spPr>
          <a:xfrm>
            <a:off x="1424875" y="5220150"/>
            <a:ext cx="66303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Gotcha!</a:t>
            </a:r>
            <a:endParaRPr/>
          </a:p>
        </p:txBody>
      </p:sp>
      <p:pic>
        <p:nvPicPr>
          <p:cNvPr id="2382" name="Google Shape;2382;p204"/>
          <p:cNvPicPr preferRelativeResize="0"/>
          <p:nvPr/>
        </p:nvPicPr>
        <p:blipFill>
          <a:blip r:embed="rId4">
            <a:alphaModFix/>
          </a:blip>
          <a:stretch>
            <a:fillRect/>
          </a:stretch>
        </p:blipFill>
        <p:spPr>
          <a:xfrm>
            <a:off x="476250" y="626718"/>
            <a:ext cx="8191500" cy="4611815"/>
          </a:xfrm>
          <a:prstGeom prst="rect">
            <a:avLst/>
          </a:prstGeom>
          <a:noFill/>
          <a:ln>
            <a:noFill/>
          </a:ln>
        </p:spPr>
      </p:pic>
      <p:pic>
        <p:nvPicPr>
          <p:cNvPr id="2383" name="Google Shape;2383;p204"/>
          <p:cNvPicPr preferRelativeResize="0"/>
          <p:nvPr/>
        </p:nvPicPr>
        <p:blipFill rotWithShape="1">
          <a:blip r:embed="rId5">
            <a:alphaModFix/>
          </a:blip>
          <a:srcRect b="37189" l="34196" r="43110" t="27161"/>
          <a:stretch/>
        </p:blipFill>
        <p:spPr>
          <a:xfrm>
            <a:off x="2889672" y="5353223"/>
            <a:ext cx="745725" cy="852275"/>
          </a:xfrm>
          <a:prstGeom prst="rect">
            <a:avLst/>
          </a:prstGeom>
          <a:noFill/>
          <a:ln>
            <a:noFill/>
          </a:ln>
        </p:spPr>
      </p:pic>
      <p:sp>
        <p:nvSpPr>
          <p:cNvPr id="2384" name="Google Shape;2384;p204"/>
          <p:cNvSpPr/>
          <p:nvPr/>
        </p:nvSpPr>
        <p:spPr>
          <a:xfrm>
            <a:off x="5140925" y="1211825"/>
            <a:ext cx="1477500" cy="988500"/>
          </a:xfrm>
          <a:prstGeom prst="wedgeRoundRectCallout">
            <a:avLst>
              <a:gd fmla="val -64472" name="adj1"/>
              <a:gd fmla="val 72587" name="adj2"/>
              <a:gd fmla="val 0" name="adj3"/>
            </a:avLst>
          </a:prstGeom>
          <a:solidFill>
            <a:srgbClr val="FF0000"/>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zh-TW" sz="2400">
                <a:solidFill>
                  <a:srgbClr val="FFFFFF"/>
                </a:solidFill>
                <a:latin typeface="Microsoft JhengHei"/>
                <a:ea typeface="Microsoft JhengHei"/>
                <a:cs typeface="Microsoft JhengHei"/>
                <a:sym typeface="Microsoft JhengHei"/>
              </a:rPr>
              <a:t>LOF</a:t>
            </a:r>
            <a:endParaRPr b="1" sz="2400">
              <a:solidFill>
                <a:srgbClr val="FFFFFF"/>
              </a:solidFill>
              <a:latin typeface="Microsoft JhengHei"/>
              <a:ea typeface="Microsoft JhengHei"/>
              <a:cs typeface="Microsoft JhengHei"/>
              <a:sym typeface="Microsoft JhengHei"/>
            </a:endParaRPr>
          </a:p>
          <a:p>
            <a:pPr indent="0" lvl="0" marL="0" rtl="0" algn="ctr">
              <a:spcBef>
                <a:spcPts val="0"/>
              </a:spcBef>
              <a:spcAft>
                <a:spcPts val="0"/>
              </a:spcAft>
              <a:buNone/>
            </a:pPr>
            <a:r>
              <a:rPr lang="zh-TW" sz="3200">
                <a:solidFill>
                  <a:srgbClr val="FFFFFF"/>
                </a:solidFill>
                <a:latin typeface="Microsoft JhengHei"/>
                <a:ea typeface="Microsoft JhengHei"/>
                <a:cs typeface="Microsoft JhengHei"/>
                <a:sym typeface="Microsoft JhengHei"/>
              </a:rPr>
              <a:t>1.25</a:t>
            </a:r>
            <a:endParaRPr sz="3200">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9" name="Shape 2389"/>
        <p:cNvGrpSpPr/>
        <p:nvPr/>
      </p:nvGrpSpPr>
      <p:grpSpPr>
        <a:xfrm>
          <a:off x="0" y="0"/>
          <a:ext cx="0" cy="0"/>
          <a:chOff x="0" y="0"/>
          <a:chExt cx="0" cy="0"/>
        </a:xfrm>
      </p:grpSpPr>
      <p:sp>
        <p:nvSpPr>
          <p:cNvPr id="2390" name="Google Shape;2390;p205"/>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2391" name="Google Shape;2391;p205"/>
          <p:cNvSpPr txBox="1"/>
          <p:nvPr>
            <p:ph idx="1" type="body"/>
          </p:nvPr>
        </p:nvSpPr>
        <p:spPr>
          <a:xfrm>
            <a:off x="3258200" y="1783075"/>
            <a:ext cx="5409600" cy="4711800"/>
          </a:xfrm>
          <a:prstGeom prst="rect">
            <a:avLst/>
          </a:prstGeom>
        </p:spPr>
        <p:txBody>
          <a:bodyPr anchorCtr="0" anchor="t" bIns="91425" lIns="91425" spcFirstLastPara="1" rIns="91425" wrap="square" tIns="91425">
            <a:noAutofit/>
          </a:bodyPr>
          <a:lstStyle/>
          <a:p>
            <a:pPr indent="-165100" lvl="0" marL="342900" rtl="0" algn="l">
              <a:spcBef>
                <a:spcPts val="560"/>
              </a:spcBef>
              <a:spcAft>
                <a:spcPts val="0"/>
              </a:spcAft>
              <a:buNone/>
            </a:pPr>
            <a:r>
              <a:t/>
            </a:r>
            <a:endParaRPr/>
          </a:p>
        </p:txBody>
      </p:sp>
      <p:sp>
        <p:nvSpPr>
          <p:cNvPr id="2392" name="Google Shape;2392;p205"/>
          <p:cNvSpPr txBox="1"/>
          <p:nvPr>
            <p:ph type="title"/>
          </p:nvPr>
        </p:nvSpPr>
        <p:spPr>
          <a:xfrm>
            <a:off x="3258150" y="169425"/>
            <a:ext cx="5409600" cy="1243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zh-TW" sz="3200"/>
              <a:t>異常偵測：區域異數因素</a:t>
            </a:r>
            <a:endParaRPr sz="3200"/>
          </a:p>
        </p:txBody>
      </p:sp>
      <p:sp>
        <p:nvSpPr>
          <p:cNvPr id="2393" name="Google Shape;2393;p205"/>
          <p:cNvSpPr txBox="1"/>
          <p:nvPr>
            <p:ph idx="2" type="title"/>
          </p:nvPr>
        </p:nvSpPr>
        <p:spPr>
          <a:xfrm>
            <a:off x="595650" y="2210400"/>
            <a:ext cx="1716600" cy="657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上機啦！</a:t>
            </a:r>
            <a:endParaRPr/>
          </a:p>
        </p:txBody>
      </p:sp>
      <p:pic>
        <p:nvPicPr>
          <p:cNvPr id="2394" name="Google Shape;2394;p205"/>
          <p:cNvPicPr preferRelativeResize="0"/>
          <p:nvPr/>
        </p:nvPicPr>
        <p:blipFill>
          <a:blip r:embed="rId3">
            <a:alphaModFix/>
          </a:blip>
          <a:stretch>
            <a:fillRect/>
          </a:stretch>
        </p:blipFill>
        <p:spPr>
          <a:xfrm>
            <a:off x="3571350" y="2081838"/>
            <a:ext cx="4783200" cy="4114274"/>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9" name="Shape 2399"/>
        <p:cNvGrpSpPr/>
        <p:nvPr/>
      </p:nvGrpSpPr>
      <p:grpSpPr>
        <a:xfrm>
          <a:off x="0" y="0"/>
          <a:ext cx="0" cy="0"/>
          <a:chOff x="0" y="0"/>
          <a:chExt cx="0" cy="0"/>
        </a:xfrm>
      </p:grpSpPr>
      <p:sp>
        <p:nvSpPr>
          <p:cNvPr id="2400" name="Google Shape;2400;p206"/>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2401" name="Google Shape;2401;p206"/>
          <p:cNvSpPr txBox="1"/>
          <p:nvPr>
            <p:ph type="title"/>
          </p:nvPr>
        </p:nvSpPr>
        <p:spPr>
          <a:xfrm>
            <a:off x="476250" y="5057425"/>
            <a:ext cx="8191500" cy="5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sz="2400"/>
              <a:t>試著分析看看吧</a:t>
            </a:r>
            <a:endParaRPr sz="2400"/>
          </a:p>
          <a:p>
            <a:pPr indent="0" lvl="0" marL="0" rtl="0" algn="l">
              <a:spcBef>
                <a:spcPts val="0"/>
              </a:spcBef>
              <a:spcAft>
                <a:spcPts val="0"/>
              </a:spcAft>
              <a:buNone/>
            </a:pPr>
            <a:r>
              <a:rPr lang="zh-TW"/>
              <a:t>學習單作業</a:t>
            </a:r>
            <a:endParaRPr/>
          </a:p>
        </p:txBody>
      </p:sp>
      <p:sp>
        <p:nvSpPr>
          <p:cNvPr id="2402" name="Google Shape;2402;p206"/>
          <p:cNvSpPr txBox="1"/>
          <p:nvPr>
            <p:ph idx="1" type="subTitle"/>
          </p:nvPr>
        </p:nvSpPr>
        <p:spPr>
          <a:xfrm>
            <a:off x="476250" y="4074450"/>
            <a:ext cx="5050800" cy="879600"/>
          </a:xfrm>
          <a:prstGeom prst="rect">
            <a:avLst/>
          </a:prstGeom>
        </p:spPr>
        <p:txBody>
          <a:bodyPr anchorCtr="0" anchor="b" bIns="91425" lIns="91425" spcFirstLastPara="1" rIns="91425" wrap="square" tIns="91425">
            <a:noAutofit/>
          </a:bodyPr>
          <a:lstStyle/>
          <a:p>
            <a:pPr indent="0" lvl="0" marL="0" rtl="0" algn="l">
              <a:spcBef>
                <a:spcPts val="560"/>
              </a:spcBef>
              <a:spcAft>
                <a:spcPts val="0"/>
              </a:spcAft>
              <a:buNone/>
            </a:pPr>
            <a:r>
              <a:rPr lang="zh-TW"/>
              <a:t>Part</a:t>
            </a:r>
            <a:r>
              <a:rPr lang="zh-TW"/>
              <a:t> 5.</a:t>
            </a:r>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7" name="Shape 2407"/>
        <p:cNvGrpSpPr/>
        <p:nvPr/>
      </p:nvGrpSpPr>
      <p:grpSpPr>
        <a:xfrm>
          <a:off x="0" y="0"/>
          <a:ext cx="0" cy="0"/>
          <a:chOff x="0" y="0"/>
          <a:chExt cx="0" cy="0"/>
        </a:xfrm>
      </p:grpSpPr>
      <p:sp>
        <p:nvSpPr>
          <p:cNvPr id="2408" name="Google Shape;2408;p207"/>
          <p:cNvSpPr txBox="1"/>
          <p:nvPr>
            <p:ph idx="1" type="body"/>
          </p:nvPr>
        </p:nvSpPr>
        <p:spPr>
          <a:xfrm>
            <a:off x="533400" y="1791150"/>
            <a:ext cx="4019400" cy="4711800"/>
          </a:xfrm>
          <a:prstGeom prst="rect">
            <a:avLst/>
          </a:prstGeom>
        </p:spPr>
        <p:txBody>
          <a:bodyPr anchorCtr="0" anchor="t" bIns="91425" lIns="91425" spcFirstLastPara="1" rIns="91425" wrap="square" tIns="91425">
            <a:noAutofit/>
          </a:bodyPr>
          <a:lstStyle/>
          <a:p>
            <a:pPr indent="0" lvl="0" marL="457200" rtl="0" algn="l">
              <a:spcBef>
                <a:spcPts val="560"/>
              </a:spcBef>
              <a:spcAft>
                <a:spcPts val="0"/>
              </a:spcAft>
              <a:buNone/>
            </a:pPr>
            <a:r>
              <a:t/>
            </a:r>
            <a:endParaRPr/>
          </a:p>
        </p:txBody>
      </p:sp>
      <p:pic>
        <p:nvPicPr>
          <p:cNvPr id="2409" name="Google Shape;2409;p207"/>
          <p:cNvPicPr preferRelativeResize="0"/>
          <p:nvPr/>
        </p:nvPicPr>
        <p:blipFill>
          <a:blip r:embed="rId3">
            <a:alphaModFix/>
          </a:blip>
          <a:stretch>
            <a:fillRect/>
          </a:stretch>
        </p:blipFill>
        <p:spPr>
          <a:xfrm>
            <a:off x="1020684" y="1791150"/>
            <a:ext cx="3044816" cy="4678351"/>
          </a:xfrm>
          <a:prstGeom prst="rect">
            <a:avLst/>
          </a:prstGeom>
          <a:noFill/>
          <a:ln cap="flat" cmpd="sng" w="38100">
            <a:solidFill>
              <a:schemeClr val="dk2"/>
            </a:solidFill>
            <a:prstDash val="solid"/>
            <a:round/>
            <a:headEnd len="sm" w="sm" type="none"/>
            <a:tailEnd len="sm" w="sm" type="none"/>
          </a:ln>
        </p:spPr>
      </p:pic>
      <p:sp>
        <p:nvSpPr>
          <p:cNvPr id="2410" name="Google Shape;2410;p207"/>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2411" name="Google Shape;2411;p207"/>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作業說明</a:t>
            </a:r>
            <a:endParaRPr/>
          </a:p>
        </p:txBody>
      </p:sp>
      <p:sp>
        <p:nvSpPr>
          <p:cNvPr id="2412" name="Google Shape;2412;p207"/>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2413" name="Google Shape;2413;p207"/>
          <p:cNvSpPr txBox="1"/>
          <p:nvPr>
            <p:ph idx="2" type="body"/>
          </p:nvPr>
        </p:nvSpPr>
        <p:spPr>
          <a:xfrm>
            <a:off x="4705350" y="1791150"/>
            <a:ext cx="4019400" cy="47118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zh-TW">
                <a:solidFill>
                  <a:schemeClr val="dk1"/>
                </a:solidFill>
              </a:rPr>
              <a:t>選一個資料集，</a:t>
            </a:r>
            <a:endParaRPr>
              <a:solidFill>
                <a:schemeClr val="dk1"/>
              </a:solidFill>
            </a:endParaRPr>
          </a:p>
          <a:p>
            <a:pPr indent="0" lvl="0" marL="0" rtl="0" algn="ctr">
              <a:spcBef>
                <a:spcPts val="1000"/>
              </a:spcBef>
              <a:spcAft>
                <a:spcPts val="0"/>
              </a:spcAft>
              <a:buNone/>
            </a:pPr>
            <a:r>
              <a:rPr lang="zh-TW">
                <a:solidFill>
                  <a:schemeClr val="dk1"/>
                </a:solidFill>
              </a:rPr>
              <a:t>然後完成學習單吧！</a:t>
            </a:r>
            <a:endParaRPr>
              <a:solidFill>
                <a:schemeClr val="dk1"/>
              </a:solidFill>
            </a:endParaRPr>
          </a:p>
          <a:p>
            <a:pPr indent="0" lvl="0" marL="0" rtl="0" algn="ctr">
              <a:spcBef>
                <a:spcPts val="1000"/>
              </a:spcBef>
              <a:spcAft>
                <a:spcPts val="0"/>
              </a:spcAft>
              <a:buNone/>
            </a:pPr>
            <a:r>
              <a:t/>
            </a:r>
            <a:endParaRPr>
              <a:solidFill>
                <a:schemeClr val="dk1"/>
              </a:solidFill>
            </a:endParaRPr>
          </a:p>
          <a:p>
            <a:pPr indent="-381000" lvl="0" marL="457200" rtl="0" algn="l">
              <a:spcBef>
                <a:spcPts val="1000"/>
              </a:spcBef>
              <a:spcAft>
                <a:spcPts val="0"/>
              </a:spcAft>
              <a:buClr>
                <a:schemeClr val="dk1"/>
              </a:buClr>
              <a:buSzPts val="2400"/>
              <a:buAutoNum type="arabicPeriod"/>
            </a:pPr>
            <a:r>
              <a:rPr lang="zh-TW">
                <a:solidFill>
                  <a:schemeClr val="dk1"/>
                </a:solidFill>
              </a:rPr>
              <a:t>資料集的描述</a:t>
            </a:r>
            <a:endParaRPr>
              <a:solidFill>
                <a:schemeClr val="dk1"/>
              </a:solidFill>
            </a:endParaRPr>
          </a:p>
          <a:p>
            <a:pPr indent="-381000" lvl="0" marL="457200" rtl="0" algn="l">
              <a:spcBef>
                <a:spcPts val="1000"/>
              </a:spcBef>
              <a:spcAft>
                <a:spcPts val="0"/>
              </a:spcAft>
              <a:buClr>
                <a:schemeClr val="dk1"/>
              </a:buClr>
              <a:buSzPts val="2400"/>
              <a:buAutoNum type="arabicPeriod"/>
            </a:pPr>
            <a:r>
              <a:rPr lang="zh-TW">
                <a:solidFill>
                  <a:schemeClr val="dk1"/>
                </a:solidFill>
              </a:rPr>
              <a:t>分群：層疊式K平均法</a:t>
            </a:r>
            <a:endParaRPr>
              <a:solidFill>
                <a:schemeClr val="dk1"/>
              </a:solidFill>
            </a:endParaRPr>
          </a:p>
          <a:p>
            <a:pPr indent="-381000" lvl="0" marL="457200" rtl="0" algn="l">
              <a:spcBef>
                <a:spcPts val="1000"/>
              </a:spcBef>
              <a:spcAft>
                <a:spcPts val="0"/>
              </a:spcAft>
              <a:buClr>
                <a:schemeClr val="dk1"/>
              </a:buClr>
              <a:buSzPts val="2400"/>
              <a:buAutoNum type="arabicPeriod"/>
            </a:pPr>
            <a:r>
              <a:rPr lang="zh-TW">
                <a:solidFill>
                  <a:schemeClr val="dk1"/>
                </a:solidFill>
              </a:rPr>
              <a:t>異常偵測：區域異數因素</a:t>
            </a:r>
            <a:endParaRPr>
              <a:solidFill>
                <a:schemeClr val="dk1"/>
              </a:solidFill>
            </a:endParaRPr>
          </a:p>
          <a:p>
            <a:pPr indent="-381000" lvl="0" marL="457200" rtl="0" algn="l">
              <a:spcBef>
                <a:spcPts val="1000"/>
              </a:spcBef>
              <a:spcAft>
                <a:spcPts val="1000"/>
              </a:spcAft>
              <a:buClr>
                <a:schemeClr val="dk1"/>
              </a:buClr>
              <a:buSzPts val="2400"/>
              <a:buAutoNum type="arabicPeriod"/>
            </a:pPr>
            <a:r>
              <a:rPr lang="zh-TW">
                <a:solidFill>
                  <a:schemeClr val="dk1"/>
                </a:solidFill>
              </a:rPr>
              <a:t>綜合比較</a:t>
            </a:r>
            <a:endParaRPr>
              <a:solidFill>
                <a:schemeClr val="dk1"/>
              </a:solidFill>
            </a:endParaRPr>
          </a:p>
        </p:txBody>
      </p:sp>
      <p:sp>
        <p:nvSpPr>
          <p:cNvPr id="2414" name="Google Shape;2414;p207"/>
          <p:cNvSpPr/>
          <p:nvPr/>
        </p:nvSpPr>
        <p:spPr>
          <a:xfrm>
            <a:off x="1646588" y="5235588"/>
            <a:ext cx="2882700" cy="1152000"/>
          </a:xfrm>
          <a:prstGeom prst="roundRect">
            <a:avLst>
              <a:gd fmla="val 16667" name="adj"/>
            </a:avLst>
          </a:prstGeom>
          <a:solidFill>
            <a:srgbClr val="FFFFFF"/>
          </a:solidFill>
          <a:ln cap="flat" cmpd="sng" w="38100">
            <a:solidFill>
              <a:schemeClr val="accen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600" u="sng">
                <a:solidFill>
                  <a:srgbClr val="0000FF"/>
                </a:solidFill>
              </a:rPr>
              <a:t>實作學習單：</a:t>
            </a:r>
            <a:br>
              <a:rPr lang="zh-TW" sz="2600" u="sng">
                <a:solidFill>
                  <a:srgbClr val="0000FF"/>
                </a:solidFill>
              </a:rPr>
            </a:br>
            <a:r>
              <a:rPr lang="zh-TW" sz="2600" u="sng">
                <a:solidFill>
                  <a:srgbClr val="0000FF"/>
                </a:solidFill>
              </a:rPr>
              <a:t>探索性分析</a:t>
            </a:r>
            <a:r>
              <a:rPr lang="zh-TW" sz="2600" u="sng">
                <a:solidFill>
                  <a:srgbClr val="0000FF"/>
                </a:solidFill>
              </a:rPr>
              <a:t>.odt</a:t>
            </a:r>
            <a:endParaRPr sz="2600" u="sng">
              <a:solidFill>
                <a:srgbClr val="0000FF"/>
              </a:solidFill>
            </a:endParaRPr>
          </a:p>
        </p:txBody>
      </p:sp>
      <p:sp>
        <p:nvSpPr>
          <p:cNvPr id="2415" name="Google Shape;2415;p207"/>
          <p:cNvSpPr/>
          <p:nvPr/>
        </p:nvSpPr>
        <p:spPr>
          <a:xfrm>
            <a:off x="642988" y="5070000"/>
            <a:ext cx="1159800" cy="14832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D:\Desktop\Dropbox\108-2 成大課程\0319 WEKA實作：機器學習 監督式學習\課程網頁icon\odt.emf" id="2416" name="Google Shape;2416;p207"/>
          <p:cNvPicPr preferRelativeResize="0"/>
          <p:nvPr/>
        </p:nvPicPr>
        <p:blipFill>
          <a:blip r:embed="rId4">
            <a:alphaModFix/>
          </a:blip>
          <a:stretch>
            <a:fillRect/>
          </a:stretch>
        </p:blipFill>
        <p:spPr>
          <a:xfrm>
            <a:off x="562150" y="5153700"/>
            <a:ext cx="1315800" cy="1315800"/>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1" name="Shape 2421"/>
        <p:cNvGrpSpPr/>
        <p:nvPr/>
      </p:nvGrpSpPr>
      <p:grpSpPr>
        <a:xfrm>
          <a:off x="0" y="0"/>
          <a:ext cx="0" cy="0"/>
          <a:chOff x="0" y="0"/>
          <a:chExt cx="0" cy="0"/>
        </a:xfrm>
      </p:grpSpPr>
      <p:sp>
        <p:nvSpPr>
          <p:cNvPr id="2422" name="Google Shape;2422;p208"/>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0" lvl="0" marL="457200" rtl="0" algn="r">
              <a:spcBef>
                <a:spcPts val="0"/>
              </a:spcBef>
              <a:spcAft>
                <a:spcPts val="0"/>
              </a:spcAft>
              <a:buNone/>
            </a:pPr>
            <a:r>
              <a:t/>
            </a:r>
            <a:endParaRPr/>
          </a:p>
        </p:txBody>
      </p:sp>
      <p:sp>
        <p:nvSpPr>
          <p:cNvPr id="2423" name="Google Shape;2423;p208"/>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pic>
        <p:nvPicPr>
          <p:cNvPr id="2424" name="Google Shape;2424;p208"/>
          <p:cNvPicPr preferRelativeResize="0"/>
          <p:nvPr/>
        </p:nvPicPr>
        <p:blipFill>
          <a:blip r:embed="rId3">
            <a:alphaModFix/>
          </a:blip>
          <a:stretch>
            <a:fillRect/>
          </a:stretch>
        </p:blipFill>
        <p:spPr>
          <a:xfrm>
            <a:off x="-3243525" y="0"/>
            <a:ext cx="9646500" cy="6858000"/>
          </a:xfrm>
          <a:prstGeom prst="parallelogram">
            <a:avLst>
              <a:gd fmla="val 25000" name="adj"/>
            </a:avLst>
          </a:prstGeom>
          <a:noFill/>
          <a:ln>
            <a:noFill/>
          </a:ln>
        </p:spPr>
      </p:pic>
      <p:sp>
        <p:nvSpPr>
          <p:cNvPr id="2425" name="Google Shape;2425;p208"/>
          <p:cNvSpPr/>
          <p:nvPr/>
        </p:nvSpPr>
        <p:spPr>
          <a:xfrm>
            <a:off x="5785050" y="4885663"/>
            <a:ext cx="2882700" cy="1152000"/>
          </a:xfrm>
          <a:prstGeom prst="roundRect">
            <a:avLst>
              <a:gd fmla="val 16667" name="adj"/>
            </a:avLst>
          </a:prstGeom>
          <a:solidFill>
            <a:srgbClr val="FFFFFF"/>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u="sng">
                <a:solidFill>
                  <a:srgbClr val="0000FF"/>
                </a:solidFill>
              </a:rPr>
              <a:t>銀行行銷</a:t>
            </a:r>
            <a:br>
              <a:rPr lang="zh-TW" sz="3200" u="sng">
                <a:solidFill>
                  <a:srgbClr val="0000FF"/>
                </a:solidFill>
              </a:rPr>
            </a:br>
            <a:r>
              <a:rPr lang="zh-TW" sz="3200" u="sng">
                <a:solidFill>
                  <a:srgbClr val="0000FF"/>
                </a:solidFill>
              </a:rPr>
              <a:t>資料集</a:t>
            </a:r>
            <a:endParaRPr sz="3200" u="sng">
              <a:solidFill>
                <a:srgbClr val="0000FF"/>
              </a:solidFill>
            </a:endParaRPr>
          </a:p>
        </p:txBody>
      </p:sp>
      <p:pic>
        <p:nvPicPr>
          <p:cNvPr descr="D:\Desktop\Dropbox\108-2 成大課程\0319 WEKA實作：機器學習 監督式學習\課程網頁icon\folder.emf" id="2426" name="Google Shape;2426;p208"/>
          <p:cNvPicPr preferRelativeResize="0"/>
          <p:nvPr/>
        </p:nvPicPr>
        <p:blipFill>
          <a:blip r:embed="rId4">
            <a:alphaModFix/>
          </a:blip>
          <a:stretch>
            <a:fillRect/>
          </a:stretch>
        </p:blipFill>
        <p:spPr>
          <a:xfrm>
            <a:off x="6552475" y="3642700"/>
            <a:ext cx="1347850" cy="1347850"/>
          </a:xfrm>
          <a:prstGeom prst="rect">
            <a:avLst/>
          </a:prstGeom>
          <a:noFill/>
          <a:ln>
            <a:noFill/>
          </a:ln>
        </p:spPr>
      </p:pic>
      <p:sp>
        <p:nvSpPr>
          <p:cNvPr id="2427" name="Google Shape;2427;p208"/>
          <p:cNvSpPr/>
          <p:nvPr/>
        </p:nvSpPr>
        <p:spPr>
          <a:xfrm>
            <a:off x="878250" y="3149175"/>
            <a:ext cx="2379900" cy="1152000"/>
          </a:xfrm>
          <a:prstGeom prst="wedgeRoundRectCallout">
            <a:avLst>
              <a:gd fmla="val 48394" name="adj1"/>
              <a:gd fmla="val -76938" name="adj2"/>
              <a:gd fmla="val 0" name="adj3"/>
            </a:avLst>
          </a:prstGeom>
          <a:solidFill>
            <a:srgbClr val="FFFFFF"/>
          </a:solidFill>
          <a:ln cap="flat" cmpd="sng" w="38100">
            <a:solidFill>
              <a:schemeClr val="accen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latin typeface="Microsoft JhengHei"/>
                <a:ea typeface="Microsoft JhengHei"/>
                <a:cs typeface="Microsoft JhengHei"/>
                <a:sym typeface="Microsoft JhengHei"/>
              </a:rPr>
              <a:t>我們有個專案</a:t>
            </a:r>
            <a:br>
              <a:rPr lang="zh-TW" sz="2400">
                <a:latin typeface="Microsoft JhengHei"/>
                <a:ea typeface="Microsoft JhengHei"/>
                <a:cs typeface="Microsoft JhengHei"/>
                <a:sym typeface="Microsoft JhengHei"/>
              </a:rPr>
            </a:br>
            <a:r>
              <a:rPr lang="zh-TW" sz="2400">
                <a:latin typeface="Microsoft JhengHei"/>
                <a:ea typeface="Microsoft JhengHei"/>
                <a:cs typeface="Microsoft JhengHei"/>
                <a:sym typeface="Microsoft JhengHei"/>
              </a:rPr>
              <a:t>非常適合您喔！</a:t>
            </a:r>
            <a:endParaRPr sz="2400">
              <a:latin typeface="Microsoft JhengHei"/>
              <a:ea typeface="Microsoft JhengHei"/>
              <a:cs typeface="Microsoft JhengHei"/>
              <a:sym typeface="Microsoft JhengHei"/>
            </a:endParaRPr>
          </a:p>
        </p:txBody>
      </p:sp>
      <p:sp>
        <p:nvSpPr>
          <p:cNvPr id="2428" name="Google Shape;2428;p208"/>
          <p:cNvSpPr txBox="1"/>
          <p:nvPr/>
        </p:nvSpPr>
        <p:spPr>
          <a:xfrm>
            <a:off x="4924700" y="2192400"/>
            <a:ext cx="3743100" cy="828900"/>
          </a:xfrm>
          <a:prstGeom prst="rect">
            <a:avLst/>
          </a:prstGeom>
          <a:noFill/>
          <a:ln>
            <a:noFill/>
          </a:ln>
        </p:spPr>
        <p:txBody>
          <a:bodyPr anchorCtr="0" anchor="t" bIns="91425" lIns="91425" spcFirstLastPara="1" rIns="91425" wrap="square" tIns="91425">
            <a:noAutofit/>
          </a:bodyPr>
          <a:lstStyle/>
          <a:p>
            <a:pPr indent="0" lvl="0" marL="457200" rtl="0" algn="r">
              <a:lnSpc>
                <a:spcPct val="115000"/>
              </a:lnSpc>
              <a:spcBef>
                <a:spcPts val="560"/>
              </a:spcBef>
              <a:spcAft>
                <a:spcPts val="0"/>
              </a:spcAft>
              <a:buNone/>
            </a:pPr>
            <a:r>
              <a:rPr lang="zh-TW" sz="2400">
                <a:solidFill>
                  <a:schemeClr val="dk1"/>
                </a:solidFill>
                <a:latin typeface="Microsoft JhengHei"/>
                <a:ea typeface="Microsoft JhengHei"/>
                <a:cs typeface="Microsoft JhengHei"/>
                <a:sym typeface="Microsoft JhengHei"/>
              </a:rPr>
              <a:t>銀行推銷了</a:t>
            </a:r>
            <a:endParaRPr sz="2400">
              <a:solidFill>
                <a:schemeClr val="dk1"/>
              </a:solidFill>
              <a:latin typeface="Microsoft JhengHei"/>
              <a:ea typeface="Microsoft JhengHei"/>
              <a:cs typeface="Microsoft JhengHei"/>
              <a:sym typeface="Microsoft JhengHei"/>
            </a:endParaRPr>
          </a:p>
          <a:p>
            <a:pPr indent="0" lvl="0" marL="457200" rtl="0" algn="r">
              <a:lnSpc>
                <a:spcPct val="115000"/>
              </a:lnSpc>
              <a:spcBef>
                <a:spcPts val="1000"/>
              </a:spcBef>
              <a:spcAft>
                <a:spcPts val="1000"/>
              </a:spcAft>
              <a:buNone/>
            </a:pPr>
            <a:r>
              <a:rPr lang="zh-TW" sz="2400">
                <a:solidFill>
                  <a:schemeClr val="dk1"/>
                </a:solidFill>
                <a:latin typeface="Microsoft JhengHei"/>
                <a:ea typeface="Microsoft JhengHei"/>
                <a:cs typeface="Microsoft JhengHei"/>
                <a:sym typeface="Microsoft JhengHei"/>
              </a:rPr>
              <a:t>那些客戶呢？</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92"/>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TW" sz="3200"/>
              <a:t>相關詞彙定義</a:t>
            </a:r>
            <a:endParaRPr b="0" sz="3200"/>
          </a:p>
          <a:p>
            <a:pPr indent="0" lvl="0" marL="0" rtl="0" algn="ctr">
              <a:spcBef>
                <a:spcPts val="0"/>
              </a:spcBef>
              <a:spcAft>
                <a:spcPts val="0"/>
              </a:spcAft>
              <a:buNone/>
            </a:pPr>
            <a:r>
              <a:rPr lang="zh-TW"/>
              <a:t>案例、屬性 (2/2)</a:t>
            </a:r>
            <a:endParaRPr/>
          </a:p>
        </p:txBody>
      </p:sp>
      <p:sp>
        <p:nvSpPr>
          <p:cNvPr id="686" name="Google Shape;686;p92"/>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687" name="Google Shape;687;p92"/>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688" name="Google Shape;688;p92"/>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grpSp>
        <p:nvGrpSpPr>
          <p:cNvPr id="689" name="Google Shape;689;p92"/>
          <p:cNvGrpSpPr/>
          <p:nvPr/>
        </p:nvGrpSpPr>
        <p:grpSpPr>
          <a:xfrm>
            <a:off x="3567000" y="2120600"/>
            <a:ext cx="1377900" cy="854100"/>
            <a:chOff x="6535925" y="3210800"/>
            <a:chExt cx="1377900" cy="854100"/>
          </a:xfrm>
        </p:grpSpPr>
        <p:cxnSp>
          <p:nvCxnSpPr>
            <p:cNvPr id="690" name="Google Shape;690;p92"/>
            <p:cNvCxnSpPr/>
            <p:nvPr/>
          </p:nvCxnSpPr>
          <p:spPr>
            <a:xfrm rot="10800000">
              <a:off x="7483625" y="3634700"/>
              <a:ext cx="430200" cy="430200"/>
            </a:xfrm>
            <a:prstGeom prst="straightConnector1">
              <a:avLst/>
            </a:prstGeom>
            <a:noFill/>
            <a:ln cap="flat" cmpd="sng" w="38100">
              <a:solidFill>
                <a:srgbClr val="FF0000"/>
              </a:solidFill>
              <a:prstDash val="solid"/>
              <a:round/>
              <a:headEnd len="med" w="med" type="none"/>
              <a:tailEnd len="med" w="med" type="none"/>
            </a:ln>
            <a:effectLst>
              <a:outerShdw blurRad="57150" rotWithShape="0" algn="bl" dir="5400000" dist="19050">
                <a:srgbClr val="000000">
                  <a:alpha val="50000"/>
                </a:srgbClr>
              </a:outerShdw>
            </a:effectLst>
          </p:spPr>
        </p:cxnSp>
        <p:sp>
          <p:nvSpPr>
            <p:cNvPr id="691" name="Google Shape;691;p92"/>
            <p:cNvSpPr txBox="1"/>
            <p:nvPr/>
          </p:nvSpPr>
          <p:spPr>
            <a:xfrm>
              <a:off x="6535925" y="3210800"/>
              <a:ext cx="947700" cy="42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zh-TW" sz="2000">
                  <a:solidFill>
                    <a:srgbClr val="FF0000"/>
                  </a:solidFill>
                  <a:latin typeface="Microsoft JhengHei"/>
                  <a:ea typeface="Microsoft JhengHei"/>
                  <a:cs typeface="Microsoft JhengHei"/>
                  <a:sym typeface="Microsoft JhengHei"/>
                </a:rPr>
                <a:t>屬性</a:t>
              </a:r>
              <a:endParaRPr sz="2000">
                <a:solidFill>
                  <a:srgbClr val="FF0000"/>
                </a:solidFill>
                <a:latin typeface="Microsoft JhengHei"/>
                <a:ea typeface="Microsoft JhengHei"/>
                <a:cs typeface="Microsoft JhengHei"/>
                <a:sym typeface="Microsoft JhengHei"/>
              </a:endParaRPr>
            </a:p>
          </p:txBody>
        </p:sp>
        <p:cxnSp>
          <p:nvCxnSpPr>
            <p:cNvPr id="692" name="Google Shape;692;p92"/>
            <p:cNvCxnSpPr/>
            <p:nvPr/>
          </p:nvCxnSpPr>
          <p:spPr>
            <a:xfrm>
              <a:off x="6535925" y="3634700"/>
              <a:ext cx="947700" cy="0"/>
            </a:xfrm>
            <a:prstGeom prst="straightConnector1">
              <a:avLst/>
            </a:prstGeom>
            <a:noFill/>
            <a:ln cap="flat" cmpd="sng" w="38100">
              <a:solidFill>
                <a:srgbClr val="FF0000"/>
              </a:solidFill>
              <a:prstDash val="solid"/>
              <a:round/>
              <a:headEnd len="med" w="med" type="none"/>
              <a:tailEnd len="med" w="med" type="none"/>
            </a:ln>
            <a:effectLst>
              <a:outerShdw blurRad="57150" rotWithShape="0" algn="bl" dir="5400000" dist="19050">
                <a:srgbClr val="000000">
                  <a:alpha val="50000"/>
                </a:srgbClr>
              </a:outerShdw>
            </a:effectLst>
          </p:spPr>
        </p:cxnSp>
      </p:grpSp>
      <p:sp>
        <p:nvSpPr>
          <p:cNvPr id="693" name="Google Shape;693;p92"/>
          <p:cNvSpPr/>
          <p:nvPr/>
        </p:nvSpPr>
        <p:spPr>
          <a:xfrm rot="5400000">
            <a:off x="4670300" y="1342850"/>
            <a:ext cx="464400" cy="3728100"/>
          </a:xfrm>
          <a:prstGeom prst="leftBrace">
            <a:avLst>
              <a:gd fmla="val 8333" name="adj1"/>
              <a:gd fmla="val 50000" name="adj2"/>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92"/>
          <p:cNvSpPr/>
          <p:nvPr/>
        </p:nvSpPr>
        <p:spPr>
          <a:xfrm>
            <a:off x="2574175" y="3983900"/>
            <a:ext cx="464400" cy="1089600"/>
          </a:xfrm>
          <a:prstGeom prst="leftBrace">
            <a:avLst>
              <a:gd fmla="val 8333" name="adj1"/>
              <a:gd fmla="val 50000" name="adj2"/>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95" name="Google Shape;695;p92"/>
          <p:cNvGrpSpPr/>
          <p:nvPr/>
        </p:nvGrpSpPr>
        <p:grpSpPr>
          <a:xfrm>
            <a:off x="868125" y="4528700"/>
            <a:ext cx="1706050" cy="610500"/>
            <a:chOff x="6535925" y="3024350"/>
            <a:chExt cx="1706050" cy="610500"/>
          </a:xfrm>
        </p:grpSpPr>
        <p:cxnSp>
          <p:nvCxnSpPr>
            <p:cNvPr id="696" name="Google Shape;696;p92"/>
            <p:cNvCxnSpPr>
              <a:stCxn id="694" idx="1"/>
            </p:cNvCxnSpPr>
            <p:nvPr/>
          </p:nvCxnSpPr>
          <p:spPr>
            <a:xfrm flipH="1">
              <a:off x="7483575" y="3024350"/>
              <a:ext cx="758400" cy="610500"/>
            </a:xfrm>
            <a:prstGeom prst="straightConnector1">
              <a:avLst/>
            </a:prstGeom>
            <a:noFill/>
            <a:ln cap="flat" cmpd="sng" w="38100">
              <a:solidFill>
                <a:srgbClr val="FF0000"/>
              </a:solidFill>
              <a:prstDash val="solid"/>
              <a:round/>
              <a:headEnd len="med" w="med" type="none"/>
              <a:tailEnd len="med" w="med" type="none"/>
            </a:ln>
            <a:effectLst>
              <a:outerShdw blurRad="57150" rotWithShape="0" algn="bl" dir="5400000" dist="19050">
                <a:srgbClr val="000000">
                  <a:alpha val="50000"/>
                </a:srgbClr>
              </a:outerShdw>
            </a:effectLst>
          </p:spPr>
        </p:cxnSp>
        <p:sp>
          <p:nvSpPr>
            <p:cNvPr id="697" name="Google Shape;697;p92"/>
            <p:cNvSpPr txBox="1"/>
            <p:nvPr/>
          </p:nvSpPr>
          <p:spPr>
            <a:xfrm>
              <a:off x="6535925" y="3210800"/>
              <a:ext cx="947700" cy="42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zh-TW" sz="2000">
                  <a:solidFill>
                    <a:srgbClr val="FF0000"/>
                  </a:solidFill>
                  <a:latin typeface="Microsoft JhengHei"/>
                  <a:ea typeface="Microsoft JhengHei"/>
                  <a:cs typeface="Microsoft JhengHei"/>
                  <a:sym typeface="Microsoft JhengHei"/>
                </a:rPr>
                <a:t>案例</a:t>
              </a:r>
              <a:endParaRPr sz="2000">
                <a:solidFill>
                  <a:srgbClr val="FF0000"/>
                </a:solidFill>
                <a:latin typeface="Microsoft JhengHei"/>
                <a:ea typeface="Microsoft JhengHei"/>
                <a:cs typeface="Microsoft JhengHei"/>
                <a:sym typeface="Microsoft JhengHei"/>
              </a:endParaRPr>
            </a:p>
          </p:txBody>
        </p:sp>
        <p:cxnSp>
          <p:nvCxnSpPr>
            <p:cNvPr id="698" name="Google Shape;698;p92"/>
            <p:cNvCxnSpPr/>
            <p:nvPr/>
          </p:nvCxnSpPr>
          <p:spPr>
            <a:xfrm>
              <a:off x="6535925" y="3634700"/>
              <a:ext cx="947700" cy="0"/>
            </a:xfrm>
            <a:prstGeom prst="straightConnector1">
              <a:avLst/>
            </a:prstGeom>
            <a:noFill/>
            <a:ln cap="flat" cmpd="sng" w="38100">
              <a:solidFill>
                <a:srgbClr val="FF0000"/>
              </a:solidFill>
              <a:prstDash val="solid"/>
              <a:round/>
              <a:headEnd len="med" w="med" type="none"/>
              <a:tailEnd len="med" w="med" type="none"/>
            </a:ln>
            <a:effectLst>
              <a:outerShdw blurRad="57150" rotWithShape="0" algn="bl" dir="5400000" dist="19050">
                <a:srgbClr val="000000">
                  <a:alpha val="50000"/>
                </a:srgbClr>
              </a:outerShdw>
            </a:effectLst>
          </p:spPr>
        </p:cxnSp>
      </p:grpSp>
      <p:sp>
        <p:nvSpPr>
          <p:cNvPr id="699" name="Google Shape;699;p92"/>
          <p:cNvSpPr/>
          <p:nvPr/>
        </p:nvSpPr>
        <p:spPr>
          <a:xfrm>
            <a:off x="2574175" y="3509400"/>
            <a:ext cx="464400" cy="396300"/>
          </a:xfrm>
          <a:prstGeom prst="leftBrace">
            <a:avLst>
              <a:gd fmla="val 8333" name="adj1"/>
              <a:gd fmla="val 50000" name="adj2"/>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00" name="Google Shape;700;p92"/>
          <p:cNvGrpSpPr/>
          <p:nvPr/>
        </p:nvGrpSpPr>
        <p:grpSpPr>
          <a:xfrm>
            <a:off x="766075" y="2871325"/>
            <a:ext cx="1808100" cy="854100"/>
            <a:chOff x="6105725" y="3210800"/>
            <a:chExt cx="1808100" cy="854100"/>
          </a:xfrm>
        </p:grpSpPr>
        <p:cxnSp>
          <p:nvCxnSpPr>
            <p:cNvPr id="701" name="Google Shape;701;p92"/>
            <p:cNvCxnSpPr/>
            <p:nvPr/>
          </p:nvCxnSpPr>
          <p:spPr>
            <a:xfrm rot="10800000">
              <a:off x="7483625" y="3634700"/>
              <a:ext cx="430200" cy="430200"/>
            </a:xfrm>
            <a:prstGeom prst="straightConnector1">
              <a:avLst/>
            </a:prstGeom>
            <a:noFill/>
            <a:ln cap="flat" cmpd="sng" w="38100">
              <a:solidFill>
                <a:srgbClr val="FF0000"/>
              </a:solidFill>
              <a:prstDash val="solid"/>
              <a:round/>
              <a:headEnd len="med" w="med" type="none"/>
              <a:tailEnd len="med" w="med" type="none"/>
            </a:ln>
            <a:effectLst>
              <a:outerShdw blurRad="57150" rotWithShape="0" algn="bl" dir="5400000" dist="19050">
                <a:srgbClr val="000000">
                  <a:alpha val="50000"/>
                </a:srgbClr>
              </a:outerShdw>
            </a:effectLst>
          </p:spPr>
        </p:cxnSp>
        <p:sp>
          <p:nvSpPr>
            <p:cNvPr id="702" name="Google Shape;702;p92"/>
            <p:cNvSpPr txBox="1"/>
            <p:nvPr/>
          </p:nvSpPr>
          <p:spPr>
            <a:xfrm>
              <a:off x="6105725" y="3210800"/>
              <a:ext cx="1377900" cy="42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zh-TW" sz="2000">
                  <a:solidFill>
                    <a:srgbClr val="FF0000"/>
                  </a:solidFill>
                  <a:latin typeface="Microsoft JhengHei"/>
                  <a:ea typeface="Microsoft JhengHei"/>
                  <a:cs typeface="Microsoft JhengHei"/>
                  <a:sym typeface="Microsoft JhengHei"/>
                </a:rPr>
                <a:t>屬性標題</a:t>
              </a:r>
              <a:endParaRPr sz="2000">
                <a:solidFill>
                  <a:srgbClr val="FF0000"/>
                </a:solidFill>
                <a:latin typeface="Microsoft JhengHei"/>
                <a:ea typeface="Microsoft JhengHei"/>
                <a:cs typeface="Microsoft JhengHei"/>
                <a:sym typeface="Microsoft JhengHei"/>
              </a:endParaRPr>
            </a:p>
          </p:txBody>
        </p:sp>
        <p:cxnSp>
          <p:nvCxnSpPr>
            <p:cNvPr id="703" name="Google Shape;703;p92"/>
            <p:cNvCxnSpPr/>
            <p:nvPr/>
          </p:nvCxnSpPr>
          <p:spPr>
            <a:xfrm>
              <a:off x="6136475" y="3634700"/>
              <a:ext cx="1347300" cy="0"/>
            </a:xfrm>
            <a:prstGeom prst="straightConnector1">
              <a:avLst/>
            </a:prstGeom>
            <a:noFill/>
            <a:ln cap="flat" cmpd="sng" w="38100">
              <a:solidFill>
                <a:srgbClr val="FF0000"/>
              </a:solidFill>
              <a:prstDash val="solid"/>
              <a:round/>
              <a:headEnd len="med" w="med" type="none"/>
              <a:tailEnd len="med" w="med" type="none"/>
            </a:ln>
            <a:effectLst>
              <a:outerShdw blurRad="57150" rotWithShape="0" algn="bl" dir="5400000" dist="19050">
                <a:srgbClr val="000000">
                  <a:alpha val="50000"/>
                </a:srgbClr>
              </a:outerShdw>
            </a:effectLst>
          </p:spPr>
        </p:cxnSp>
      </p:grpSp>
      <p:pic>
        <p:nvPicPr>
          <p:cNvPr descr="slide 戰隊 people pink" id="704" name="Google Shape;704;p92"/>
          <p:cNvPicPr preferRelativeResize="0"/>
          <p:nvPr/>
        </p:nvPicPr>
        <p:blipFill>
          <a:blip r:embed="rId3">
            <a:alphaModFix/>
          </a:blip>
          <a:stretch>
            <a:fillRect/>
          </a:stretch>
        </p:blipFill>
        <p:spPr>
          <a:xfrm>
            <a:off x="6985827" y="4812950"/>
            <a:ext cx="1681923" cy="1681925"/>
          </a:xfrm>
          <a:prstGeom prst="rect">
            <a:avLst/>
          </a:prstGeom>
          <a:noFill/>
          <a:ln>
            <a:noFill/>
          </a:ln>
        </p:spPr>
      </p:pic>
      <p:pic>
        <p:nvPicPr>
          <p:cNvPr descr="slide 戰隊 fighter green" id="705" name="Google Shape;705;p92"/>
          <p:cNvPicPr preferRelativeResize="0"/>
          <p:nvPr/>
        </p:nvPicPr>
        <p:blipFill>
          <a:blip r:embed="rId4">
            <a:alphaModFix/>
          </a:blip>
          <a:stretch>
            <a:fillRect/>
          </a:stretch>
        </p:blipFill>
        <p:spPr>
          <a:xfrm>
            <a:off x="6265275" y="4812950"/>
            <a:ext cx="1681923" cy="1681925"/>
          </a:xfrm>
          <a:prstGeom prst="rect">
            <a:avLst/>
          </a:prstGeom>
          <a:noFill/>
          <a:ln>
            <a:noFill/>
          </a:ln>
        </p:spPr>
      </p:pic>
      <p:graphicFrame>
        <p:nvGraphicFramePr>
          <p:cNvPr id="706" name="Google Shape;706;p92"/>
          <p:cNvGraphicFramePr/>
          <p:nvPr/>
        </p:nvGraphicFramePr>
        <p:xfrm>
          <a:off x="3038575" y="3439100"/>
          <a:ext cx="3000000" cy="3000000"/>
        </p:xfrm>
        <a:graphic>
          <a:graphicData uri="http://schemas.openxmlformats.org/drawingml/2006/table">
            <a:tbl>
              <a:tblPr>
                <a:noFill/>
                <a:tableStyleId>{37D53269-B81D-463D-972C-46C4466707C4}</a:tableStyleId>
              </a:tblPr>
              <a:tblGrid>
                <a:gridCol w="1256975"/>
                <a:gridCol w="1256975"/>
                <a:gridCol w="1256975"/>
              </a:tblGrid>
              <a:tr h="381000">
                <a:tc>
                  <a:txBody>
                    <a:bodyPr/>
                    <a:lstStyle/>
                    <a:p>
                      <a:pPr indent="0" lvl="0" marL="0" rtl="0" algn="l">
                        <a:spcBef>
                          <a:spcPts val="0"/>
                        </a:spcBef>
                        <a:spcAft>
                          <a:spcPts val="0"/>
                        </a:spcAft>
                        <a:buNone/>
                      </a:pPr>
                      <a:r>
                        <a:rPr lang="zh-TW" sz="2400">
                          <a:solidFill>
                            <a:srgbClr val="FFFFFF"/>
                          </a:solidFill>
                          <a:latin typeface="Microsoft JhengHei"/>
                          <a:ea typeface="Microsoft JhengHei"/>
                          <a:cs typeface="Microsoft JhengHei"/>
                          <a:sym typeface="Microsoft JhengHei"/>
                        </a:rPr>
                        <a:t>名字</a:t>
                      </a:r>
                      <a:endParaRPr sz="2400">
                        <a:solidFill>
                          <a:srgbClr val="FFFFFF"/>
                        </a:solidFill>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chemeClr val="accent1"/>
                    </a:solidFill>
                  </a:tcPr>
                </a:tc>
                <a:tc>
                  <a:txBody>
                    <a:bodyPr/>
                    <a:lstStyle/>
                    <a:p>
                      <a:pPr indent="0" lvl="0" marL="0" rtl="0" algn="l">
                        <a:spcBef>
                          <a:spcPts val="0"/>
                        </a:spcBef>
                        <a:spcAft>
                          <a:spcPts val="0"/>
                        </a:spcAft>
                        <a:buNone/>
                      </a:pPr>
                      <a:r>
                        <a:rPr lang="zh-TW" sz="2400">
                          <a:solidFill>
                            <a:srgbClr val="FFFFFF"/>
                          </a:solidFill>
                          <a:latin typeface="Microsoft JhengHei"/>
                          <a:ea typeface="Microsoft JhengHei"/>
                          <a:cs typeface="Microsoft JhengHei"/>
                          <a:sym typeface="Microsoft JhengHei"/>
                        </a:rPr>
                        <a:t>攻擊力</a:t>
                      </a:r>
                      <a:endParaRPr sz="2400">
                        <a:solidFill>
                          <a:srgbClr val="FFFFFF"/>
                        </a:solidFill>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chemeClr val="accent1"/>
                    </a:solidFill>
                  </a:tcPr>
                </a:tc>
                <a:tc>
                  <a:txBody>
                    <a:bodyPr/>
                    <a:lstStyle/>
                    <a:p>
                      <a:pPr indent="0" lvl="0" marL="0" rtl="0" algn="l">
                        <a:spcBef>
                          <a:spcPts val="0"/>
                        </a:spcBef>
                        <a:spcAft>
                          <a:spcPts val="0"/>
                        </a:spcAft>
                        <a:buNone/>
                      </a:pPr>
                      <a:r>
                        <a:rPr lang="zh-TW" sz="2400">
                          <a:solidFill>
                            <a:srgbClr val="FFFFFF"/>
                          </a:solidFill>
                          <a:latin typeface="Microsoft JhengHei"/>
                          <a:ea typeface="Microsoft JhengHei"/>
                          <a:cs typeface="Microsoft JhengHei"/>
                          <a:sym typeface="Microsoft JhengHei"/>
                        </a:rPr>
                        <a:t>防禦力</a:t>
                      </a:r>
                      <a:endParaRPr sz="2400">
                        <a:solidFill>
                          <a:srgbClr val="FFFFFF"/>
                        </a:solidFill>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chemeClr val="accent1"/>
                    </a:solidFill>
                  </a:tcPr>
                </a:tc>
              </a:tr>
              <a:tr h="381000">
                <a:tc>
                  <a:txBody>
                    <a:bodyPr/>
                    <a:lstStyle/>
                    <a:p>
                      <a:pPr indent="0" lvl="0" marL="0" rtl="0" algn="l">
                        <a:spcBef>
                          <a:spcPts val="0"/>
                        </a:spcBef>
                        <a:spcAft>
                          <a:spcPts val="0"/>
                        </a:spcAft>
                        <a:buNone/>
                      </a:pPr>
                      <a:r>
                        <a:rPr lang="zh-TW" sz="2400">
                          <a:latin typeface="Microsoft JhengHei"/>
                          <a:ea typeface="Microsoft JhengHei"/>
                          <a:cs typeface="Microsoft JhengHei"/>
                          <a:sym typeface="Microsoft JhengHei"/>
                        </a:rPr>
                        <a:t>豪快綠</a:t>
                      </a:r>
                      <a:endParaRPr sz="2400">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r">
                        <a:spcBef>
                          <a:spcPts val="0"/>
                        </a:spcBef>
                        <a:spcAft>
                          <a:spcPts val="0"/>
                        </a:spcAft>
                        <a:buNone/>
                      </a:pPr>
                      <a:r>
                        <a:rPr lang="zh-TW" sz="2400">
                          <a:latin typeface="Microsoft JhengHei"/>
                          <a:ea typeface="Microsoft JhengHei"/>
                          <a:cs typeface="Microsoft JhengHei"/>
                          <a:sym typeface="Microsoft JhengHei"/>
                        </a:rPr>
                        <a:t>9</a:t>
                      </a:r>
                      <a:endParaRPr sz="2400">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r">
                        <a:spcBef>
                          <a:spcPts val="0"/>
                        </a:spcBef>
                        <a:spcAft>
                          <a:spcPts val="0"/>
                        </a:spcAft>
                        <a:buNone/>
                      </a:pPr>
                      <a:r>
                        <a:rPr lang="zh-TW" sz="2400">
                          <a:latin typeface="Microsoft JhengHei"/>
                          <a:ea typeface="Microsoft JhengHei"/>
                          <a:cs typeface="Microsoft JhengHei"/>
                          <a:sym typeface="Microsoft JhengHei"/>
                        </a:rPr>
                        <a:t>5</a:t>
                      </a:r>
                      <a:endParaRPr sz="2400">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r>
              <a:tr h="381000">
                <a:tc>
                  <a:txBody>
                    <a:bodyPr/>
                    <a:lstStyle/>
                    <a:p>
                      <a:pPr indent="0" lvl="0" marL="0" rtl="0" algn="l">
                        <a:spcBef>
                          <a:spcPts val="0"/>
                        </a:spcBef>
                        <a:spcAft>
                          <a:spcPts val="0"/>
                        </a:spcAft>
                        <a:buNone/>
                      </a:pPr>
                      <a:r>
                        <a:rPr lang="zh-TW" sz="2400">
                          <a:latin typeface="Microsoft JhengHei"/>
                          <a:ea typeface="Microsoft JhengHei"/>
                          <a:cs typeface="Microsoft JhengHei"/>
                          <a:sym typeface="Microsoft JhengHei"/>
                        </a:rPr>
                        <a:t>猛牛紫</a:t>
                      </a:r>
                      <a:endParaRPr sz="2400">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latin typeface="Microsoft JhengHei"/>
                          <a:ea typeface="Microsoft JhengHei"/>
                          <a:cs typeface="Microsoft JhengHei"/>
                          <a:sym typeface="Microsoft JhengHei"/>
                        </a:rPr>
                        <a:t>3</a:t>
                      </a:r>
                      <a:endParaRPr sz="2400">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latin typeface="Microsoft JhengHei"/>
                          <a:ea typeface="Microsoft JhengHei"/>
                          <a:cs typeface="Microsoft JhengHei"/>
                          <a:sym typeface="Microsoft JhengHei"/>
                        </a:rPr>
                        <a:t>12</a:t>
                      </a:r>
                      <a:endParaRPr sz="2400">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r>
            </a:tbl>
          </a:graphicData>
        </a:graphic>
      </p:graphicFrame>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3" name="Shape 2433"/>
        <p:cNvGrpSpPr/>
        <p:nvPr/>
      </p:nvGrpSpPr>
      <p:grpSpPr>
        <a:xfrm>
          <a:off x="0" y="0"/>
          <a:ext cx="0" cy="0"/>
          <a:chOff x="0" y="0"/>
          <a:chExt cx="0" cy="0"/>
        </a:xfrm>
      </p:grpSpPr>
      <p:sp>
        <p:nvSpPr>
          <p:cNvPr id="2434" name="Google Shape;2434;p209"/>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381000" lvl="0" marL="457200" rtl="0" algn="l">
              <a:spcBef>
                <a:spcPts val="0"/>
              </a:spcBef>
              <a:spcAft>
                <a:spcPts val="0"/>
              </a:spcAft>
              <a:buSzPts val="2400"/>
              <a:buAutoNum type="arabicPeriod"/>
            </a:pPr>
            <a:r>
              <a:t/>
            </a:r>
            <a:endParaRPr/>
          </a:p>
        </p:txBody>
      </p:sp>
      <p:sp>
        <p:nvSpPr>
          <p:cNvPr id="2435" name="Google Shape;2435;p209"/>
          <p:cNvSpPr txBox="1"/>
          <p:nvPr>
            <p:ph type="title"/>
          </p:nvPr>
        </p:nvSpPr>
        <p:spPr>
          <a:xfrm>
            <a:off x="476250" y="5220150"/>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36" name="Google Shape;2436;p209"/>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2437" name="Google Shape;2437;p209"/>
          <p:cNvSpPr/>
          <p:nvPr/>
        </p:nvSpPr>
        <p:spPr>
          <a:xfrm>
            <a:off x="5785050" y="3671113"/>
            <a:ext cx="2882700" cy="1152000"/>
          </a:xfrm>
          <a:prstGeom prst="roundRect">
            <a:avLst>
              <a:gd fmla="val 16667" name="adj"/>
            </a:avLst>
          </a:prstGeom>
          <a:solidFill>
            <a:srgbClr val="FFFFFF"/>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u="sng">
                <a:solidFill>
                  <a:srgbClr val="0000FF"/>
                </a:solidFill>
              </a:rPr>
              <a:t>銀行行銷</a:t>
            </a:r>
            <a:br>
              <a:rPr lang="zh-TW" sz="3200" u="sng">
                <a:solidFill>
                  <a:srgbClr val="0000FF"/>
                </a:solidFill>
              </a:rPr>
            </a:br>
            <a:r>
              <a:rPr lang="zh-TW" sz="3200" u="sng">
                <a:solidFill>
                  <a:srgbClr val="0000FF"/>
                </a:solidFill>
              </a:rPr>
              <a:t>資料集</a:t>
            </a:r>
            <a:endParaRPr sz="3200" u="sng">
              <a:solidFill>
                <a:srgbClr val="0000FF"/>
              </a:solidFill>
            </a:endParaRPr>
          </a:p>
        </p:txBody>
      </p:sp>
      <p:pic>
        <p:nvPicPr>
          <p:cNvPr descr="D:\Desktop\Dropbox\108-2 成大課程\0319 WEKA實作：機器學習 監督式學習\課程網頁icon\folder.emf" id="2438" name="Google Shape;2438;p209"/>
          <p:cNvPicPr preferRelativeResize="0"/>
          <p:nvPr/>
        </p:nvPicPr>
        <p:blipFill>
          <a:blip r:embed="rId3">
            <a:alphaModFix/>
          </a:blip>
          <a:stretch>
            <a:fillRect/>
          </a:stretch>
        </p:blipFill>
        <p:spPr>
          <a:xfrm>
            <a:off x="6552475" y="2428150"/>
            <a:ext cx="1347850" cy="1347850"/>
          </a:xfrm>
          <a:prstGeom prst="rect">
            <a:avLst/>
          </a:prstGeom>
          <a:noFill/>
          <a:ln>
            <a:noFill/>
          </a:ln>
        </p:spPr>
      </p:pic>
      <p:pic>
        <p:nvPicPr>
          <p:cNvPr id="2439" name="Google Shape;2439;p209"/>
          <p:cNvPicPr preferRelativeResize="0"/>
          <p:nvPr/>
        </p:nvPicPr>
        <p:blipFill rotWithShape="1">
          <a:blip r:embed="rId4">
            <a:alphaModFix/>
          </a:blip>
          <a:srcRect b="0" l="34121" r="-13416" t="0"/>
          <a:stretch/>
        </p:blipFill>
        <p:spPr>
          <a:xfrm>
            <a:off x="2843550" y="0"/>
            <a:ext cx="7615500" cy="6858000"/>
          </a:xfrm>
          <a:prstGeom prst="trapezoid">
            <a:avLst>
              <a:gd fmla="val 19146" name="adj"/>
            </a:avLst>
          </a:prstGeom>
          <a:noFill/>
          <a:ln>
            <a:noFill/>
          </a:ln>
        </p:spPr>
      </p:pic>
      <p:sp>
        <p:nvSpPr>
          <p:cNvPr id="2440" name="Google Shape;2440;p209"/>
          <p:cNvSpPr/>
          <p:nvPr/>
        </p:nvSpPr>
        <p:spPr>
          <a:xfrm>
            <a:off x="357200" y="3671113"/>
            <a:ext cx="2882700" cy="1152000"/>
          </a:xfrm>
          <a:prstGeom prst="roundRect">
            <a:avLst>
              <a:gd fmla="val 16667" name="adj"/>
            </a:avLst>
          </a:prstGeom>
          <a:solidFill>
            <a:srgbClr val="FFFFFF"/>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u="sng">
                <a:solidFill>
                  <a:srgbClr val="0000FF"/>
                </a:solidFill>
              </a:rPr>
              <a:t>教學意見回饋資料集</a:t>
            </a:r>
            <a:endParaRPr sz="3200" u="sng">
              <a:solidFill>
                <a:srgbClr val="0000FF"/>
              </a:solidFill>
            </a:endParaRPr>
          </a:p>
        </p:txBody>
      </p:sp>
      <p:pic>
        <p:nvPicPr>
          <p:cNvPr descr="D:\Desktop\Dropbox\108-2 成大課程\0319 WEKA實作：機器學習 監督式學習\課程網頁icon\folder.emf" id="2441" name="Google Shape;2441;p209"/>
          <p:cNvPicPr preferRelativeResize="0"/>
          <p:nvPr/>
        </p:nvPicPr>
        <p:blipFill>
          <a:blip r:embed="rId3">
            <a:alphaModFix/>
          </a:blip>
          <a:stretch>
            <a:fillRect/>
          </a:stretch>
        </p:blipFill>
        <p:spPr>
          <a:xfrm>
            <a:off x="1124625" y="2428150"/>
            <a:ext cx="1347850" cy="1347850"/>
          </a:xfrm>
          <a:prstGeom prst="rect">
            <a:avLst/>
          </a:prstGeom>
          <a:noFill/>
          <a:ln>
            <a:noFill/>
          </a:ln>
        </p:spPr>
      </p:pic>
      <p:sp>
        <p:nvSpPr>
          <p:cNvPr id="2442" name="Google Shape;2442;p209"/>
          <p:cNvSpPr/>
          <p:nvPr/>
        </p:nvSpPr>
        <p:spPr>
          <a:xfrm>
            <a:off x="5461350" y="3149175"/>
            <a:ext cx="2379900" cy="1152000"/>
          </a:xfrm>
          <a:prstGeom prst="wedgeRoundRectCallout">
            <a:avLst>
              <a:gd fmla="val 19592" name="adj1"/>
              <a:gd fmla="val -84631" name="adj2"/>
              <a:gd fmla="val 0" name="adj3"/>
            </a:avLst>
          </a:prstGeom>
          <a:solidFill>
            <a:srgbClr val="FFFFFF"/>
          </a:solidFill>
          <a:ln cap="flat" cmpd="sng" w="38100">
            <a:solidFill>
              <a:schemeClr val="accen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latin typeface="Microsoft JhengHei"/>
                <a:ea typeface="Microsoft JhengHei"/>
                <a:cs typeface="Microsoft JhengHei"/>
                <a:sym typeface="Microsoft JhengHei"/>
              </a:rPr>
              <a:t>請同學記得填</a:t>
            </a:r>
            <a:endParaRPr sz="2400">
              <a:latin typeface="Microsoft JhengHei"/>
              <a:ea typeface="Microsoft JhengHei"/>
              <a:cs typeface="Microsoft JhengHei"/>
              <a:sym typeface="Microsoft JhengHei"/>
            </a:endParaRPr>
          </a:p>
          <a:p>
            <a:pPr indent="0" lvl="0" marL="0" rtl="0" algn="ctr">
              <a:spcBef>
                <a:spcPts val="0"/>
              </a:spcBef>
              <a:spcAft>
                <a:spcPts val="0"/>
              </a:spcAft>
              <a:buNone/>
            </a:pPr>
            <a:r>
              <a:rPr lang="zh-TW" sz="2400">
                <a:latin typeface="Microsoft JhengHei"/>
                <a:ea typeface="Microsoft JhengHei"/>
                <a:cs typeface="Microsoft JhengHei"/>
                <a:sym typeface="Microsoft JhengHei"/>
              </a:rPr>
              <a:t>教學意見回饋喔</a:t>
            </a:r>
            <a:endParaRPr sz="2400">
              <a:latin typeface="Microsoft JhengHei"/>
              <a:ea typeface="Microsoft JhengHei"/>
              <a:cs typeface="Microsoft JhengHei"/>
              <a:sym typeface="Microsoft JhengHei"/>
            </a:endParaRPr>
          </a:p>
        </p:txBody>
      </p:sp>
      <p:sp>
        <p:nvSpPr>
          <p:cNvPr id="2443" name="Google Shape;2443;p209"/>
          <p:cNvSpPr txBox="1"/>
          <p:nvPr/>
        </p:nvSpPr>
        <p:spPr>
          <a:xfrm>
            <a:off x="357200" y="1259400"/>
            <a:ext cx="3743100" cy="828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560"/>
              </a:spcBef>
              <a:spcAft>
                <a:spcPts val="1000"/>
              </a:spcAft>
              <a:buNone/>
            </a:pPr>
            <a:r>
              <a:rPr lang="zh-TW" sz="2400">
                <a:solidFill>
                  <a:schemeClr val="dk1"/>
                </a:solidFill>
                <a:latin typeface="Microsoft JhengHei"/>
                <a:ea typeface="Microsoft JhengHei"/>
                <a:cs typeface="Microsoft JhengHei"/>
                <a:sym typeface="Microsoft JhengHei"/>
              </a:rPr>
              <a:t>同學們的教學意見</a:t>
            </a:r>
            <a:br>
              <a:rPr lang="zh-TW" sz="2400">
                <a:solidFill>
                  <a:schemeClr val="dk1"/>
                </a:solidFill>
                <a:latin typeface="Microsoft JhengHei"/>
                <a:ea typeface="Microsoft JhengHei"/>
                <a:cs typeface="Microsoft JhengHei"/>
                <a:sym typeface="Microsoft JhengHei"/>
              </a:rPr>
            </a:br>
            <a:r>
              <a:rPr lang="zh-TW" sz="2400">
                <a:solidFill>
                  <a:schemeClr val="dk1"/>
                </a:solidFill>
                <a:latin typeface="Microsoft JhengHei"/>
                <a:ea typeface="Microsoft JhengHei"/>
                <a:cs typeface="Microsoft JhengHei"/>
                <a:sym typeface="Microsoft JhengHei"/>
              </a:rPr>
              <a:t>有什麼模式呢？</a:t>
            </a:r>
            <a:endParaRP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8" name="Shape 2448"/>
        <p:cNvGrpSpPr/>
        <p:nvPr/>
      </p:nvGrpSpPr>
      <p:grpSpPr>
        <a:xfrm>
          <a:off x="0" y="0"/>
          <a:ext cx="0" cy="0"/>
          <a:chOff x="0" y="0"/>
          <a:chExt cx="0" cy="0"/>
        </a:xfrm>
      </p:grpSpPr>
      <p:pic>
        <p:nvPicPr>
          <p:cNvPr id="2449" name="Google Shape;2449;p210"/>
          <p:cNvPicPr preferRelativeResize="0"/>
          <p:nvPr/>
        </p:nvPicPr>
        <p:blipFill>
          <a:blip r:embed="rId3">
            <a:alphaModFix/>
          </a:blip>
          <a:stretch>
            <a:fillRect/>
          </a:stretch>
        </p:blipFill>
        <p:spPr>
          <a:xfrm>
            <a:off x="-6810125" y="0"/>
            <a:ext cx="13464300" cy="6858000"/>
          </a:xfrm>
          <a:prstGeom prst="parallelogram">
            <a:avLst>
              <a:gd fmla="val 25000" name="adj"/>
            </a:avLst>
          </a:prstGeom>
          <a:noFill/>
          <a:ln>
            <a:noFill/>
          </a:ln>
        </p:spPr>
      </p:pic>
      <p:sp>
        <p:nvSpPr>
          <p:cNvPr id="2450" name="Google Shape;2450;p210"/>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0" lvl="0" marL="457200" rtl="0" algn="r">
              <a:spcBef>
                <a:spcPts val="0"/>
              </a:spcBef>
              <a:spcAft>
                <a:spcPts val="0"/>
              </a:spcAft>
              <a:buNone/>
            </a:pPr>
            <a:r>
              <a:t/>
            </a:r>
            <a:endParaRPr/>
          </a:p>
        </p:txBody>
      </p:sp>
      <p:sp>
        <p:nvSpPr>
          <p:cNvPr id="2451" name="Google Shape;2451;p210"/>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2452" name="Google Shape;2452;p210"/>
          <p:cNvSpPr/>
          <p:nvPr/>
        </p:nvSpPr>
        <p:spPr>
          <a:xfrm>
            <a:off x="5785050" y="4885663"/>
            <a:ext cx="2882700" cy="1152000"/>
          </a:xfrm>
          <a:prstGeom prst="roundRect">
            <a:avLst>
              <a:gd fmla="val 16667" name="adj"/>
            </a:avLst>
          </a:prstGeom>
          <a:solidFill>
            <a:srgbClr val="FFFFFF"/>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u="sng">
                <a:solidFill>
                  <a:srgbClr val="0000FF"/>
                </a:solidFill>
              </a:rPr>
              <a:t>收入普查</a:t>
            </a:r>
            <a:endParaRPr sz="3200" u="sng">
              <a:solidFill>
                <a:srgbClr val="0000FF"/>
              </a:solidFill>
            </a:endParaRPr>
          </a:p>
          <a:p>
            <a:pPr indent="0" lvl="0" marL="0" rtl="0" algn="ctr">
              <a:spcBef>
                <a:spcPts val="0"/>
              </a:spcBef>
              <a:spcAft>
                <a:spcPts val="0"/>
              </a:spcAft>
              <a:buNone/>
            </a:pPr>
            <a:r>
              <a:rPr lang="zh-TW" sz="3200" u="sng">
                <a:solidFill>
                  <a:srgbClr val="0000FF"/>
                </a:solidFill>
              </a:rPr>
              <a:t>資料集</a:t>
            </a:r>
            <a:endParaRPr sz="3200" u="sng">
              <a:solidFill>
                <a:srgbClr val="0000FF"/>
              </a:solidFill>
            </a:endParaRPr>
          </a:p>
        </p:txBody>
      </p:sp>
      <p:pic>
        <p:nvPicPr>
          <p:cNvPr descr="D:\Desktop\Dropbox\108-2 成大課程\0319 WEKA實作：機器學習 監督式學習\課程網頁icon\folder.emf" id="2453" name="Google Shape;2453;p210"/>
          <p:cNvPicPr preferRelativeResize="0"/>
          <p:nvPr/>
        </p:nvPicPr>
        <p:blipFill>
          <a:blip r:embed="rId4">
            <a:alphaModFix/>
          </a:blip>
          <a:stretch>
            <a:fillRect/>
          </a:stretch>
        </p:blipFill>
        <p:spPr>
          <a:xfrm>
            <a:off x="6552475" y="3642700"/>
            <a:ext cx="1347850" cy="1347850"/>
          </a:xfrm>
          <a:prstGeom prst="rect">
            <a:avLst/>
          </a:prstGeom>
          <a:noFill/>
          <a:ln>
            <a:noFill/>
          </a:ln>
        </p:spPr>
      </p:pic>
      <p:sp>
        <p:nvSpPr>
          <p:cNvPr id="2454" name="Google Shape;2454;p210"/>
          <p:cNvSpPr/>
          <p:nvPr/>
        </p:nvSpPr>
        <p:spPr>
          <a:xfrm>
            <a:off x="560450" y="4990550"/>
            <a:ext cx="2379900" cy="1152000"/>
          </a:xfrm>
          <a:prstGeom prst="wedgeRoundRectCallout">
            <a:avLst>
              <a:gd fmla="val 48394" name="adj1"/>
              <a:gd fmla="val -76938" name="adj2"/>
              <a:gd fmla="val 0" name="adj3"/>
            </a:avLst>
          </a:prstGeom>
          <a:solidFill>
            <a:srgbClr val="FFFFFF"/>
          </a:solidFill>
          <a:ln cap="flat" cmpd="sng" w="38100">
            <a:solidFill>
              <a:schemeClr val="accen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latin typeface="Microsoft JhengHei"/>
                <a:ea typeface="Microsoft JhengHei"/>
                <a:cs typeface="Microsoft JhengHei"/>
                <a:sym typeface="Microsoft JhengHei"/>
              </a:rPr>
              <a:t>問我年薪多少？</a:t>
            </a:r>
            <a:endParaRPr sz="2400">
              <a:latin typeface="Microsoft JhengHei"/>
              <a:ea typeface="Microsoft JhengHei"/>
              <a:cs typeface="Microsoft JhengHei"/>
              <a:sym typeface="Microsoft JhengHei"/>
            </a:endParaRPr>
          </a:p>
          <a:p>
            <a:pPr indent="0" lvl="0" marL="0" rtl="0" algn="ctr">
              <a:spcBef>
                <a:spcPts val="0"/>
              </a:spcBef>
              <a:spcAft>
                <a:spcPts val="0"/>
              </a:spcAft>
              <a:buNone/>
            </a:pPr>
            <a:r>
              <a:rPr lang="zh-TW" sz="2400">
                <a:latin typeface="Microsoft JhengHei"/>
                <a:ea typeface="Microsoft JhengHei"/>
                <a:cs typeface="Microsoft JhengHei"/>
                <a:sym typeface="Microsoft JhengHei"/>
              </a:rPr>
              <a:t>你真沒禮貌</a:t>
            </a:r>
            <a:endParaRPr sz="2400">
              <a:latin typeface="Microsoft JhengHei"/>
              <a:ea typeface="Microsoft JhengHei"/>
              <a:cs typeface="Microsoft JhengHei"/>
              <a:sym typeface="Microsoft JhengHei"/>
            </a:endParaRPr>
          </a:p>
        </p:txBody>
      </p:sp>
      <p:sp>
        <p:nvSpPr>
          <p:cNvPr id="2455" name="Google Shape;2455;p210"/>
          <p:cNvSpPr txBox="1"/>
          <p:nvPr/>
        </p:nvSpPr>
        <p:spPr>
          <a:xfrm>
            <a:off x="4924700" y="2749900"/>
            <a:ext cx="3743100" cy="828900"/>
          </a:xfrm>
          <a:prstGeom prst="rect">
            <a:avLst/>
          </a:prstGeom>
          <a:noFill/>
          <a:ln>
            <a:noFill/>
          </a:ln>
        </p:spPr>
        <p:txBody>
          <a:bodyPr anchorCtr="0" anchor="b" bIns="91425" lIns="91425" spcFirstLastPara="1" rIns="91425" wrap="square" tIns="91425">
            <a:noAutofit/>
          </a:bodyPr>
          <a:lstStyle/>
          <a:p>
            <a:pPr indent="0" lvl="0" marL="457200" rtl="0" algn="r">
              <a:lnSpc>
                <a:spcPct val="115000"/>
              </a:lnSpc>
              <a:spcBef>
                <a:spcPts val="560"/>
              </a:spcBef>
              <a:spcAft>
                <a:spcPts val="0"/>
              </a:spcAft>
              <a:buNone/>
            </a:pPr>
            <a:r>
              <a:rPr lang="zh-TW" sz="2400">
                <a:solidFill>
                  <a:schemeClr val="dk1"/>
                </a:solidFill>
                <a:latin typeface="Microsoft JhengHei"/>
                <a:ea typeface="Microsoft JhengHei"/>
                <a:cs typeface="Microsoft JhengHei"/>
                <a:sym typeface="Microsoft JhengHei"/>
              </a:rPr>
              <a:t>美國公民</a:t>
            </a:r>
            <a:endParaRPr sz="2400">
              <a:solidFill>
                <a:schemeClr val="dk1"/>
              </a:solidFill>
              <a:latin typeface="Microsoft JhengHei"/>
              <a:ea typeface="Microsoft JhengHei"/>
              <a:cs typeface="Microsoft JhengHei"/>
              <a:sym typeface="Microsoft JhengHei"/>
            </a:endParaRPr>
          </a:p>
          <a:p>
            <a:pPr indent="0" lvl="0" marL="457200" rtl="0" algn="r">
              <a:lnSpc>
                <a:spcPct val="115000"/>
              </a:lnSpc>
              <a:spcBef>
                <a:spcPts val="1000"/>
              </a:spcBef>
              <a:spcAft>
                <a:spcPts val="1000"/>
              </a:spcAft>
              <a:buNone/>
            </a:pPr>
            <a:r>
              <a:rPr lang="zh-TW" sz="2400">
                <a:solidFill>
                  <a:schemeClr val="dk1"/>
                </a:solidFill>
                <a:latin typeface="Microsoft JhengHei"/>
                <a:ea typeface="Microsoft JhengHei"/>
                <a:cs typeface="Microsoft JhengHei"/>
                <a:sym typeface="Microsoft JhengHei"/>
              </a:rPr>
              <a:t>有什麼共同模式？</a:t>
            </a:r>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0" name="Shape 2460"/>
        <p:cNvGrpSpPr/>
        <p:nvPr/>
      </p:nvGrpSpPr>
      <p:grpSpPr>
        <a:xfrm>
          <a:off x="0" y="0"/>
          <a:ext cx="0" cy="0"/>
          <a:chOff x="0" y="0"/>
          <a:chExt cx="0" cy="0"/>
        </a:xfrm>
      </p:grpSpPr>
      <p:pic>
        <p:nvPicPr>
          <p:cNvPr id="2461" name="Google Shape;2461;p211"/>
          <p:cNvPicPr preferRelativeResize="0"/>
          <p:nvPr/>
        </p:nvPicPr>
        <p:blipFill rotWithShape="1">
          <a:blip r:embed="rId3">
            <a:alphaModFix/>
          </a:blip>
          <a:srcRect b="0" l="10934" r="-16788" t="0"/>
          <a:stretch/>
        </p:blipFill>
        <p:spPr>
          <a:xfrm>
            <a:off x="2590800" y="0"/>
            <a:ext cx="10889100" cy="6858000"/>
          </a:xfrm>
          <a:prstGeom prst="parallelogram">
            <a:avLst>
              <a:gd fmla="val 25000" name="adj"/>
            </a:avLst>
          </a:prstGeom>
          <a:noFill/>
          <a:ln>
            <a:noFill/>
          </a:ln>
        </p:spPr>
      </p:pic>
      <p:sp>
        <p:nvSpPr>
          <p:cNvPr id="2462" name="Google Shape;2462;p211"/>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2463" name="Google Shape;2463;p211"/>
          <p:cNvSpPr/>
          <p:nvPr/>
        </p:nvSpPr>
        <p:spPr>
          <a:xfrm>
            <a:off x="357200" y="3671113"/>
            <a:ext cx="2882700" cy="1152000"/>
          </a:xfrm>
          <a:prstGeom prst="roundRect">
            <a:avLst>
              <a:gd fmla="val 16667" name="adj"/>
            </a:avLst>
          </a:prstGeom>
          <a:solidFill>
            <a:srgbClr val="FFFFFF"/>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u="sng">
                <a:solidFill>
                  <a:srgbClr val="0000FF"/>
                </a:solidFill>
              </a:rPr>
              <a:t>線上購物</a:t>
            </a:r>
            <a:endParaRPr sz="3200" u="sng">
              <a:solidFill>
                <a:srgbClr val="0000FF"/>
              </a:solidFill>
            </a:endParaRPr>
          </a:p>
          <a:p>
            <a:pPr indent="0" lvl="0" marL="0" rtl="0" algn="ctr">
              <a:spcBef>
                <a:spcPts val="0"/>
              </a:spcBef>
              <a:spcAft>
                <a:spcPts val="0"/>
              </a:spcAft>
              <a:buNone/>
            </a:pPr>
            <a:r>
              <a:rPr lang="zh-TW" sz="3200" u="sng">
                <a:solidFill>
                  <a:srgbClr val="0000FF"/>
                </a:solidFill>
              </a:rPr>
              <a:t>資料集</a:t>
            </a:r>
            <a:endParaRPr sz="3200" u="sng">
              <a:solidFill>
                <a:srgbClr val="0000FF"/>
              </a:solidFill>
            </a:endParaRPr>
          </a:p>
        </p:txBody>
      </p:sp>
      <p:pic>
        <p:nvPicPr>
          <p:cNvPr descr="D:\Desktop\Dropbox\108-2 成大課程\0319 WEKA實作：機器學習 監督式學習\課程網頁icon\folder.emf" id="2464" name="Google Shape;2464;p211"/>
          <p:cNvPicPr preferRelativeResize="0"/>
          <p:nvPr/>
        </p:nvPicPr>
        <p:blipFill>
          <a:blip r:embed="rId4">
            <a:alphaModFix/>
          </a:blip>
          <a:stretch>
            <a:fillRect/>
          </a:stretch>
        </p:blipFill>
        <p:spPr>
          <a:xfrm>
            <a:off x="1124625" y="2428150"/>
            <a:ext cx="1347850" cy="1347850"/>
          </a:xfrm>
          <a:prstGeom prst="rect">
            <a:avLst/>
          </a:prstGeom>
          <a:noFill/>
          <a:ln>
            <a:noFill/>
          </a:ln>
        </p:spPr>
      </p:pic>
      <p:sp>
        <p:nvSpPr>
          <p:cNvPr id="2465" name="Google Shape;2465;p211"/>
          <p:cNvSpPr txBox="1"/>
          <p:nvPr/>
        </p:nvSpPr>
        <p:spPr>
          <a:xfrm>
            <a:off x="357200" y="1259400"/>
            <a:ext cx="3743100" cy="8289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560"/>
              </a:spcBef>
              <a:spcAft>
                <a:spcPts val="1000"/>
              </a:spcAft>
              <a:buNone/>
            </a:pPr>
            <a:r>
              <a:rPr lang="zh-TW" sz="2400">
                <a:solidFill>
                  <a:schemeClr val="dk1"/>
                </a:solidFill>
                <a:latin typeface="Microsoft JhengHei"/>
                <a:ea typeface="Microsoft JhengHei"/>
                <a:cs typeface="Microsoft JhengHei"/>
                <a:sym typeface="Microsoft JhengHei"/>
              </a:rPr>
              <a:t>大家是怎麽瀏覽</a:t>
            </a:r>
            <a:br>
              <a:rPr lang="zh-TW" sz="2400">
                <a:solidFill>
                  <a:schemeClr val="dk1"/>
                </a:solidFill>
                <a:latin typeface="Microsoft JhengHei"/>
                <a:ea typeface="Microsoft JhengHei"/>
                <a:cs typeface="Microsoft JhengHei"/>
                <a:sym typeface="Microsoft JhengHei"/>
              </a:rPr>
            </a:br>
            <a:r>
              <a:rPr lang="zh-TW" sz="2400">
                <a:solidFill>
                  <a:schemeClr val="dk1"/>
                </a:solidFill>
                <a:latin typeface="Microsoft JhengHei"/>
                <a:ea typeface="Microsoft JhengHei"/>
                <a:cs typeface="Microsoft JhengHei"/>
                <a:sym typeface="Microsoft JhengHei"/>
              </a:rPr>
              <a:t>線上購物網站的呢？</a:t>
            </a:r>
            <a:endParaRPr/>
          </a:p>
        </p:txBody>
      </p:sp>
      <p:sp>
        <p:nvSpPr>
          <p:cNvPr id="2466" name="Google Shape;2466;p211"/>
          <p:cNvSpPr/>
          <p:nvPr/>
        </p:nvSpPr>
        <p:spPr>
          <a:xfrm>
            <a:off x="4832700" y="5220150"/>
            <a:ext cx="2379900" cy="1152000"/>
          </a:xfrm>
          <a:prstGeom prst="wedgeRoundRectCallout">
            <a:avLst>
              <a:gd fmla="val 19592" name="adj1"/>
              <a:gd fmla="val -84631" name="adj2"/>
              <a:gd fmla="val 0" name="adj3"/>
            </a:avLst>
          </a:prstGeom>
          <a:solidFill>
            <a:srgbClr val="FFFFFF"/>
          </a:solidFill>
          <a:ln cap="flat" cmpd="sng" w="38100">
            <a:solidFill>
              <a:schemeClr val="accen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latin typeface="Microsoft JhengHei"/>
                <a:ea typeface="Microsoft JhengHei"/>
                <a:cs typeface="Microsoft JhengHei"/>
                <a:sym typeface="Microsoft JhengHei"/>
              </a:rPr>
              <a:t>掏出你的</a:t>
            </a:r>
            <a:endParaRPr sz="2400">
              <a:latin typeface="Microsoft JhengHei"/>
              <a:ea typeface="Microsoft JhengHei"/>
              <a:cs typeface="Microsoft JhengHei"/>
              <a:sym typeface="Microsoft JhengHei"/>
            </a:endParaRPr>
          </a:p>
          <a:p>
            <a:pPr indent="0" lvl="0" marL="0" rtl="0" algn="ctr">
              <a:spcBef>
                <a:spcPts val="0"/>
              </a:spcBef>
              <a:spcAft>
                <a:spcPts val="0"/>
              </a:spcAft>
              <a:buNone/>
            </a:pPr>
            <a:r>
              <a:rPr lang="zh-TW" sz="2400">
                <a:latin typeface="Microsoft JhengHei"/>
                <a:ea typeface="Microsoft JhengHei"/>
                <a:cs typeface="Microsoft JhengHei"/>
                <a:sym typeface="Microsoft JhengHei"/>
              </a:rPr>
              <a:t>魔法小卡！</a:t>
            </a:r>
            <a:endParaRPr sz="2400">
              <a:latin typeface="Microsoft JhengHei"/>
              <a:ea typeface="Microsoft JhengHei"/>
              <a:cs typeface="Microsoft JhengHei"/>
              <a:sym typeface="Microsoft JhengHei"/>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1" name="Shape 2471"/>
        <p:cNvGrpSpPr/>
        <p:nvPr/>
      </p:nvGrpSpPr>
      <p:grpSpPr>
        <a:xfrm>
          <a:off x="0" y="0"/>
          <a:ext cx="0" cy="0"/>
          <a:chOff x="0" y="0"/>
          <a:chExt cx="0" cy="0"/>
        </a:xfrm>
      </p:grpSpPr>
      <p:sp>
        <p:nvSpPr>
          <p:cNvPr id="2472" name="Google Shape;2472;p212"/>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0" lvl="0" marL="457200" rtl="0" algn="r">
              <a:spcBef>
                <a:spcPts val="0"/>
              </a:spcBef>
              <a:spcAft>
                <a:spcPts val="0"/>
              </a:spcAft>
              <a:buNone/>
            </a:pPr>
            <a:r>
              <a:t/>
            </a:r>
            <a:endParaRPr/>
          </a:p>
        </p:txBody>
      </p:sp>
      <p:sp>
        <p:nvSpPr>
          <p:cNvPr id="2473" name="Google Shape;2473;p212"/>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2474" name="Google Shape;2474;p212"/>
          <p:cNvSpPr/>
          <p:nvPr/>
        </p:nvSpPr>
        <p:spPr>
          <a:xfrm>
            <a:off x="5785050" y="4885663"/>
            <a:ext cx="2882700" cy="1152000"/>
          </a:xfrm>
          <a:prstGeom prst="roundRect">
            <a:avLst>
              <a:gd fmla="val 16667" name="adj"/>
            </a:avLst>
          </a:prstGeom>
          <a:solidFill>
            <a:srgbClr val="FFFFFF"/>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u="sng">
                <a:solidFill>
                  <a:srgbClr val="0000FF"/>
                </a:solidFill>
              </a:rPr>
              <a:t>鐵達尼號乘客資料集</a:t>
            </a:r>
            <a:endParaRPr sz="3200" u="sng">
              <a:solidFill>
                <a:srgbClr val="0000FF"/>
              </a:solidFill>
            </a:endParaRPr>
          </a:p>
        </p:txBody>
      </p:sp>
      <p:pic>
        <p:nvPicPr>
          <p:cNvPr descr="D:\Desktop\Dropbox\108-2 成大課程\0319 WEKA實作：機器學習 監督式學習\課程網頁icon\folder.emf" id="2475" name="Google Shape;2475;p212"/>
          <p:cNvPicPr preferRelativeResize="0"/>
          <p:nvPr/>
        </p:nvPicPr>
        <p:blipFill>
          <a:blip r:embed="rId3">
            <a:alphaModFix/>
          </a:blip>
          <a:stretch>
            <a:fillRect/>
          </a:stretch>
        </p:blipFill>
        <p:spPr>
          <a:xfrm>
            <a:off x="6552475" y="3642700"/>
            <a:ext cx="1347850" cy="1347850"/>
          </a:xfrm>
          <a:prstGeom prst="rect">
            <a:avLst/>
          </a:prstGeom>
          <a:noFill/>
          <a:ln>
            <a:noFill/>
          </a:ln>
        </p:spPr>
      </p:pic>
      <p:sp>
        <p:nvSpPr>
          <p:cNvPr id="2476" name="Google Shape;2476;p212"/>
          <p:cNvSpPr/>
          <p:nvPr/>
        </p:nvSpPr>
        <p:spPr>
          <a:xfrm>
            <a:off x="560450" y="4990550"/>
            <a:ext cx="2379900" cy="1152000"/>
          </a:xfrm>
          <a:prstGeom prst="wedgeRoundRectCallout">
            <a:avLst>
              <a:gd fmla="val 48394" name="adj1"/>
              <a:gd fmla="val -76938" name="adj2"/>
              <a:gd fmla="val 0" name="adj3"/>
            </a:avLst>
          </a:prstGeom>
          <a:solidFill>
            <a:srgbClr val="FFFFFF"/>
          </a:solidFill>
          <a:ln cap="flat" cmpd="sng" w="38100">
            <a:solidFill>
              <a:schemeClr val="accen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latin typeface="Microsoft JhengHei"/>
                <a:ea typeface="Microsoft JhengHei"/>
                <a:cs typeface="Microsoft JhengHei"/>
                <a:sym typeface="Microsoft JhengHei"/>
              </a:rPr>
              <a:t>問我年薪多少？</a:t>
            </a:r>
            <a:endParaRPr sz="2400">
              <a:latin typeface="Microsoft JhengHei"/>
              <a:ea typeface="Microsoft JhengHei"/>
              <a:cs typeface="Microsoft JhengHei"/>
              <a:sym typeface="Microsoft JhengHei"/>
            </a:endParaRPr>
          </a:p>
          <a:p>
            <a:pPr indent="0" lvl="0" marL="0" rtl="0" algn="ctr">
              <a:spcBef>
                <a:spcPts val="0"/>
              </a:spcBef>
              <a:spcAft>
                <a:spcPts val="0"/>
              </a:spcAft>
              <a:buNone/>
            </a:pPr>
            <a:r>
              <a:rPr lang="zh-TW" sz="2400">
                <a:latin typeface="Microsoft JhengHei"/>
                <a:ea typeface="Microsoft JhengHei"/>
                <a:cs typeface="Microsoft JhengHei"/>
                <a:sym typeface="Microsoft JhengHei"/>
              </a:rPr>
              <a:t>你真沒禮貌</a:t>
            </a:r>
            <a:endParaRPr sz="2400">
              <a:latin typeface="Microsoft JhengHei"/>
              <a:ea typeface="Microsoft JhengHei"/>
              <a:cs typeface="Microsoft JhengHei"/>
              <a:sym typeface="Microsoft JhengHei"/>
            </a:endParaRPr>
          </a:p>
        </p:txBody>
      </p:sp>
      <p:sp>
        <p:nvSpPr>
          <p:cNvPr id="2477" name="Google Shape;2477;p212"/>
          <p:cNvSpPr txBox="1"/>
          <p:nvPr/>
        </p:nvSpPr>
        <p:spPr>
          <a:xfrm>
            <a:off x="4924700" y="2749900"/>
            <a:ext cx="3743100" cy="828900"/>
          </a:xfrm>
          <a:prstGeom prst="rect">
            <a:avLst/>
          </a:prstGeom>
          <a:noFill/>
          <a:ln>
            <a:noFill/>
          </a:ln>
        </p:spPr>
        <p:txBody>
          <a:bodyPr anchorCtr="0" anchor="b" bIns="91425" lIns="91425" spcFirstLastPara="1" rIns="91425" wrap="square" tIns="91425">
            <a:noAutofit/>
          </a:bodyPr>
          <a:lstStyle/>
          <a:p>
            <a:pPr indent="0" lvl="0" marL="457200" rtl="0" algn="r">
              <a:lnSpc>
                <a:spcPct val="115000"/>
              </a:lnSpc>
              <a:spcBef>
                <a:spcPts val="560"/>
              </a:spcBef>
              <a:spcAft>
                <a:spcPts val="1000"/>
              </a:spcAft>
              <a:buNone/>
            </a:pPr>
            <a:r>
              <a:rPr lang="zh-TW" sz="2400">
                <a:solidFill>
                  <a:schemeClr val="dk1"/>
                </a:solidFill>
                <a:latin typeface="Microsoft JhengHei"/>
                <a:ea typeface="Microsoft JhengHei"/>
                <a:cs typeface="Microsoft JhengHei"/>
                <a:sym typeface="Microsoft JhengHei"/>
              </a:rPr>
              <a:t>鐵達尼號乘客</a:t>
            </a:r>
            <a:br>
              <a:rPr lang="zh-TW" sz="2400">
                <a:solidFill>
                  <a:schemeClr val="dk1"/>
                </a:solidFill>
                <a:latin typeface="Microsoft JhengHei"/>
                <a:ea typeface="Microsoft JhengHei"/>
                <a:cs typeface="Microsoft JhengHei"/>
                <a:sym typeface="Microsoft JhengHei"/>
              </a:rPr>
            </a:br>
            <a:r>
              <a:rPr lang="zh-TW" sz="2400">
                <a:solidFill>
                  <a:schemeClr val="dk1"/>
                </a:solidFill>
                <a:latin typeface="Microsoft JhengHei"/>
                <a:ea typeface="Microsoft JhengHei"/>
                <a:cs typeface="Microsoft JhengHei"/>
                <a:sym typeface="Microsoft JhengHei"/>
              </a:rPr>
              <a:t>有那些呢？</a:t>
            </a:r>
            <a:endParaRPr/>
          </a:p>
        </p:txBody>
      </p:sp>
      <p:pic>
        <p:nvPicPr>
          <p:cNvPr id="2478" name="Google Shape;2478;p212"/>
          <p:cNvPicPr preferRelativeResize="0"/>
          <p:nvPr/>
        </p:nvPicPr>
        <p:blipFill rotWithShape="1">
          <a:blip r:embed="rId4">
            <a:alphaModFix/>
          </a:blip>
          <a:srcRect b="0" l="-20620" r="20620" t="0"/>
          <a:stretch/>
        </p:blipFill>
        <p:spPr>
          <a:xfrm>
            <a:off x="-5759250" y="0"/>
            <a:ext cx="12192000" cy="6858000"/>
          </a:xfrm>
          <a:prstGeom prst="parallelogram">
            <a:avLst>
              <a:gd fmla="val 25000" name="adj"/>
            </a:avLst>
          </a:prstGeom>
          <a:noFill/>
          <a:ln>
            <a:noFill/>
          </a:ln>
        </p:spPr>
      </p:pic>
      <p:sp>
        <p:nvSpPr>
          <p:cNvPr id="2479" name="Google Shape;2479;p212"/>
          <p:cNvSpPr/>
          <p:nvPr/>
        </p:nvSpPr>
        <p:spPr>
          <a:xfrm>
            <a:off x="1333500" y="4305750"/>
            <a:ext cx="2379900" cy="1152000"/>
          </a:xfrm>
          <a:prstGeom prst="wedgeRoundRectCallout">
            <a:avLst>
              <a:gd fmla="val 19592" name="adj1"/>
              <a:gd fmla="val -84631" name="adj2"/>
              <a:gd fmla="val 0" name="adj3"/>
            </a:avLst>
          </a:prstGeom>
          <a:solidFill>
            <a:srgbClr val="FFFFFF"/>
          </a:solidFill>
          <a:ln cap="flat" cmpd="sng" w="38100">
            <a:solidFill>
              <a:schemeClr val="accen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latin typeface="Microsoft JhengHei"/>
                <a:ea typeface="Microsoft JhengHei"/>
                <a:cs typeface="Microsoft JhengHei"/>
                <a:sym typeface="Microsoft JhengHei"/>
              </a:rPr>
              <a:t>You jump, </a:t>
            </a:r>
            <a:br>
              <a:rPr lang="zh-TW" sz="2400">
                <a:latin typeface="Microsoft JhengHei"/>
                <a:ea typeface="Microsoft JhengHei"/>
                <a:cs typeface="Microsoft JhengHei"/>
                <a:sym typeface="Microsoft JhengHei"/>
              </a:rPr>
            </a:br>
            <a:r>
              <a:rPr lang="zh-TW" sz="2400">
                <a:latin typeface="Microsoft JhengHei"/>
                <a:ea typeface="Microsoft JhengHei"/>
                <a:cs typeface="Microsoft JhengHei"/>
                <a:sym typeface="Microsoft JhengHei"/>
              </a:rPr>
              <a:t>I jump!</a:t>
            </a:r>
            <a:endParaRPr sz="2400">
              <a:latin typeface="Microsoft JhengHei"/>
              <a:ea typeface="Microsoft JhengHei"/>
              <a:cs typeface="Microsoft JhengHei"/>
              <a:sym typeface="Microsoft JhengHei"/>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4" name="Shape 2484"/>
        <p:cNvGrpSpPr/>
        <p:nvPr/>
      </p:nvGrpSpPr>
      <p:grpSpPr>
        <a:xfrm>
          <a:off x="0" y="0"/>
          <a:ext cx="0" cy="0"/>
          <a:chOff x="0" y="0"/>
          <a:chExt cx="0" cy="0"/>
        </a:xfrm>
      </p:grpSpPr>
      <p:sp>
        <p:nvSpPr>
          <p:cNvPr id="2485" name="Google Shape;2485;p213"/>
          <p:cNvSpPr txBox="1"/>
          <p:nvPr>
            <p:ph idx="1" type="body"/>
          </p:nvPr>
        </p:nvSpPr>
        <p:spPr>
          <a:xfrm>
            <a:off x="476250" y="1783075"/>
            <a:ext cx="8191500" cy="4711800"/>
          </a:xfrm>
          <a:prstGeom prst="rect">
            <a:avLst/>
          </a:prstGeom>
        </p:spPr>
        <p:txBody>
          <a:bodyPr anchorCtr="0" anchor="ctr" bIns="91425" lIns="91425" spcFirstLastPara="1" rIns="91425" wrap="square" tIns="91425">
            <a:noAutofit/>
          </a:bodyPr>
          <a:lstStyle/>
          <a:p>
            <a:pPr indent="-381000" lvl="0" marL="457200" rtl="0" algn="l">
              <a:spcBef>
                <a:spcPts val="560"/>
              </a:spcBef>
              <a:spcAft>
                <a:spcPts val="0"/>
              </a:spcAft>
              <a:buSzPts val="2400"/>
              <a:buAutoNum type="arabicPeriod"/>
            </a:pPr>
            <a:r>
              <a:rPr lang="zh-TW">
                <a:solidFill>
                  <a:schemeClr val="dk1"/>
                </a:solidFill>
              </a:rPr>
              <a:t>可選擇其他資料集，不過注意以下條件</a:t>
            </a:r>
            <a:endParaRPr>
              <a:solidFill>
                <a:schemeClr val="dk1"/>
              </a:solidFill>
            </a:endParaRPr>
          </a:p>
          <a:p>
            <a:pPr indent="-368300" lvl="1" marL="914400" rtl="0" algn="l">
              <a:spcBef>
                <a:spcPts val="1000"/>
              </a:spcBef>
              <a:spcAft>
                <a:spcPts val="0"/>
              </a:spcAft>
              <a:buSzPts val="2200"/>
              <a:buAutoNum type="alphaLcPeriod"/>
            </a:pPr>
            <a:r>
              <a:rPr lang="zh-TW" sz="2200">
                <a:solidFill>
                  <a:schemeClr val="dk1"/>
                </a:solidFill>
              </a:rPr>
              <a:t>屬性儘量為類別型或數值型，</a:t>
            </a:r>
            <a:r>
              <a:rPr lang="zh-TW" sz="2200">
                <a:solidFill>
                  <a:srgbClr val="FF0000"/>
                </a:solidFill>
              </a:rPr>
              <a:t>避免包含日期型或字串型</a:t>
            </a:r>
            <a:r>
              <a:rPr lang="zh-TW" sz="2200">
                <a:solidFill>
                  <a:schemeClr val="dk1"/>
                </a:solidFill>
              </a:rPr>
              <a:t>等需要額外資料預處理的資料類型</a:t>
            </a:r>
            <a:endParaRPr sz="2200">
              <a:solidFill>
                <a:schemeClr val="dk1"/>
              </a:solidFill>
            </a:endParaRPr>
          </a:p>
          <a:p>
            <a:pPr indent="-381000" lvl="0" marL="457200" rtl="0" algn="l">
              <a:spcBef>
                <a:spcPts val="1000"/>
              </a:spcBef>
              <a:spcAft>
                <a:spcPts val="0"/>
              </a:spcAft>
              <a:buSzPts val="2400"/>
              <a:buAutoNum type="arabicPeriod"/>
            </a:pPr>
            <a:r>
              <a:rPr lang="zh-TW"/>
              <a:t>如果分析結果難以解釋，不妨重新整理資料本身</a:t>
            </a:r>
            <a:endParaRPr/>
          </a:p>
          <a:p>
            <a:pPr indent="-368300" lvl="1" marL="914400" rtl="0" algn="l">
              <a:spcBef>
                <a:spcPts val="1000"/>
              </a:spcBef>
              <a:spcAft>
                <a:spcPts val="0"/>
              </a:spcAft>
              <a:buSzPts val="2200"/>
              <a:buAutoNum type="alphaLcPeriod"/>
            </a:pPr>
            <a:r>
              <a:rPr lang="zh-TW" sz="2200"/>
              <a:t>試著刪除屬性、調整的值、或是想辦法填補缺漏值</a:t>
            </a:r>
            <a:endParaRPr sz="2200"/>
          </a:p>
          <a:p>
            <a:pPr indent="-368300" lvl="1" marL="914400" rtl="0" algn="l">
              <a:spcBef>
                <a:spcPts val="0"/>
              </a:spcBef>
              <a:spcAft>
                <a:spcPts val="0"/>
              </a:spcAft>
              <a:buSzPts val="2200"/>
              <a:buAutoNum type="alphaLcPeriod"/>
            </a:pPr>
            <a:r>
              <a:rPr lang="zh-TW" sz="2200"/>
              <a:t>如果有對資料本身做預處理，請在學習單中說明做法</a:t>
            </a:r>
            <a:endParaRPr sz="2200"/>
          </a:p>
          <a:p>
            <a:pPr indent="-381000" lvl="0" marL="457200" rtl="0" algn="l">
              <a:spcBef>
                <a:spcPts val="1000"/>
              </a:spcBef>
              <a:spcAft>
                <a:spcPts val="1000"/>
              </a:spcAft>
              <a:buSzPts val="2400"/>
              <a:buAutoNum type="arabicPeriod"/>
            </a:pPr>
            <a:r>
              <a:rPr lang="zh-TW"/>
              <a:t>學習單大部分都</a:t>
            </a:r>
            <a:r>
              <a:rPr lang="zh-TW" u="sng">
                <a:solidFill>
                  <a:srgbClr val="FF0000"/>
                </a:solidFill>
              </a:rPr>
              <a:t>沒有標準答案</a:t>
            </a:r>
            <a:r>
              <a:rPr lang="zh-TW"/>
              <a:t>，請發揮觀察力和想象力，試著分析看看吧</a:t>
            </a:r>
            <a:endParaRPr/>
          </a:p>
        </p:txBody>
      </p:sp>
      <p:sp>
        <p:nvSpPr>
          <p:cNvPr id="2486" name="Google Shape;2486;p213"/>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2487" name="Google Shape;2487;p213"/>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關於學習單的說明</a:t>
            </a:r>
            <a:endParaRPr/>
          </a:p>
        </p:txBody>
      </p:sp>
      <p:sp>
        <p:nvSpPr>
          <p:cNvPr id="2488" name="Google Shape;2488;p213"/>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3" name="Shape 2493"/>
        <p:cNvGrpSpPr/>
        <p:nvPr/>
      </p:nvGrpSpPr>
      <p:grpSpPr>
        <a:xfrm>
          <a:off x="0" y="0"/>
          <a:ext cx="0" cy="0"/>
          <a:chOff x="0" y="0"/>
          <a:chExt cx="0" cy="0"/>
        </a:xfrm>
      </p:grpSpPr>
      <p:sp>
        <p:nvSpPr>
          <p:cNvPr id="2494" name="Google Shape;2494;p214"/>
          <p:cNvSpPr txBox="1"/>
          <p:nvPr>
            <p:ph idx="1" type="body"/>
          </p:nvPr>
        </p:nvSpPr>
        <p:spPr>
          <a:xfrm>
            <a:off x="6672475" y="1783075"/>
            <a:ext cx="1995300" cy="4711800"/>
          </a:xfrm>
          <a:prstGeom prst="rect">
            <a:avLst/>
          </a:prstGeom>
        </p:spPr>
        <p:txBody>
          <a:bodyPr anchorCtr="0" anchor="ctr" bIns="91425" lIns="91425" spcFirstLastPara="1" rIns="91425" wrap="square" tIns="91425">
            <a:noAutofit/>
          </a:bodyPr>
          <a:lstStyle/>
          <a:p>
            <a:pPr indent="-381000" lvl="0" marL="457200" rtl="0" algn="l">
              <a:spcBef>
                <a:spcPts val="560"/>
              </a:spcBef>
              <a:spcAft>
                <a:spcPts val="0"/>
              </a:spcAft>
              <a:buSzPts val="2400"/>
              <a:buChar char="●"/>
            </a:pPr>
            <a:r>
              <a:rPr lang="zh-TW"/>
              <a:t>性別</a:t>
            </a:r>
            <a:endParaRPr/>
          </a:p>
          <a:p>
            <a:pPr indent="-381000" lvl="0" marL="457200" rtl="0" algn="l">
              <a:spcBef>
                <a:spcPts val="0"/>
              </a:spcBef>
              <a:spcAft>
                <a:spcPts val="0"/>
              </a:spcAft>
              <a:buSzPts val="2400"/>
              <a:buChar char="●"/>
            </a:pPr>
            <a:r>
              <a:rPr lang="zh-TW"/>
              <a:t>地區</a:t>
            </a:r>
            <a:endParaRPr/>
          </a:p>
        </p:txBody>
      </p:sp>
      <p:sp>
        <p:nvSpPr>
          <p:cNvPr id="2495" name="Google Shape;2495;p214"/>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2496" name="Google Shape;2496;p214"/>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屬性是類別資料卻記成數值的話？</a:t>
            </a:r>
            <a:endParaRPr/>
          </a:p>
        </p:txBody>
      </p:sp>
      <p:sp>
        <p:nvSpPr>
          <p:cNvPr id="2497" name="Google Shape;2497;p214"/>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2498" name="Google Shape;2498;p214"/>
          <p:cNvPicPr preferRelativeResize="0"/>
          <p:nvPr/>
        </p:nvPicPr>
        <p:blipFill>
          <a:blip r:embed="rId3">
            <a:alphaModFix/>
          </a:blip>
          <a:stretch>
            <a:fillRect/>
          </a:stretch>
        </p:blipFill>
        <p:spPr>
          <a:xfrm>
            <a:off x="476247" y="1783075"/>
            <a:ext cx="6196239" cy="4711801"/>
          </a:xfrm>
          <a:prstGeom prst="rect">
            <a:avLst/>
          </a:prstGeom>
          <a:noFill/>
          <a:ln>
            <a:noFill/>
          </a:ln>
        </p:spPr>
      </p:pic>
      <p:sp>
        <p:nvSpPr>
          <p:cNvPr id="2499" name="Google Shape;2499;p214"/>
          <p:cNvSpPr/>
          <p:nvPr/>
        </p:nvSpPr>
        <p:spPr>
          <a:xfrm>
            <a:off x="2024275" y="2467200"/>
            <a:ext cx="4223100" cy="3385800"/>
          </a:xfrm>
          <a:prstGeom prst="roundRect">
            <a:avLst>
              <a:gd fmla="val 1225"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500" name="Google Shape;2500;p214"/>
          <p:cNvSpPr/>
          <p:nvPr/>
        </p:nvSpPr>
        <p:spPr>
          <a:xfrm>
            <a:off x="3604625" y="1902150"/>
            <a:ext cx="2299800" cy="1045500"/>
          </a:xfrm>
          <a:prstGeom prst="wedgeRoundRectCallout">
            <a:avLst>
              <a:gd fmla="val -70001" name="adj1"/>
              <a:gd fmla="val 38443" name="adj2"/>
              <a:gd fmla="val 0" name="adj3"/>
            </a:avLst>
          </a:prstGeom>
          <a:solidFill>
            <a:schemeClr val="accent2"/>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2800">
                <a:solidFill>
                  <a:srgbClr val="FFFFFF"/>
                </a:solidFill>
                <a:latin typeface="Microsoft JhengHei"/>
                <a:ea typeface="Microsoft JhengHei"/>
                <a:cs typeface="Microsoft JhengHei"/>
                <a:sym typeface="Microsoft JhengHei"/>
              </a:rPr>
              <a:t>請取代成</a:t>
            </a:r>
            <a:br>
              <a:rPr lang="zh-TW" sz="2800">
                <a:solidFill>
                  <a:srgbClr val="FFFFFF"/>
                </a:solidFill>
                <a:latin typeface="Microsoft JhengHei"/>
                <a:ea typeface="Microsoft JhengHei"/>
                <a:cs typeface="Microsoft JhengHei"/>
                <a:sym typeface="Microsoft JhengHei"/>
              </a:rPr>
            </a:br>
            <a:r>
              <a:rPr lang="zh-TW" sz="2800">
                <a:solidFill>
                  <a:srgbClr val="FFFFFF"/>
                </a:solidFill>
                <a:latin typeface="Microsoft JhengHei"/>
                <a:ea typeface="Microsoft JhengHei"/>
                <a:cs typeface="Microsoft JhengHei"/>
                <a:sym typeface="Microsoft JhengHei"/>
              </a:rPr>
              <a:t>對應的類別</a:t>
            </a:r>
            <a:endParaRPr sz="2400">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5" name="Shape 2505"/>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p93"/>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713" name="Google Shape;713;p93"/>
          <p:cNvSpPr txBox="1"/>
          <p:nvPr>
            <p:ph type="title"/>
          </p:nvPr>
        </p:nvSpPr>
        <p:spPr>
          <a:xfrm>
            <a:off x="476250" y="932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TW" sz="3200"/>
              <a:t>Attribute Type</a:t>
            </a:r>
            <a:endParaRPr b="0" sz="3200"/>
          </a:p>
          <a:p>
            <a:pPr indent="0" lvl="0" marL="0" rtl="0" algn="ctr">
              <a:spcBef>
                <a:spcPts val="0"/>
              </a:spcBef>
              <a:spcAft>
                <a:spcPts val="0"/>
              </a:spcAft>
              <a:buNone/>
            </a:pPr>
            <a:r>
              <a:rPr lang="zh-TW"/>
              <a:t>屬性的資料類型</a:t>
            </a:r>
            <a:endParaRPr/>
          </a:p>
        </p:txBody>
      </p:sp>
      <p:sp>
        <p:nvSpPr>
          <p:cNvPr id="714" name="Google Shape;714;p93"/>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graphicFrame>
        <p:nvGraphicFramePr>
          <p:cNvPr id="715" name="Google Shape;715;p93"/>
          <p:cNvGraphicFramePr/>
          <p:nvPr/>
        </p:nvGraphicFramePr>
        <p:xfrm>
          <a:off x="952500" y="1285325"/>
          <a:ext cx="3000000" cy="3000000"/>
        </p:xfrm>
        <a:graphic>
          <a:graphicData uri="http://schemas.openxmlformats.org/drawingml/2006/table">
            <a:tbl>
              <a:tblPr>
                <a:noFill/>
                <a:tableStyleId>{37D53269-B81D-463D-972C-46C4466707C4}</a:tableStyleId>
              </a:tblPr>
              <a:tblGrid>
                <a:gridCol w="1457575"/>
                <a:gridCol w="2874750"/>
                <a:gridCol w="2906675"/>
              </a:tblGrid>
              <a:tr h="381000">
                <a:tc gridSpan="2">
                  <a:txBody>
                    <a:bodyPr/>
                    <a:lstStyle/>
                    <a:p>
                      <a:pPr indent="0" lvl="0" marL="0" rtl="0" algn="l">
                        <a:spcBef>
                          <a:spcPts val="0"/>
                        </a:spcBef>
                        <a:spcAft>
                          <a:spcPts val="0"/>
                        </a:spcAft>
                        <a:buNone/>
                      </a:pPr>
                      <a:r>
                        <a:rPr lang="zh-TW" sz="2200">
                          <a:solidFill>
                            <a:srgbClr val="FFFFFF"/>
                          </a:solidFill>
                          <a:latin typeface="Microsoft JhengHei"/>
                          <a:ea typeface="Microsoft JhengHei"/>
                          <a:cs typeface="Microsoft JhengHei"/>
                          <a:sym typeface="Microsoft JhengHei"/>
                        </a:rPr>
                        <a:t>資料類型分類</a:t>
                      </a:r>
                      <a:endParaRPr sz="2200">
                        <a:solidFill>
                          <a:srgbClr val="FFFFFF"/>
                        </a:solidFill>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chemeClr val="dk2"/>
                    </a:solidFill>
                  </a:tcPr>
                </a:tc>
                <a:tc hMerge="1"/>
                <a:tc>
                  <a:txBody>
                    <a:bodyPr/>
                    <a:lstStyle/>
                    <a:p>
                      <a:pPr indent="0" lvl="0" marL="0" rtl="0" algn="l">
                        <a:spcBef>
                          <a:spcPts val="0"/>
                        </a:spcBef>
                        <a:spcAft>
                          <a:spcPts val="0"/>
                        </a:spcAft>
                        <a:buNone/>
                      </a:pPr>
                      <a:r>
                        <a:rPr lang="zh-TW" sz="2200">
                          <a:solidFill>
                            <a:srgbClr val="FFFFFF"/>
                          </a:solidFill>
                          <a:latin typeface="Microsoft JhengHei"/>
                          <a:ea typeface="Microsoft JhengHei"/>
                          <a:cs typeface="Microsoft JhengHei"/>
                          <a:sym typeface="Microsoft JhengHei"/>
                        </a:rPr>
                        <a:t>舉例</a:t>
                      </a:r>
                      <a:endParaRPr sz="2200">
                        <a:solidFill>
                          <a:srgbClr val="FFFFFF"/>
                        </a:solidFill>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chemeClr val="dk2"/>
                    </a:solidFill>
                  </a:tcPr>
                </a:tc>
              </a:tr>
              <a:tr h="381000">
                <a:tc rowSpan="2">
                  <a:txBody>
                    <a:bodyPr/>
                    <a:lstStyle/>
                    <a:p>
                      <a:pPr indent="0" lvl="0" marL="0" rtl="0" algn="l">
                        <a:spcBef>
                          <a:spcPts val="0"/>
                        </a:spcBef>
                        <a:spcAft>
                          <a:spcPts val="0"/>
                        </a:spcAft>
                        <a:buNone/>
                      </a:pPr>
                      <a:r>
                        <a:rPr lang="zh-TW" sz="2200">
                          <a:latin typeface="Microsoft JhengHei"/>
                          <a:ea typeface="Microsoft JhengHei"/>
                          <a:cs typeface="Microsoft JhengHei"/>
                          <a:sym typeface="Microsoft JhengHei"/>
                        </a:rPr>
                        <a:t>主要</a:t>
                      </a:r>
                      <a:endParaRPr sz="2200">
                        <a:latin typeface="Microsoft JhengHei"/>
                        <a:ea typeface="Microsoft JhengHei"/>
                        <a:cs typeface="Microsoft JhengHei"/>
                        <a:sym typeface="Microsoft JhengHei"/>
                      </a:endParaRPr>
                    </a:p>
                    <a:p>
                      <a:pPr indent="0" lvl="0" marL="0" rtl="0" algn="l">
                        <a:spcBef>
                          <a:spcPts val="0"/>
                        </a:spcBef>
                        <a:spcAft>
                          <a:spcPts val="0"/>
                        </a:spcAft>
                        <a:buNone/>
                      </a:pPr>
                      <a:r>
                        <a:rPr lang="zh-TW" sz="2200">
                          <a:latin typeface="Microsoft JhengHei"/>
                          <a:ea typeface="Microsoft JhengHei"/>
                          <a:cs typeface="Microsoft JhengHei"/>
                          <a:sym typeface="Microsoft JhengHei"/>
                        </a:rPr>
                        <a:t>資料類型</a:t>
                      </a:r>
                      <a:endParaRPr sz="2200">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4CCCC"/>
                    </a:solidFill>
                  </a:tcPr>
                </a:tc>
                <a:tc>
                  <a:txBody>
                    <a:bodyPr/>
                    <a:lstStyle/>
                    <a:p>
                      <a:pPr indent="0" lvl="0" marL="0" rtl="0" algn="l">
                        <a:spcBef>
                          <a:spcPts val="0"/>
                        </a:spcBef>
                        <a:spcAft>
                          <a:spcPts val="0"/>
                        </a:spcAft>
                        <a:buNone/>
                      </a:pPr>
                      <a:r>
                        <a:rPr lang="zh-TW" sz="2200">
                          <a:solidFill>
                            <a:srgbClr val="FF0000"/>
                          </a:solidFill>
                          <a:latin typeface="Microsoft JhengHei"/>
                          <a:ea typeface="Microsoft JhengHei"/>
                          <a:cs typeface="Microsoft JhengHei"/>
                          <a:sym typeface="Microsoft JhengHei"/>
                        </a:rPr>
                        <a:t>Nominal 類別型</a:t>
                      </a:r>
                      <a:endParaRPr sz="2200">
                        <a:solidFill>
                          <a:srgbClr val="FF0000"/>
                        </a:solidFill>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4CCCC"/>
                    </a:solidFill>
                  </a:tcPr>
                </a:tc>
                <a:tc>
                  <a:txBody>
                    <a:bodyPr/>
                    <a:lstStyle/>
                    <a:p>
                      <a:pPr indent="-368300" lvl="0" marL="457200" rtl="0" algn="l">
                        <a:spcBef>
                          <a:spcPts val="0"/>
                        </a:spcBef>
                        <a:spcAft>
                          <a:spcPts val="0"/>
                        </a:spcAft>
                        <a:buClr>
                          <a:srgbClr val="FF0000"/>
                        </a:buClr>
                        <a:buSzPts val="2200"/>
                        <a:buFont typeface="Microsoft JhengHei"/>
                        <a:buChar char="●"/>
                      </a:pPr>
                      <a:r>
                        <a:rPr lang="zh-TW" sz="2200">
                          <a:solidFill>
                            <a:srgbClr val="FF0000"/>
                          </a:solidFill>
                          <a:latin typeface="Microsoft JhengHei"/>
                          <a:ea typeface="Microsoft JhengHei"/>
                          <a:cs typeface="Microsoft JhengHei"/>
                          <a:sym typeface="Microsoft JhengHei"/>
                        </a:rPr>
                        <a:t>male</a:t>
                      </a:r>
                      <a:endParaRPr sz="2200">
                        <a:solidFill>
                          <a:srgbClr val="FF0000"/>
                        </a:solidFill>
                        <a:latin typeface="Microsoft JhengHei"/>
                        <a:ea typeface="Microsoft JhengHei"/>
                        <a:cs typeface="Microsoft JhengHei"/>
                        <a:sym typeface="Microsoft JhengHei"/>
                      </a:endParaRPr>
                    </a:p>
                    <a:p>
                      <a:pPr indent="-368300" lvl="0" marL="457200" rtl="0" algn="l">
                        <a:spcBef>
                          <a:spcPts val="0"/>
                        </a:spcBef>
                        <a:spcAft>
                          <a:spcPts val="0"/>
                        </a:spcAft>
                        <a:buClr>
                          <a:srgbClr val="FF0000"/>
                        </a:buClr>
                        <a:buSzPts val="2200"/>
                        <a:buFont typeface="Microsoft JhengHei"/>
                        <a:buChar char="●"/>
                      </a:pPr>
                      <a:r>
                        <a:rPr lang="zh-TW" sz="2200">
                          <a:solidFill>
                            <a:srgbClr val="FF0000"/>
                          </a:solidFill>
                          <a:latin typeface="Microsoft JhengHei"/>
                          <a:ea typeface="Microsoft JhengHei"/>
                          <a:cs typeface="Microsoft JhengHei"/>
                          <a:sym typeface="Microsoft JhengHei"/>
                        </a:rPr>
                        <a:t>臺南</a:t>
                      </a:r>
                      <a:endParaRPr sz="2200">
                        <a:solidFill>
                          <a:srgbClr val="FF0000"/>
                        </a:solidFill>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4CCCC"/>
                    </a:solidFill>
                  </a:tcPr>
                </a:tc>
              </a:tr>
              <a:tr h="381000">
                <a:tc vMerge="1"/>
                <a:tc>
                  <a:txBody>
                    <a:bodyPr/>
                    <a:lstStyle/>
                    <a:p>
                      <a:pPr indent="0" lvl="0" marL="0" rtl="0" algn="l">
                        <a:spcBef>
                          <a:spcPts val="0"/>
                        </a:spcBef>
                        <a:spcAft>
                          <a:spcPts val="0"/>
                        </a:spcAft>
                        <a:buClr>
                          <a:schemeClr val="dk1"/>
                        </a:buClr>
                        <a:buSzPts val="1100"/>
                        <a:buFont typeface="Arial"/>
                        <a:buNone/>
                      </a:pPr>
                      <a:r>
                        <a:rPr lang="zh-TW" sz="2200">
                          <a:solidFill>
                            <a:srgbClr val="FF0000"/>
                          </a:solidFill>
                          <a:latin typeface="Microsoft JhengHei"/>
                          <a:ea typeface="Microsoft JhengHei"/>
                          <a:cs typeface="Microsoft JhengHei"/>
                          <a:sym typeface="Microsoft JhengHei"/>
                        </a:rPr>
                        <a:t>Numeric 數值型</a:t>
                      </a:r>
                      <a:endParaRPr>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368300" lvl="0" marL="457200" rtl="0" algn="l">
                        <a:spcBef>
                          <a:spcPts val="0"/>
                        </a:spcBef>
                        <a:spcAft>
                          <a:spcPts val="0"/>
                        </a:spcAft>
                        <a:buClr>
                          <a:srgbClr val="FF0000"/>
                        </a:buClr>
                        <a:buSzPts val="2200"/>
                        <a:buFont typeface="Microsoft JhengHei"/>
                        <a:buChar char="●"/>
                      </a:pPr>
                      <a:r>
                        <a:rPr lang="zh-TW" sz="2200">
                          <a:solidFill>
                            <a:srgbClr val="FF0000"/>
                          </a:solidFill>
                          <a:latin typeface="Microsoft JhengHei"/>
                          <a:ea typeface="Microsoft JhengHei"/>
                          <a:cs typeface="Microsoft JhengHei"/>
                          <a:sym typeface="Microsoft JhengHei"/>
                        </a:rPr>
                        <a:t>1</a:t>
                      </a:r>
                      <a:endParaRPr sz="2200">
                        <a:solidFill>
                          <a:srgbClr val="FF0000"/>
                        </a:solidFill>
                        <a:latin typeface="Microsoft JhengHei"/>
                        <a:ea typeface="Microsoft JhengHei"/>
                        <a:cs typeface="Microsoft JhengHei"/>
                        <a:sym typeface="Microsoft JhengHei"/>
                      </a:endParaRPr>
                    </a:p>
                    <a:p>
                      <a:pPr indent="-368300" lvl="0" marL="457200" rtl="0" algn="l">
                        <a:spcBef>
                          <a:spcPts val="0"/>
                        </a:spcBef>
                        <a:spcAft>
                          <a:spcPts val="0"/>
                        </a:spcAft>
                        <a:buClr>
                          <a:srgbClr val="FF0000"/>
                        </a:buClr>
                        <a:buSzPts val="2200"/>
                        <a:buFont typeface="Microsoft JhengHei"/>
                        <a:buChar char="●"/>
                      </a:pPr>
                      <a:r>
                        <a:rPr lang="zh-TW" sz="2200">
                          <a:solidFill>
                            <a:srgbClr val="FF0000"/>
                          </a:solidFill>
                          <a:latin typeface="Microsoft JhengHei"/>
                          <a:ea typeface="Microsoft JhengHei"/>
                          <a:cs typeface="Microsoft JhengHei"/>
                          <a:sym typeface="Microsoft JhengHei"/>
                        </a:rPr>
                        <a:t>0.75</a:t>
                      </a:r>
                      <a:endParaRPr>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r>
              <a:tr h="381000">
                <a:tc rowSpan="2">
                  <a:txBody>
                    <a:bodyPr/>
                    <a:lstStyle/>
                    <a:p>
                      <a:pPr indent="0" lvl="0" marL="0" rtl="0" algn="l">
                        <a:spcBef>
                          <a:spcPts val="0"/>
                        </a:spcBef>
                        <a:spcAft>
                          <a:spcPts val="0"/>
                        </a:spcAft>
                        <a:buNone/>
                      </a:pPr>
                      <a:r>
                        <a:rPr lang="zh-TW" sz="2200">
                          <a:latin typeface="Microsoft JhengHei"/>
                          <a:ea typeface="Microsoft JhengHei"/>
                          <a:cs typeface="Microsoft JhengHei"/>
                          <a:sym typeface="Microsoft JhengHei"/>
                        </a:rPr>
                        <a:t>特殊</a:t>
                      </a:r>
                      <a:endParaRPr sz="2200">
                        <a:latin typeface="Microsoft JhengHei"/>
                        <a:ea typeface="Microsoft JhengHei"/>
                        <a:cs typeface="Microsoft JhengHei"/>
                        <a:sym typeface="Microsoft JhengHei"/>
                      </a:endParaRPr>
                    </a:p>
                    <a:p>
                      <a:pPr indent="0" lvl="0" marL="0" rtl="0" algn="l">
                        <a:spcBef>
                          <a:spcPts val="0"/>
                        </a:spcBef>
                        <a:spcAft>
                          <a:spcPts val="0"/>
                        </a:spcAft>
                        <a:buNone/>
                      </a:pPr>
                      <a:r>
                        <a:rPr lang="zh-TW" sz="2200">
                          <a:latin typeface="Microsoft JhengHei"/>
                          <a:ea typeface="Microsoft JhengHei"/>
                          <a:cs typeface="Microsoft JhengHei"/>
                          <a:sym typeface="Microsoft JhengHei"/>
                        </a:rPr>
                        <a:t>資料類型</a:t>
                      </a:r>
                      <a:endParaRPr sz="2200">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rPr lang="zh-TW" sz="2200">
                          <a:latin typeface="Microsoft JhengHei"/>
                          <a:ea typeface="Microsoft JhengHei"/>
                          <a:cs typeface="Microsoft JhengHei"/>
                          <a:sym typeface="Microsoft JhengHei"/>
                        </a:rPr>
                        <a:t>String 字串型</a:t>
                      </a:r>
                      <a:br>
                        <a:rPr lang="zh-TW" sz="2200">
                          <a:latin typeface="Microsoft JhengHei"/>
                          <a:ea typeface="Microsoft JhengHei"/>
                          <a:cs typeface="Microsoft JhengHei"/>
                          <a:sym typeface="Microsoft JhengHei"/>
                        </a:rPr>
                      </a:br>
                      <a:r>
                        <a:rPr lang="zh-TW" sz="2200">
                          <a:latin typeface="Microsoft JhengHei"/>
                          <a:ea typeface="Microsoft JhengHei"/>
                          <a:cs typeface="Microsoft JhengHei"/>
                          <a:sym typeface="Microsoft JhengHei"/>
                        </a:rPr>
                        <a:t>(文字型) </a:t>
                      </a:r>
                      <a:r>
                        <a:rPr lang="zh-TW" sz="2000">
                          <a:latin typeface="Microsoft JhengHei"/>
                          <a:ea typeface="Microsoft JhengHei"/>
                          <a:cs typeface="Microsoft JhengHei"/>
                          <a:sym typeface="Microsoft JhengHei"/>
                        </a:rPr>
                        <a:t>需要額外處理</a:t>
                      </a:r>
                      <a:endParaRPr sz="2000">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c>
                  <a:txBody>
                    <a:bodyPr/>
                    <a:lstStyle/>
                    <a:p>
                      <a:pPr indent="-368300" lvl="0" marL="457200" rtl="0" algn="l">
                        <a:spcBef>
                          <a:spcPts val="0"/>
                        </a:spcBef>
                        <a:spcAft>
                          <a:spcPts val="0"/>
                        </a:spcAft>
                        <a:buSzPts val="2200"/>
                        <a:buFont typeface="Microsoft JhengHei"/>
                        <a:buChar char="●"/>
                      </a:pPr>
                      <a:r>
                        <a:rPr lang="zh-TW" sz="2200">
                          <a:latin typeface="Microsoft JhengHei"/>
                          <a:ea typeface="Microsoft JhengHei"/>
                          <a:cs typeface="Microsoft JhengHei"/>
                          <a:sym typeface="Microsoft JhengHei"/>
                        </a:rPr>
                        <a:t>This is a pen</a:t>
                      </a:r>
                      <a:endParaRPr sz="2200">
                        <a:latin typeface="Microsoft JhengHei"/>
                        <a:ea typeface="Microsoft JhengHei"/>
                        <a:cs typeface="Microsoft JhengHei"/>
                        <a:sym typeface="Microsoft JhengHei"/>
                      </a:endParaRPr>
                    </a:p>
                    <a:p>
                      <a:pPr indent="-368300" lvl="0" marL="457200" rtl="0" algn="l">
                        <a:spcBef>
                          <a:spcPts val="0"/>
                        </a:spcBef>
                        <a:spcAft>
                          <a:spcPts val="0"/>
                        </a:spcAft>
                        <a:buSzPts val="2200"/>
                        <a:buFont typeface="Microsoft JhengHei"/>
                        <a:buChar char="●"/>
                      </a:pPr>
                      <a:r>
                        <a:rPr lang="zh-TW" sz="2200">
                          <a:latin typeface="Microsoft JhengHei"/>
                          <a:ea typeface="Microsoft JhengHei"/>
                          <a:cs typeface="Microsoft JhengHei"/>
                          <a:sym typeface="Microsoft JhengHei"/>
                        </a:rPr>
                        <a:t>這是一隻筆</a:t>
                      </a:r>
                      <a:endParaRPr sz="2200">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r>
              <a:tr h="381000">
                <a:tc vMerge="1"/>
                <a:tc>
                  <a:txBody>
                    <a:bodyPr/>
                    <a:lstStyle/>
                    <a:p>
                      <a:pPr indent="0" lvl="0" marL="0" rtl="0" algn="l">
                        <a:spcBef>
                          <a:spcPts val="0"/>
                        </a:spcBef>
                        <a:spcAft>
                          <a:spcPts val="0"/>
                        </a:spcAft>
                        <a:buNone/>
                      </a:pPr>
                      <a:r>
                        <a:rPr lang="zh-TW" sz="2200">
                          <a:latin typeface="Microsoft JhengHei"/>
                          <a:ea typeface="Microsoft JhengHei"/>
                          <a:cs typeface="Microsoft JhengHei"/>
                          <a:sym typeface="Microsoft JhengHei"/>
                        </a:rPr>
                        <a:t>Boolean 布林值</a:t>
                      </a:r>
                      <a:br>
                        <a:rPr lang="zh-TW" sz="2200">
                          <a:latin typeface="Microsoft JhengHei"/>
                          <a:ea typeface="Microsoft JhengHei"/>
                          <a:cs typeface="Microsoft JhengHei"/>
                          <a:sym typeface="Microsoft JhengHei"/>
                        </a:rPr>
                      </a:br>
                      <a:r>
                        <a:rPr lang="zh-TW" sz="2200">
                          <a:latin typeface="Microsoft JhengHei"/>
                          <a:ea typeface="Microsoft JhengHei"/>
                          <a:cs typeface="Microsoft JhengHei"/>
                          <a:sym typeface="Microsoft JhengHei"/>
                        </a:rPr>
                        <a:t>(是或否)</a:t>
                      </a:r>
                      <a:endParaRPr sz="2200">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368300" lvl="0" marL="457200" rtl="0" algn="l">
                        <a:spcBef>
                          <a:spcPts val="0"/>
                        </a:spcBef>
                        <a:spcAft>
                          <a:spcPts val="0"/>
                        </a:spcAft>
                        <a:buSzPts val="2200"/>
                        <a:buFont typeface="Microsoft JhengHei"/>
                        <a:buChar char="●"/>
                      </a:pPr>
                      <a:r>
                        <a:rPr lang="zh-TW" sz="2200">
                          <a:latin typeface="Microsoft JhengHei"/>
                          <a:ea typeface="Microsoft JhengHei"/>
                          <a:cs typeface="Microsoft JhengHei"/>
                          <a:sym typeface="Microsoft JhengHei"/>
                        </a:rPr>
                        <a:t>t</a:t>
                      </a:r>
                      <a:endParaRPr sz="2200">
                        <a:latin typeface="Microsoft JhengHei"/>
                        <a:ea typeface="Microsoft JhengHei"/>
                        <a:cs typeface="Microsoft JhengHei"/>
                        <a:sym typeface="Microsoft JhengHei"/>
                      </a:endParaRPr>
                    </a:p>
                    <a:p>
                      <a:pPr indent="-368300" lvl="0" marL="457200" rtl="0" algn="l">
                        <a:spcBef>
                          <a:spcPts val="0"/>
                        </a:spcBef>
                        <a:spcAft>
                          <a:spcPts val="0"/>
                        </a:spcAft>
                        <a:buSzPts val="2200"/>
                        <a:buFont typeface="Microsoft JhengHei"/>
                        <a:buChar char="●"/>
                      </a:pPr>
                      <a:r>
                        <a:rPr lang="zh-TW" sz="2200">
                          <a:latin typeface="Microsoft JhengHei"/>
                          <a:ea typeface="Microsoft JhengHei"/>
                          <a:cs typeface="Microsoft JhengHei"/>
                          <a:sym typeface="Microsoft JhengHei"/>
                        </a:rPr>
                        <a:t>f</a:t>
                      </a:r>
                      <a:endParaRPr sz="2200">
                        <a:latin typeface="Microsoft JhengHei"/>
                        <a:ea typeface="Microsoft JhengHei"/>
                        <a:cs typeface="Microsoft JhengHei"/>
                        <a:sym typeface="Microsoft JhengHei"/>
                      </a:endParaRPr>
                    </a:p>
                    <a:p>
                      <a:pPr indent="0" lvl="0" marL="0" rtl="0" algn="l">
                        <a:spcBef>
                          <a:spcPts val="0"/>
                        </a:spcBef>
                        <a:spcAft>
                          <a:spcPts val="0"/>
                        </a:spcAft>
                        <a:buNone/>
                      </a:pPr>
                      <a:r>
                        <a:rPr lang="zh-TW" sz="2000">
                          <a:solidFill>
                            <a:srgbClr val="FF0000"/>
                          </a:solidFill>
                          <a:latin typeface="Microsoft JhengHei"/>
                          <a:ea typeface="Microsoft JhengHei"/>
                          <a:cs typeface="Microsoft JhengHei"/>
                          <a:sym typeface="Microsoft JhengHei"/>
                        </a:rPr>
                        <a:t>(</a:t>
                      </a:r>
                      <a:r>
                        <a:rPr lang="zh-TW" sz="2000">
                          <a:solidFill>
                            <a:srgbClr val="FF0000"/>
                          </a:solidFill>
                          <a:latin typeface="Microsoft JhengHei"/>
                          <a:ea typeface="Microsoft JhengHei"/>
                          <a:cs typeface="Microsoft JhengHei"/>
                          <a:sym typeface="Microsoft JhengHei"/>
                        </a:rPr>
                        <a:t>全部以</a:t>
                      </a:r>
                      <a:r>
                        <a:rPr lang="zh-TW" sz="2000">
                          <a:solidFill>
                            <a:srgbClr val="FF0000"/>
                          </a:solidFill>
                          <a:latin typeface="Microsoft JhengHei"/>
                          <a:ea typeface="Microsoft JhengHei"/>
                          <a:cs typeface="Microsoft JhengHei"/>
                          <a:sym typeface="Microsoft JhengHei"/>
                        </a:rPr>
                        <a:t>類別型取代)</a:t>
                      </a:r>
                      <a:endParaRPr sz="2000">
                        <a:solidFill>
                          <a:srgbClr val="FF0000"/>
                        </a:solidFill>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r>
              <a:tr h="381000">
                <a:tc>
                  <a:txBody>
                    <a:bodyPr/>
                    <a:lstStyle/>
                    <a:p>
                      <a:pPr indent="0" lvl="0" marL="0" rtl="0" algn="l">
                        <a:spcBef>
                          <a:spcPts val="0"/>
                        </a:spcBef>
                        <a:spcAft>
                          <a:spcPts val="0"/>
                        </a:spcAft>
                        <a:buNone/>
                      </a:pPr>
                      <a:r>
                        <a:rPr lang="zh-TW" sz="2200">
                          <a:latin typeface="Microsoft JhengHei"/>
                          <a:ea typeface="Microsoft JhengHei"/>
                          <a:cs typeface="Microsoft JhengHei"/>
                          <a:sym typeface="Microsoft JhengHei"/>
                        </a:rPr>
                        <a:t>缺失資料</a:t>
                      </a:r>
                      <a:endParaRPr sz="2200">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4CCCC"/>
                    </a:solidFill>
                  </a:tcPr>
                </a:tc>
                <a:tc>
                  <a:txBody>
                    <a:bodyPr/>
                    <a:lstStyle/>
                    <a:p>
                      <a:pPr indent="0" lvl="0" marL="0" rtl="0" algn="l">
                        <a:spcBef>
                          <a:spcPts val="0"/>
                        </a:spcBef>
                        <a:spcAft>
                          <a:spcPts val="0"/>
                        </a:spcAft>
                        <a:buNone/>
                      </a:pPr>
                      <a:r>
                        <a:rPr lang="zh-TW" sz="2200">
                          <a:solidFill>
                            <a:srgbClr val="FF0000"/>
                          </a:solidFill>
                          <a:latin typeface="Microsoft JhengHei"/>
                          <a:ea typeface="Microsoft JhengHei"/>
                          <a:cs typeface="Microsoft JhengHei"/>
                          <a:sym typeface="Microsoft JhengHei"/>
                        </a:rPr>
                        <a:t>Missing Value </a:t>
                      </a:r>
                      <a:br>
                        <a:rPr lang="zh-TW" sz="2200">
                          <a:solidFill>
                            <a:srgbClr val="FF0000"/>
                          </a:solidFill>
                          <a:latin typeface="Microsoft JhengHei"/>
                          <a:ea typeface="Microsoft JhengHei"/>
                          <a:cs typeface="Microsoft JhengHei"/>
                          <a:sym typeface="Microsoft JhengHei"/>
                        </a:rPr>
                      </a:br>
                      <a:r>
                        <a:rPr lang="zh-TW" sz="2200">
                          <a:solidFill>
                            <a:srgbClr val="FF0000"/>
                          </a:solidFill>
                          <a:latin typeface="Microsoft JhengHei"/>
                          <a:ea typeface="Microsoft JhengHei"/>
                          <a:cs typeface="Microsoft JhengHei"/>
                          <a:sym typeface="Microsoft JhengHei"/>
                        </a:rPr>
                        <a:t>缺失值/未知值</a:t>
                      </a:r>
                      <a:endParaRPr sz="2200">
                        <a:solidFill>
                          <a:srgbClr val="FF0000"/>
                        </a:solidFill>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4CCCC"/>
                    </a:solidFill>
                  </a:tcPr>
                </a:tc>
                <a:tc>
                  <a:txBody>
                    <a:bodyPr/>
                    <a:lstStyle/>
                    <a:p>
                      <a:pPr indent="0" lvl="0" marL="0" rtl="0" algn="l">
                        <a:spcBef>
                          <a:spcPts val="0"/>
                        </a:spcBef>
                        <a:spcAft>
                          <a:spcPts val="0"/>
                        </a:spcAft>
                        <a:buNone/>
                      </a:pPr>
                      <a:r>
                        <a:rPr lang="zh-TW" sz="2200">
                          <a:solidFill>
                            <a:srgbClr val="FF0000"/>
                          </a:solidFill>
                          <a:latin typeface="Microsoft JhengHei"/>
                          <a:ea typeface="Microsoft JhengHei"/>
                          <a:cs typeface="Microsoft JhengHei"/>
                          <a:sym typeface="Microsoft JhengHei"/>
                        </a:rPr>
                        <a:t>?</a:t>
                      </a:r>
                      <a:endParaRPr sz="2200">
                        <a:solidFill>
                          <a:srgbClr val="FF0000"/>
                        </a:solidFill>
                        <a:latin typeface="Microsoft JhengHei"/>
                        <a:ea typeface="Microsoft JhengHei"/>
                        <a:cs typeface="Microsoft JhengHei"/>
                        <a:sym typeface="Microsoft JhengHei"/>
                      </a:endParaRPr>
                    </a:p>
                    <a:p>
                      <a:pPr indent="0" lvl="0" marL="0" rtl="0" algn="l">
                        <a:spcBef>
                          <a:spcPts val="0"/>
                        </a:spcBef>
                        <a:spcAft>
                          <a:spcPts val="0"/>
                        </a:spcAft>
                        <a:buNone/>
                      </a:pPr>
                      <a:r>
                        <a:rPr lang="zh-TW" sz="2200">
                          <a:solidFill>
                            <a:srgbClr val="FF0000"/>
                          </a:solidFill>
                          <a:latin typeface="Microsoft JhengHei"/>
                          <a:ea typeface="Microsoft JhengHei"/>
                          <a:cs typeface="Microsoft JhengHei"/>
                          <a:sym typeface="Microsoft JhengHei"/>
                        </a:rPr>
                        <a:t>(</a:t>
                      </a:r>
                      <a:r>
                        <a:rPr lang="zh-TW" sz="2200">
                          <a:solidFill>
                            <a:srgbClr val="FF0000"/>
                          </a:solidFill>
                          <a:latin typeface="Microsoft JhengHei"/>
                          <a:ea typeface="Microsoft JhengHei"/>
                          <a:cs typeface="Microsoft JhengHei"/>
                          <a:sym typeface="Microsoft JhengHei"/>
                        </a:rPr>
                        <a:t>空白</a:t>
                      </a:r>
                      <a:r>
                        <a:rPr lang="zh-TW" sz="2200">
                          <a:solidFill>
                            <a:srgbClr val="FF0000"/>
                          </a:solidFill>
                          <a:latin typeface="Microsoft JhengHei"/>
                          <a:ea typeface="Microsoft JhengHei"/>
                          <a:cs typeface="Microsoft JhengHei"/>
                          <a:sym typeface="Microsoft JhengHei"/>
                        </a:rPr>
                        <a:t>)</a:t>
                      </a:r>
                      <a:endParaRPr sz="2200">
                        <a:solidFill>
                          <a:srgbClr val="FF0000"/>
                        </a:solidFill>
                        <a:latin typeface="Microsoft JhengHei"/>
                        <a:ea typeface="Microsoft JhengHei"/>
                        <a:cs typeface="Microsoft JhengHei"/>
                        <a:sym typeface="Microsoft JhengHei"/>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4CCCC"/>
                    </a:solidFill>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94"/>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722" name="Google Shape;722;p94"/>
          <p:cNvSpPr txBox="1"/>
          <p:nvPr>
            <p:ph type="title"/>
          </p:nvPr>
        </p:nvSpPr>
        <p:spPr>
          <a:xfrm>
            <a:off x="476250" y="5057425"/>
            <a:ext cx="8191500" cy="5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準備</a:t>
            </a:r>
            <a:r>
              <a:rPr lang="zh-TW"/>
              <a:t>Weka</a:t>
            </a:r>
            <a:endParaRPr/>
          </a:p>
          <a:p>
            <a:pPr indent="0" lvl="0" marL="0" rtl="0" algn="l">
              <a:spcBef>
                <a:spcPts val="0"/>
              </a:spcBef>
              <a:spcAft>
                <a:spcPts val="0"/>
              </a:spcAft>
              <a:buNone/>
            </a:pPr>
            <a:r>
              <a:rPr lang="zh-TW" sz="3200"/>
              <a:t>下載、安裝與設定</a:t>
            </a:r>
            <a:endParaRPr sz="3200"/>
          </a:p>
        </p:txBody>
      </p:sp>
      <p:sp>
        <p:nvSpPr>
          <p:cNvPr id="723" name="Google Shape;723;p94"/>
          <p:cNvSpPr txBox="1"/>
          <p:nvPr>
            <p:ph idx="1" type="subTitle"/>
          </p:nvPr>
        </p:nvSpPr>
        <p:spPr>
          <a:xfrm>
            <a:off x="476250" y="4074450"/>
            <a:ext cx="5050800" cy="879600"/>
          </a:xfrm>
          <a:prstGeom prst="rect">
            <a:avLst/>
          </a:prstGeom>
        </p:spPr>
        <p:txBody>
          <a:bodyPr anchorCtr="0" anchor="b" bIns="91425" lIns="91425" spcFirstLastPara="1" rIns="91425" wrap="square" tIns="91425">
            <a:noAutofit/>
          </a:bodyPr>
          <a:lstStyle/>
          <a:p>
            <a:pPr indent="0" lvl="0" marL="0" rtl="0" algn="l">
              <a:spcBef>
                <a:spcPts val="560"/>
              </a:spcBef>
              <a:spcAft>
                <a:spcPts val="0"/>
              </a:spcAft>
              <a:buNone/>
            </a:pPr>
            <a:r>
              <a:rPr lang="zh-TW"/>
              <a:t>Part 2. </a:t>
            </a:r>
            <a:endParaRPr/>
          </a:p>
        </p:txBody>
      </p:sp>
      <p:pic>
        <p:nvPicPr>
          <p:cNvPr id="724" name="Google Shape;724;p94"/>
          <p:cNvPicPr preferRelativeResize="0"/>
          <p:nvPr/>
        </p:nvPicPr>
        <p:blipFill>
          <a:blip r:embed="rId3">
            <a:alphaModFix/>
          </a:blip>
          <a:stretch>
            <a:fillRect/>
          </a:stretch>
        </p:blipFill>
        <p:spPr>
          <a:xfrm>
            <a:off x="7423950" y="448400"/>
            <a:ext cx="1243801" cy="12438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95"/>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731" name="Google Shape;731;p95"/>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Weka的下載</a:t>
            </a:r>
            <a:endParaRPr/>
          </a:p>
          <a:p>
            <a:pPr indent="0" lvl="0" marL="0" rtl="0" algn="ctr">
              <a:spcBef>
                <a:spcPts val="0"/>
              </a:spcBef>
              <a:spcAft>
                <a:spcPts val="0"/>
              </a:spcAft>
              <a:buNone/>
            </a:pPr>
            <a:r>
              <a:rPr b="0" lang="zh-TW" sz="2400"/>
              <a:t>(</a:t>
            </a:r>
            <a:r>
              <a:rPr b="0" lang="zh-TW" sz="2400"/>
              <a:t>本教學是用3.8.1版本</a:t>
            </a:r>
            <a:r>
              <a:rPr b="0" lang="zh-TW" sz="2400"/>
              <a:t>)</a:t>
            </a:r>
            <a:endParaRPr b="0" sz="2400"/>
          </a:p>
        </p:txBody>
      </p:sp>
      <p:sp>
        <p:nvSpPr>
          <p:cNvPr id="732" name="Google Shape;732;p95"/>
          <p:cNvSpPr txBox="1"/>
          <p:nvPr>
            <p:ph idx="1" type="subTitle"/>
          </p:nvPr>
        </p:nvSpPr>
        <p:spPr>
          <a:xfrm>
            <a:off x="24200" y="6583675"/>
            <a:ext cx="8350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733" name="Google Shape;733;p95"/>
          <p:cNvSpPr/>
          <p:nvPr/>
        </p:nvSpPr>
        <p:spPr>
          <a:xfrm>
            <a:off x="2529375" y="2034350"/>
            <a:ext cx="4909200" cy="849300"/>
          </a:xfrm>
          <a:prstGeom prst="roundRect">
            <a:avLst>
              <a:gd fmla="val 16667" name="adj"/>
            </a:avLst>
          </a:prstGeom>
          <a:solidFill>
            <a:srgbClr val="18497B"/>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r">
              <a:spcBef>
                <a:spcPts val="0"/>
              </a:spcBef>
              <a:spcAft>
                <a:spcPts val="0"/>
              </a:spcAft>
              <a:buNone/>
            </a:pPr>
            <a:r>
              <a:rPr lang="zh-TW" sz="2400" u="sng">
                <a:solidFill>
                  <a:srgbClr val="FFFFFF"/>
                </a:solidFill>
                <a:hlinkClick r:id="rId3">
                  <a:extLst>
                    <a:ext uri="{A12FA001-AC4F-418D-AE19-62706E023703}">
                      <ahyp:hlinkClr val="tx"/>
                    </a:ext>
                  </a:extLst>
                </a:hlinkClick>
              </a:rPr>
              <a:t>https://www.cs.waikato.ac.nz</a:t>
            </a:r>
            <a:br>
              <a:rPr lang="zh-TW" sz="2400" u="sng">
                <a:solidFill>
                  <a:srgbClr val="FFFFFF"/>
                </a:solidFill>
                <a:hlinkClick r:id="rId4">
                  <a:extLst>
                    <a:ext uri="{A12FA001-AC4F-418D-AE19-62706E023703}">
                      <ahyp:hlinkClr val="tx"/>
                    </a:ext>
                  </a:extLst>
                </a:hlinkClick>
              </a:rPr>
            </a:br>
            <a:r>
              <a:rPr lang="zh-TW" sz="2400" u="sng">
                <a:solidFill>
                  <a:srgbClr val="FFFFFF"/>
                </a:solidFill>
                <a:hlinkClick r:id="rId5">
                  <a:extLst>
                    <a:ext uri="{A12FA001-AC4F-418D-AE19-62706E023703}">
                      <ahyp:hlinkClr val="tx"/>
                    </a:ext>
                  </a:extLst>
                </a:hlinkClick>
              </a:rPr>
              <a:t>/ml/weka/downloading.html</a:t>
            </a:r>
            <a:endParaRPr sz="2400">
              <a:solidFill>
                <a:srgbClr val="FFFFFF"/>
              </a:solidFill>
            </a:endParaRPr>
          </a:p>
        </p:txBody>
      </p:sp>
      <p:pic>
        <p:nvPicPr>
          <p:cNvPr id="734" name="Google Shape;734;p95"/>
          <p:cNvPicPr preferRelativeResize="0"/>
          <p:nvPr/>
        </p:nvPicPr>
        <p:blipFill>
          <a:blip r:embed="rId6">
            <a:alphaModFix/>
          </a:blip>
          <a:stretch>
            <a:fillRect/>
          </a:stretch>
        </p:blipFill>
        <p:spPr>
          <a:xfrm>
            <a:off x="2346025" y="1950350"/>
            <a:ext cx="1017450" cy="1017450"/>
          </a:xfrm>
          <a:prstGeom prst="rect">
            <a:avLst/>
          </a:prstGeom>
          <a:noFill/>
          <a:ln>
            <a:noFill/>
          </a:ln>
        </p:spPr>
      </p:pic>
      <p:sp>
        <p:nvSpPr>
          <p:cNvPr id="735" name="Google Shape;735;p95"/>
          <p:cNvSpPr/>
          <p:nvPr/>
        </p:nvSpPr>
        <p:spPr>
          <a:xfrm>
            <a:off x="4111575" y="5686963"/>
            <a:ext cx="1744800" cy="4785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r">
              <a:spcBef>
                <a:spcPts val="0"/>
              </a:spcBef>
              <a:spcAft>
                <a:spcPts val="0"/>
              </a:spcAft>
              <a:buNone/>
            </a:pPr>
            <a:r>
              <a:rPr lang="zh-TW" sz="2400">
                <a:solidFill>
                  <a:srgbClr val="FFFFFF"/>
                </a:solidFill>
              </a:rPr>
              <a:t>Java VM</a:t>
            </a:r>
            <a:endParaRPr sz="2400">
              <a:solidFill>
                <a:srgbClr val="FFFFFF"/>
              </a:solidFill>
            </a:endParaRPr>
          </a:p>
        </p:txBody>
      </p:sp>
      <p:pic>
        <p:nvPicPr>
          <p:cNvPr id="736" name="Google Shape;736;p95"/>
          <p:cNvPicPr preferRelativeResize="0"/>
          <p:nvPr/>
        </p:nvPicPr>
        <p:blipFill>
          <a:blip r:embed="rId7">
            <a:alphaModFix/>
          </a:blip>
          <a:stretch>
            <a:fillRect/>
          </a:stretch>
        </p:blipFill>
        <p:spPr>
          <a:xfrm>
            <a:off x="3484525" y="5454136"/>
            <a:ext cx="944150" cy="944150"/>
          </a:xfrm>
          <a:prstGeom prst="rect">
            <a:avLst/>
          </a:prstGeom>
          <a:noFill/>
          <a:ln>
            <a:noFill/>
          </a:ln>
        </p:spPr>
      </p:pic>
      <p:grpSp>
        <p:nvGrpSpPr>
          <p:cNvPr id="737" name="Google Shape;737;p95"/>
          <p:cNvGrpSpPr/>
          <p:nvPr/>
        </p:nvGrpSpPr>
        <p:grpSpPr>
          <a:xfrm>
            <a:off x="2382675" y="3532523"/>
            <a:ext cx="944145" cy="1306527"/>
            <a:chOff x="2382675" y="3854223"/>
            <a:chExt cx="944145" cy="1306527"/>
          </a:xfrm>
        </p:grpSpPr>
        <p:pic>
          <p:nvPicPr>
            <p:cNvPr id="738" name="Google Shape;738;p95"/>
            <p:cNvPicPr preferRelativeResize="0"/>
            <p:nvPr/>
          </p:nvPicPr>
          <p:blipFill>
            <a:blip r:embed="rId8">
              <a:alphaModFix/>
            </a:blip>
            <a:stretch>
              <a:fillRect/>
            </a:stretch>
          </p:blipFill>
          <p:spPr>
            <a:xfrm>
              <a:off x="2382675" y="3854223"/>
              <a:ext cx="944145" cy="944125"/>
            </a:xfrm>
            <a:prstGeom prst="rect">
              <a:avLst/>
            </a:prstGeom>
            <a:noFill/>
            <a:ln>
              <a:noFill/>
            </a:ln>
            <a:effectLst>
              <a:outerShdw blurRad="57150" rotWithShape="0" algn="bl" dir="5400000" dist="19050">
                <a:srgbClr val="000000">
                  <a:alpha val="50000"/>
                </a:srgbClr>
              </a:outerShdw>
            </a:effectLst>
          </p:spPr>
        </p:pic>
        <p:sp>
          <p:nvSpPr>
            <p:cNvPr id="739" name="Google Shape;739;p95"/>
            <p:cNvSpPr/>
            <p:nvPr/>
          </p:nvSpPr>
          <p:spPr>
            <a:xfrm>
              <a:off x="2382700" y="4798350"/>
              <a:ext cx="944100" cy="362400"/>
            </a:xfrm>
            <a:prstGeom prst="rect">
              <a:avLst/>
            </a:pr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a:solidFill>
                    <a:srgbClr val="FFFFFF"/>
                  </a:solidFill>
                </a:rPr>
                <a:t>Windows</a:t>
              </a:r>
              <a:endParaRPr>
                <a:solidFill>
                  <a:srgbClr val="FFFFFF"/>
                </a:solidFill>
              </a:endParaRPr>
            </a:p>
          </p:txBody>
        </p:sp>
      </p:grpSp>
      <p:grpSp>
        <p:nvGrpSpPr>
          <p:cNvPr id="740" name="Google Shape;740;p95"/>
          <p:cNvGrpSpPr/>
          <p:nvPr/>
        </p:nvGrpSpPr>
        <p:grpSpPr>
          <a:xfrm>
            <a:off x="4511903" y="3532523"/>
            <a:ext cx="944145" cy="1306527"/>
            <a:chOff x="4511898" y="3854223"/>
            <a:chExt cx="944145" cy="1306527"/>
          </a:xfrm>
        </p:grpSpPr>
        <p:pic>
          <p:nvPicPr>
            <p:cNvPr id="741" name="Google Shape;741;p95"/>
            <p:cNvPicPr preferRelativeResize="0"/>
            <p:nvPr/>
          </p:nvPicPr>
          <p:blipFill>
            <a:blip r:embed="rId9">
              <a:alphaModFix/>
            </a:blip>
            <a:stretch>
              <a:fillRect/>
            </a:stretch>
          </p:blipFill>
          <p:spPr>
            <a:xfrm>
              <a:off x="4511898" y="3854223"/>
              <a:ext cx="944145" cy="944125"/>
            </a:xfrm>
            <a:prstGeom prst="rect">
              <a:avLst/>
            </a:prstGeom>
            <a:noFill/>
            <a:ln>
              <a:noFill/>
            </a:ln>
            <a:effectLst>
              <a:outerShdw blurRad="57150" rotWithShape="0" algn="bl" dir="5400000" dist="19050">
                <a:srgbClr val="000000">
                  <a:alpha val="50000"/>
                </a:srgbClr>
              </a:outerShdw>
            </a:effectLst>
          </p:spPr>
        </p:pic>
        <p:sp>
          <p:nvSpPr>
            <p:cNvPr id="742" name="Google Shape;742;p95"/>
            <p:cNvSpPr/>
            <p:nvPr/>
          </p:nvSpPr>
          <p:spPr>
            <a:xfrm>
              <a:off x="4511925" y="4798350"/>
              <a:ext cx="944100" cy="362400"/>
            </a:xfrm>
            <a:prstGeom prst="rect">
              <a:avLst/>
            </a:pr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a:solidFill>
                    <a:srgbClr val="FFFFFF"/>
                  </a:solidFill>
                </a:rPr>
                <a:t>Mac OS</a:t>
              </a:r>
              <a:endParaRPr>
                <a:solidFill>
                  <a:srgbClr val="FFFFFF"/>
                </a:solidFill>
              </a:endParaRPr>
            </a:p>
          </p:txBody>
        </p:sp>
      </p:grpSp>
      <p:grpSp>
        <p:nvGrpSpPr>
          <p:cNvPr id="743" name="Google Shape;743;p95"/>
          <p:cNvGrpSpPr/>
          <p:nvPr/>
        </p:nvGrpSpPr>
        <p:grpSpPr>
          <a:xfrm>
            <a:off x="6641130" y="3532523"/>
            <a:ext cx="944145" cy="1306527"/>
            <a:chOff x="6426855" y="3854223"/>
            <a:chExt cx="944145" cy="1306527"/>
          </a:xfrm>
        </p:grpSpPr>
        <p:pic>
          <p:nvPicPr>
            <p:cNvPr id="744" name="Google Shape;744;p95"/>
            <p:cNvPicPr preferRelativeResize="0"/>
            <p:nvPr/>
          </p:nvPicPr>
          <p:blipFill>
            <a:blip r:embed="rId10">
              <a:alphaModFix/>
            </a:blip>
            <a:stretch>
              <a:fillRect/>
            </a:stretch>
          </p:blipFill>
          <p:spPr>
            <a:xfrm>
              <a:off x="6426855" y="3854223"/>
              <a:ext cx="944145" cy="944125"/>
            </a:xfrm>
            <a:prstGeom prst="rect">
              <a:avLst/>
            </a:prstGeom>
            <a:noFill/>
            <a:ln>
              <a:noFill/>
            </a:ln>
            <a:effectLst>
              <a:outerShdw blurRad="57150" rotWithShape="0" algn="bl" dir="5400000" dist="19050">
                <a:srgbClr val="000000">
                  <a:alpha val="50000"/>
                </a:srgbClr>
              </a:outerShdw>
            </a:effectLst>
          </p:spPr>
        </p:pic>
        <p:sp>
          <p:nvSpPr>
            <p:cNvPr id="745" name="Google Shape;745;p95"/>
            <p:cNvSpPr/>
            <p:nvPr/>
          </p:nvSpPr>
          <p:spPr>
            <a:xfrm>
              <a:off x="6426875" y="4798350"/>
              <a:ext cx="944100" cy="362400"/>
            </a:xfrm>
            <a:prstGeom prst="rect">
              <a:avLst/>
            </a:pr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a:solidFill>
                    <a:srgbClr val="FFFFFF"/>
                  </a:solidFill>
                </a:rPr>
                <a:t>Linux</a:t>
              </a:r>
              <a:endParaRPr>
                <a:solidFill>
                  <a:srgbClr val="FFFFFF"/>
                </a:solidFill>
              </a:endParaRPr>
            </a:p>
          </p:txBody>
        </p:sp>
      </p:grpSp>
      <p:cxnSp>
        <p:nvCxnSpPr>
          <p:cNvPr id="746" name="Google Shape;746;p95"/>
          <p:cNvCxnSpPr>
            <a:stCxn id="733" idx="2"/>
            <a:endCxn id="738" idx="0"/>
          </p:cNvCxnSpPr>
          <p:nvPr/>
        </p:nvCxnSpPr>
        <p:spPr>
          <a:xfrm rot="5400000">
            <a:off x="3594975" y="2143550"/>
            <a:ext cx="648900" cy="2129100"/>
          </a:xfrm>
          <a:prstGeom prst="bentConnector3">
            <a:avLst>
              <a:gd fmla="val 49998" name="adj1"/>
            </a:avLst>
          </a:prstGeom>
          <a:noFill/>
          <a:ln cap="flat" cmpd="sng" w="19050">
            <a:solidFill>
              <a:schemeClr val="dk2"/>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747" name="Google Shape;747;p95"/>
          <p:cNvCxnSpPr>
            <a:stCxn id="733" idx="2"/>
            <a:endCxn id="741" idx="0"/>
          </p:cNvCxnSpPr>
          <p:nvPr/>
        </p:nvCxnSpPr>
        <p:spPr>
          <a:xfrm flipH="1" rot="-5400000">
            <a:off x="4659825" y="3207800"/>
            <a:ext cx="648900" cy="600"/>
          </a:xfrm>
          <a:prstGeom prst="bentConnector3">
            <a:avLst>
              <a:gd fmla="val 49998" name="adj1"/>
            </a:avLst>
          </a:prstGeom>
          <a:noFill/>
          <a:ln cap="flat" cmpd="sng" w="19050">
            <a:solidFill>
              <a:schemeClr val="dk2"/>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748" name="Google Shape;748;p95"/>
          <p:cNvCxnSpPr>
            <a:stCxn id="733" idx="2"/>
            <a:endCxn id="744" idx="0"/>
          </p:cNvCxnSpPr>
          <p:nvPr/>
        </p:nvCxnSpPr>
        <p:spPr>
          <a:xfrm flipH="1" rot="-5400000">
            <a:off x="5724075" y="2143550"/>
            <a:ext cx="648900" cy="2129100"/>
          </a:xfrm>
          <a:prstGeom prst="bentConnector3">
            <a:avLst>
              <a:gd fmla="val 49998" name="adj1"/>
            </a:avLst>
          </a:prstGeom>
          <a:noFill/>
          <a:ln cap="flat" cmpd="sng" w="19050">
            <a:solidFill>
              <a:schemeClr val="dk2"/>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749" name="Google Shape;749;p95"/>
          <p:cNvCxnSpPr>
            <a:stCxn id="735" idx="0"/>
            <a:endCxn id="739" idx="2"/>
          </p:cNvCxnSpPr>
          <p:nvPr/>
        </p:nvCxnSpPr>
        <p:spPr>
          <a:xfrm flipH="1" rot="5400000">
            <a:off x="3495525" y="4198513"/>
            <a:ext cx="847800" cy="2129100"/>
          </a:xfrm>
          <a:prstGeom prst="bentConnector3">
            <a:avLst>
              <a:gd fmla="val 50007" name="adj1"/>
            </a:avLst>
          </a:prstGeom>
          <a:noFill/>
          <a:ln cap="flat" cmpd="sng" w="19050">
            <a:solidFill>
              <a:schemeClr val="dk2"/>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750" name="Google Shape;750;p95"/>
          <p:cNvCxnSpPr>
            <a:stCxn id="735" idx="0"/>
            <a:endCxn id="742" idx="2"/>
          </p:cNvCxnSpPr>
          <p:nvPr/>
        </p:nvCxnSpPr>
        <p:spPr>
          <a:xfrm rot="-5400000">
            <a:off x="4560375" y="5262763"/>
            <a:ext cx="847800" cy="600"/>
          </a:xfrm>
          <a:prstGeom prst="bentConnector3">
            <a:avLst>
              <a:gd fmla="val 50007" name="adj1"/>
            </a:avLst>
          </a:prstGeom>
          <a:noFill/>
          <a:ln cap="flat" cmpd="sng" w="19050">
            <a:solidFill>
              <a:schemeClr val="dk2"/>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751" name="Google Shape;751;p95"/>
          <p:cNvCxnSpPr>
            <a:stCxn id="735" idx="0"/>
            <a:endCxn id="745" idx="2"/>
          </p:cNvCxnSpPr>
          <p:nvPr/>
        </p:nvCxnSpPr>
        <p:spPr>
          <a:xfrm rot="-5400000">
            <a:off x="5624625" y="4198513"/>
            <a:ext cx="847800" cy="2129100"/>
          </a:xfrm>
          <a:prstGeom prst="bentConnector3">
            <a:avLst>
              <a:gd fmla="val 50007" name="adj1"/>
            </a:avLst>
          </a:prstGeom>
          <a:noFill/>
          <a:ln cap="flat" cmpd="sng" w="19050">
            <a:solidFill>
              <a:schemeClr val="dk2"/>
            </a:solidFill>
            <a:prstDash val="solid"/>
            <a:round/>
            <a:headEnd len="med" w="med" type="none"/>
            <a:tailEnd len="med" w="med" type="triangle"/>
          </a:ln>
          <a:effectLst>
            <a:outerShdw blurRad="57150" rotWithShape="0" algn="bl" dir="5400000" dist="19050">
              <a:srgbClr val="000000">
                <a:alpha val="50000"/>
              </a:srgbClr>
            </a:outerShdw>
          </a:effectLst>
        </p:spPr>
      </p:cxnSp>
      <p:sp>
        <p:nvSpPr>
          <p:cNvPr id="752" name="Google Shape;752;p95"/>
          <p:cNvSpPr txBox="1"/>
          <p:nvPr>
            <p:ph type="title"/>
          </p:nvPr>
        </p:nvSpPr>
        <p:spPr>
          <a:xfrm>
            <a:off x="1056925" y="5727797"/>
            <a:ext cx="2427600" cy="48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zh-TW" sz="2400"/>
              <a:t>所需環境：</a:t>
            </a:r>
            <a:endParaRPr sz="2400"/>
          </a:p>
        </p:txBody>
      </p:sp>
      <p:sp>
        <p:nvSpPr>
          <p:cNvPr id="753" name="Google Shape;753;p95"/>
          <p:cNvSpPr txBox="1"/>
          <p:nvPr/>
        </p:nvSpPr>
        <p:spPr>
          <a:xfrm>
            <a:off x="261000" y="3713750"/>
            <a:ext cx="2044800" cy="944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zh-TW" sz="1800">
                <a:latin typeface="Microsoft JhengHei"/>
                <a:ea typeface="Microsoft JhengHei"/>
                <a:cs typeface="Microsoft JhengHei"/>
                <a:sym typeface="Microsoft JhengHei"/>
              </a:rPr>
              <a:t>請下載</a:t>
            </a:r>
            <a:endParaRPr sz="1800">
              <a:latin typeface="Microsoft JhengHei"/>
              <a:ea typeface="Microsoft JhengHei"/>
              <a:cs typeface="Microsoft JhengHei"/>
              <a:sym typeface="Microsoft JhengHei"/>
            </a:endParaRPr>
          </a:p>
          <a:p>
            <a:pPr indent="0" lvl="0" marL="0" rtl="0" algn="r">
              <a:spcBef>
                <a:spcPts val="0"/>
              </a:spcBef>
              <a:spcAft>
                <a:spcPts val="0"/>
              </a:spcAft>
              <a:buNone/>
            </a:pPr>
            <a:r>
              <a:rPr lang="zh-TW" sz="1800">
                <a:latin typeface="Microsoft JhengHei"/>
                <a:ea typeface="Microsoft JhengHei"/>
                <a:cs typeface="Microsoft JhengHei"/>
                <a:sym typeface="Microsoft JhengHei"/>
              </a:rPr>
              <a:t>includes Java VM</a:t>
            </a:r>
            <a:endParaRPr sz="1800">
              <a:latin typeface="Microsoft JhengHei"/>
              <a:ea typeface="Microsoft JhengHei"/>
              <a:cs typeface="Microsoft JhengHei"/>
              <a:sym typeface="Microsoft JhengHei"/>
            </a:endParaRPr>
          </a:p>
          <a:p>
            <a:pPr indent="0" lvl="0" marL="0" rtl="0" algn="r">
              <a:spcBef>
                <a:spcPts val="0"/>
              </a:spcBef>
              <a:spcAft>
                <a:spcPts val="0"/>
              </a:spcAft>
              <a:buNone/>
            </a:pPr>
            <a:r>
              <a:rPr lang="zh-TW" sz="1800">
                <a:latin typeface="Microsoft JhengHei"/>
                <a:ea typeface="Microsoft JhengHei"/>
                <a:cs typeface="Microsoft JhengHei"/>
                <a:sym typeface="Microsoft JhengHei"/>
              </a:rPr>
              <a:t>版本</a:t>
            </a:r>
            <a:endParaRPr sz="1800">
              <a:latin typeface="Microsoft JhengHei"/>
              <a:ea typeface="Microsoft JhengHei"/>
              <a:cs typeface="Microsoft JhengHei"/>
              <a:sym typeface="Microsoft JhengHei"/>
            </a:endParaRPr>
          </a:p>
          <a:p>
            <a:pPr indent="0" lvl="0" marL="0" rtl="0" algn="r">
              <a:spcBef>
                <a:spcPts val="0"/>
              </a:spcBef>
              <a:spcAft>
                <a:spcPts val="0"/>
              </a:spcAft>
              <a:buNone/>
            </a:pPr>
            <a:r>
              <a:rPr lang="zh-TW">
                <a:latin typeface="Microsoft JhengHei"/>
                <a:ea typeface="Microsoft JhengHei"/>
                <a:cs typeface="Microsoft JhengHei"/>
                <a:sym typeface="Microsoft JhengHei"/>
              </a:rPr>
              <a:t>(有分64 bit或32 bit)</a:t>
            </a:r>
            <a:endParaRPr>
              <a:latin typeface="Microsoft JhengHei"/>
              <a:ea typeface="Microsoft JhengHei"/>
              <a:cs typeface="Microsoft JhengHei"/>
              <a:sym typeface="Microsoft JhengHe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96"/>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TW"/>
              <a:t>安裝精靈，容易上手</a:t>
            </a:r>
            <a:endParaRPr/>
          </a:p>
        </p:txBody>
      </p:sp>
      <p:sp>
        <p:nvSpPr>
          <p:cNvPr id="760" name="Google Shape;760;p96"/>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761" name="Google Shape;761;p96"/>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Weka的安裝</a:t>
            </a:r>
            <a:endParaRPr/>
          </a:p>
        </p:txBody>
      </p:sp>
      <p:sp>
        <p:nvSpPr>
          <p:cNvPr id="762" name="Google Shape;762;p96"/>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TW" u="sng">
                <a:solidFill>
                  <a:schemeClr val="hlink"/>
                </a:solidFill>
                <a:hlinkClick r:id="rId3"/>
              </a:rPr>
              <a:t>https://me1237guy.pixnet.net/blog/post/59757613-%E5%AE%89%E8%A3%9Dweka</a:t>
            </a:r>
            <a:r>
              <a:rPr lang="zh-TW"/>
              <a:t> </a:t>
            </a:r>
            <a:endParaRPr/>
          </a:p>
        </p:txBody>
      </p:sp>
      <p:pic>
        <p:nvPicPr>
          <p:cNvPr id="763" name="Google Shape;763;p96"/>
          <p:cNvPicPr preferRelativeResize="0"/>
          <p:nvPr/>
        </p:nvPicPr>
        <p:blipFill>
          <a:blip r:embed="rId4">
            <a:alphaModFix/>
          </a:blip>
          <a:stretch>
            <a:fillRect/>
          </a:stretch>
        </p:blipFill>
        <p:spPr>
          <a:xfrm>
            <a:off x="2388300" y="2547000"/>
            <a:ext cx="4367400" cy="3389876"/>
          </a:xfrm>
          <a:prstGeom prst="rect">
            <a:avLst/>
          </a:prstGeom>
          <a:noFill/>
          <a:ln>
            <a:noFill/>
          </a:ln>
        </p:spPr>
      </p:pic>
      <p:sp>
        <p:nvSpPr>
          <p:cNvPr id="764" name="Google Shape;764;p96"/>
          <p:cNvSpPr/>
          <p:nvPr/>
        </p:nvSpPr>
        <p:spPr>
          <a:xfrm>
            <a:off x="3800850" y="3591000"/>
            <a:ext cx="1527300" cy="5013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765" name="Google Shape;765;p96"/>
          <p:cNvSpPr/>
          <p:nvPr/>
        </p:nvSpPr>
        <p:spPr>
          <a:xfrm>
            <a:off x="6129000" y="3761999"/>
            <a:ext cx="2271000" cy="1243800"/>
          </a:xfrm>
          <a:prstGeom prst="wedgeRoundRectCallout">
            <a:avLst>
              <a:gd fmla="val -86063" name="adj1"/>
              <a:gd fmla="val -39870"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選「Full」</a:t>
            </a:r>
            <a:endParaRPr sz="2400">
              <a:solidFill>
                <a:srgbClr val="FFFFFF"/>
              </a:solidFill>
              <a:latin typeface="Microsoft JhengHei"/>
              <a:ea typeface="Microsoft JhengHei"/>
              <a:cs typeface="Microsoft JhengHei"/>
              <a:sym typeface="Microsoft JhengHei"/>
            </a:endParaRPr>
          </a:p>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安裝所有資料</a:t>
            </a:r>
            <a:endParaRPr sz="2400">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sp>
        <p:nvSpPr>
          <p:cNvPr id="771" name="Google Shape;771;p97"/>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772" name="Google Shape;772;p97"/>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STEP 1. </a:t>
            </a:r>
            <a:r>
              <a:rPr lang="zh-TW"/>
              <a:t>安裝</a:t>
            </a:r>
            <a:r>
              <a:rPr lang="zh-TW"/>
              <a:t>官方</a:t>
            </a:r>
            <a:r>
              <a:rPr lang="zh-TW"/>
              <a:t>套件 (1/3)</a:t>
            </a:r>
            <a:endParaRPr/>
          </a:p>
        </p:txBody>
      </p:sp>
      <p:sp>
        <p:nvSpPr>
          <p:cNvPr id="773" name="Google Shape;773;p97"/>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774" name="Google Shape;774;p97"/>
          <p:cNvSpPr txBox="1"/>
          <p:nvPr>
            <p:ph idx="1" type="body"/>
          </p:nvPr>
        </p:nvSpPr>
        <p:spPr>
          <a:xfrm>
            <a:off x="533400" y="1791150"/>
            <a:ext cx="4585200" cy="4711800"/>
          </a:xfrm>
          <a:prstGeom prst="rect">
            <a:avLst/>
          </a:prstGeom>
        </p:spPr>
        <p:txBody>
          <a:bodyPr anchorCtr="0" anchor="t" bIns="91425" lIns="91425" spcFirstLastPara="1" rIns="91425" wrap="square" tIns="91425">
            <a:noAutofit/>
          </a:bodyPr>
          <a:lstStyle/>
          <a:p>
            <a:pPr indent="-381000" lvl="0" marL="457200" rtl="0" algn="l">
              <a:spcBef>
                <a:spcPts val="560"/>
              </a:spcBef>
              <a:spcAft>
                <a:spcPts val="0"/>
              </a:spcAft>
              <a:buSzPts val="2400"/>
              <a:buAutoNum type="arabicPeriod"/>
            </a:pPr>
            <a:r>
              <a:rPr lang="zh-TW"/>
              <a:t>開啟Weka</a:t>
            </a:r>
            <a:endParaRPr/>
          </a:p>
          <a:p>
            <a:pPr indent="-381000" lvl="0" marL="457200" rtl="0" algn="l">
              <a:spcBef>
                <a:spcPts val="0"/>
              </a:spcBef>
              <a:spcAft>
                <a:spcPts val="0"/>
              </a:spcAft>
              <a:buSzPts val="2400"/>
              <a:buAutoNum type="arabicPeriod"/>
            </a:pPr>
            <a:r>
              <a:rPr lang="zh-TW"/>
              <a:t>Tools ⇨ Package Manager</a:t>
            </a:r>
            <a:endParaRPr/>
          </a:p>
          <a:p>
            <a:pPr indent="-381000" lvl="0" marL="457200" rtl="0" algn="l">
              <a:spcBef>
                <a:spcPts val="0"/>
              </a:spcBef>
              <a:spcAft>
                <a:spcPts val="0"/>
              </a:spcAft>
              <a:buSzPts val="2400"/>
              <a:buAutoNum type="arabicPeriod"/>
            </a:pPr>
            <a:r>
              <a:rPr lang="zh-TW">
                <a:solidFill>
                  <a:schemeClr val="dk1"/>
                </a:solidFill>
              </a:rPr>
              <a:t>Package Manager主視窗</a:t>
            </a:r>
            <a:endParaRPr/>
          </a:p>
        </p:txBody>
      </p:sp>
      <p:sp>
        <p:nvSpPr>
          <p:cNvPr id="775" name="Google Shape;775;p97"/>
          <p:cNvSpPr txBox="1"/>
          <p:nvPr>
            <p:ph idx="2" type="body"/>
          </p:nvPr>
        </p:nvSpPr>
        <p:spPr>
          <a:xfrm>
            <a:off x="470535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pic>
        <p:nvPicPr>
          <p:cNvPr id="776" name="Google Shape;776;p97"/>
          <p:cNvPicPr preferRelativeResize="0"/>
          <p:nvPr/>
        </p:nvPicPr>
        <p:blipFill>
          <a:blip r:embed="rId3">
            <a:alphaModFix/>
          </a:blip>
          <a:stretch>
            <a:fillRect/>
          </a:stretch>
        </p:blipFill>
        <p:spPr>
          <a:xfrm>
            <a:off x="476250" y="4173971"/>
            <a:ext cx="2605850" cy="1695125"/>
          </a:xfrm>
          <a:prstGeom prst="rect">
            <a:avLst/>
          </a:prstGeom>
          <a:noFill/>
          <a:ln>
            <a:noFill/>
          </a:ln>
        </p:spPr>
      </p:pic>
      <p:pic>
        <p:nvPicPr>
          <p:cNvPr id="777" name="Google Shape;777;p97"/>
          <p:cNvPicPr preferRelativeResize="0"/>
          <p:nvPr/>
        </p:nvPicPr>
        <p:blipFill>
          <a:blip r:embed="rId4">
            <a:alphaModFix/>
          </a:blip>
          <a:stretch>
            <a:fillRect/>
          </a:stretch>
        </p:blipFill>
        <p:spPr>
          <a:xfrm>
            <a:off x="4944374" y="2221938"/>
            <a:ext cx="3723374" cy="3850226"/>
          </a:xfrm>
          <a:prstGeom prst="rect">
            <a:avLst/>
          </a:prstGeom>
          <a:noFill/>
          <a:ln>
            <a:noFill/>
          </a:ln>
        </p:spPr>
      </p:pic>
      <p:sp>
        <p:nvSpPr>
          <p:cNvPr id="778" name="Google Shape;778;p97"/>
          <p:cNvSpPr/>
          <p:nvPr/>
        </p:nvSpPr>
        <p:spPr>
          <a:xfrm flipH="1">
            <a:off x="2880075" y="4479625"/>
            <a:ext cx="2064300" cy="524700"/>
          </a:xfrm>
          <a:prstGeom prst="leftArrow">
            <a:avLst>
              <a:gd fmla="val 50000" name="adj1"/>
              <a:gd fmla="val 500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97"/>
          <p:cNvSpPr/>
          <p:nvPr/>
        </p:nvSpPr>
        <p:spPr>
          <a:xfrm>
            <a:off x="1409275" y="4349425"/>
            <a:ext cx="1354800" cy="8691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780" name="Google Shape;780;p97"/>
          <p:cNvSpPr/>
          <p:nvPr/>
        </p:nvSpPr>
        <p:spPr>
          <a:xfrm>
            <a:off x="476250" y="3521905"/>
            <a:ext cx="602400" cy="594600"/>
          </a:xfrm>
          <a:prstGeom prst="wedgeEllipseCallout">
            <a:avLst>
              <a:gd fmla="val -20833" name="adj1"/>
              <a:gd fmla="val 625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1</a:t>
            </a:r>
            <a:endParaRPr b="1" sz="3200">
              <a:solidFill>
                <a:srgbClr val="FFFFFF"/>
              </a:solidFill>
            </a:endParaRPr>
          </a:p>
        </p:txBody>
      </p:sp>
      <p:sp>
        <p:nvSpPr>
          <p:cNvPr id="781" name="Google Shape;781;p97"/>
          <p:cNvSpPr/>
          <p:nvPr/>
        </p:nvSpPr>
        <p:spPr>
          <a:xfrm>
            <a:off x="2053325" y="3841680"/>
            <a:ext cx="602400" cy="594600"/>
          </a:xfrm>
          <a:prstGeom prst="wedgeEllipseCallout">
            <a:avLst>
              <a:gd fmla="val -20833" name="adj1"/>
              <a:gd fmla="val 625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2</a:t>
            </a:r>
            <a:endParaRPr b="1" sz="3200">
              <a:solidFill>
                <a:srgbClr val="FFFFFF"/>
              </a:solidFill>
            </a:endParaRPr>
          </a:p>
        </p:txBody>
      </p:sp>
      <p:sp>
        <p:nvSpPr>
          <p:cNvPr id="782" name="Google Shape;782;p97"/>
          <p:cNvSpPr/>
          <p:nvPr/>
        </p:nvSpPr>
        <p:spPr>
          <a:xfrm>
            <a:off x="6874650" y="1705855"/>
            <a:ext cx="602400" cy="594600"/>
          </a:xfrm>
          <a:prstGeom prst="wedgeEllipseCallout">
            <a:avLst>
              <a:gd fmla="val -20833" name="adj1"/>
              <a:gd fmla="val 625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3</a:t>
            </a:r>
            <a:endParaRPr b="1" sz="3200">
              <a:solidFill>
                <a:srgbClr val="FFFF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pic>
        <p:nvPicPr>
          <p:cNvPr id="788" name="Google Shape;788;p98"/>
          <p:cNvPicPr preferRelativeResize="0"/>
          <p:nvPr/>
        </p:nvPicPr>
        <p:blipFill rotWithShape="1">
          <a:blip r:embed="rId3">
            <a:alphaModFix/>
          </a:blip>
          <a:srcRect b="34507" l="0" r="0" t="0"/>
          <a:stretch/>
        </p:blipFill>
        <p:spPr>
          <a:xfrm>
            <a:off x="1249900" y="3539871"/>
            <a:ext cx="6543675" cy="2963150"/>
          </a:xfrm>
          <a:prstGeom prst="rect">
            <a:avLst/>
          </a:prstGeom>
          <a:noFill/>
          <a:ln>
            <a:noFill/>
          </a:ln>
        </p:spPr>
      </p:pic>
      <p:pic>
        <p:nvPicPr>
          <p:cNvPr id="789" name="Google Shape;789;p98"/>
          <p:cNvPicPr preferRelativeResize="0"/>
          <p:nvPr/>
        </p:nvPicPr>
        <p:blipFill>
          <a:blip r:embed="rId4">
            <a:alphaModFix/>
          </a:blip>
          <a:stretch>
            <a:fillRect/>
          </a:stretch>
        </p:blipFill>
        <p:spPr>
          <a:xfrm>
            <a:off x="4937700" y="4182512"/>
            <a:ext cx="3786705" cy="1903550"/>
          </a:xfrm>
          <a:prstGeom prst="rect">
            <a:avLst/>
          </a:prstGeom>
          <a:noFill/>
          <a:ln cap="flat" cmpd="sng" w="38100">
            <a:solidFill>
              <a:srgbClr val="FF0000"/>
            </a:solidFill>
            <a:prstDash val="solid"/>
            <a:round/>
            <a:headEnd len="sm" w="sm" type="none"/>
            <a:tailEnd len="sm" w="sm" type="none"/>
          </a:ln>
        </p:spPr>
      </p:pic>
      <p:sp>
        <p:nvSpPr>
          <p:cNvPr id="790" name="Google Shape;790;p98"/>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791" name="Google Shape;791;p98"/>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zh-TW">
                <a:solidFill>
                  <a:schemeClr val="dk1"/>
                </a:solidFill>
              </a:rPr>
              <a:t>STEP 1. </a:t>
            </a:r>
            <a:r>
              <a:rPr lang="zh-TW">
                <a:solidFill>
                  <a:schemeClr val="dk1"/>
                </a:solidFill>
              </a:rPr>
              <a:t>安裝</a:t>
            </a:r>
            <a:r>
              <a:rPr lang="zh-TW">
                <a:solidFill>
                  <a:schemeClr val="dk1"/>
                </a:solidFill>
              </a:rPr>
              <a:t>官方</a:t>
            </a:r>
            <a:r>
              <a:rPr lang="zh-TW">
                <a:solidFill>
                  <a:schemeClr val="dk1"/>
                </a:solidFill>
              </a:rPr>
              <a:t>套件 (2/3)</a:t>
            </a:r>
            <a:endParaRPr/>
          </a:p>
        </p:txBody>
      </p:sp>
      <p:sp>
        <p:nvSpPr>
          <p:cNvPr id="792" name="Google Shape;792;p98"/>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793" name="Google Shape;793;p98"/>
          <p:cNvSpPr txBox="1"/>
          <p:nvPr>
            <p:ph idx="1" type="body"/>
          </p:nvPr>
        </p:nvSpPr>
        <p:spPr>
          <a:xfrm>
            <a:off x="2013177" y="1851225"/>
            <a:ext cx="6420000" cy="4651800"/>
          </a:xfrm>
          <a:prstGeom prst="rect">
            <a:avLst/>
          </a:prstGeom>
        </p:spPr>
        <p:txBody>
          <a:bodyPr anchorCtr="0" anchor="t" bIns="91425" lIns="91425" spcFirstLastPara="1" rIns="91425" wrap="square" tIns="91425">
            <a:noAutofit/>
          </a:bodyPr>
          <a:lstStyle/>
          <a:p>
            <a:pPr indent="-381000" lvl="0" marL="457200" rtl="0" algn="l">
              <a:spcBef>
                <a:spcPts val="560"/>
              </a:spcBef>
              <a:spcAft>
                <a:spcPts val="0"/>
              </a:spcAft>
              <a:buSzPts val="2400"/>
              <a:buAutoNum type="arabicPeriod" startAt="4"/>
            </a:pPr>
            <a:r>
              <a:rPr lang="zh-TW"/>
              <a:t>找到要安裝的套件，例如</a:t>
            </a:r>
            <a:r>
              <a:rPr lang="zh-TW">
                <a:solidFill>
                  <a:srgbClr val="FF0000"/>
                </a:solidFill>
              </a:rPr>
              <a:t>cascadeKMeans</a:t>
            </a:r>
            <a:endParaRPr>
              <a:solidFill>
                <a:srgbClr val="FF0000"/>
              </a:solidFill>
            </a:endParaRPr>
          </a:p>
          <a:p>
            <a:pPr indent="-381000" lvl="0" marL="457200" rtl="0" algn="l">
              <a:spcBef>
                <a:spcPts val="0"/>
              </a:spcBef>
              <a:spcAft>
                <a:spcPts val="0"/>
              </a:spcAft>
              <a:buClr>
                <a:srgbClr val="FF0000"/>
              </a:buClr>
              <a:buSzPts val="2400"/>
              <a:buAutoNum type="arabicPeriod" startAt="4"/>
            </a:pPr>
            <a:r>
              <a:rPr lang="zh-TW">
                <a:solidFill>
                  <a:srgbClr val="FF0000"/>
                </a:solidFill>
              </a:rPr>
              <a:t>Install</a:t>
            </a:r>
            <a:endParaRPr>
              <a:solidFill>
                <a:srgbClr val="FF0000"/>
              </a:solidFill>
            </a:endParaRPr>
          </a:p>
          <a:p>
            <a:pPr indent="-381000" lvl="0" marL="457200" rtl="0" algn="l">
              <a:spcBef>
                <a:spcPts val="0"/>
              </a:spcBef>
              <a:spcAft>
                <a:spcPts val="0"/>
              </a:spcAft>
              <a:buSzPts val="2400"/>
              <a:buAutoNum type="arabicPeriod" startAt="4"/>
            </a:pPr>
            <a:r>
              <a:rPr lang="zh-TW"/>
              <a:t>確認安裝，</a:t>
            </a:r>
            <a:r>
              <a:rPr lang="zh-TW">
                <a:solidFill>
                  <a:srgbClr val="FF0000"/>
                </a:solidFill>
              </a:rPr>
              <a:t>Yes</a:t>
            </a:r>
            <a:endParaRPr>
              <a:solidFill>
                <a:srgbClr val="FF0000"/>
              </a:solidFill>
            </a:endParaRPr>
          </a:p>
        </p:txBody>
      </p:sp>
      <p:sp>
        <p:nvSpPr>
          <p:cNvPr id="794" name="Google Shape;794;p98"/>
          <p:cNvSpPr/>
          <p:nvPr/>
        </p:nvSpPr>
        <p:spPr>
          <a:xfrm flipH="1" rot="900369">
            <a:off x="4395906" y="4205998"/>
            <a:ext cx="696347" cy="524608"/>
          </a:xfrm>
          <a:prstGeom prst="leftArrow">
            <a:avLst>
              <a:gd fmla="val 50000" name="adj1"/>
              <a:gd fmla="val 500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98"/>
          <p:cNvSpPr/>
          <p:nvPr/>
        </p:nvSpPr>
        <p:spPr>
          <a:xfrm>
            <a:off x="1296100" y="5662025"/>
            <a:ext cx="602400" cy="4323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796" name="Google Shape;796;p98"/>
          <p:cNvSpPr/>
          <p:nvPr/>
        </p:nvSpPr>
        <p:spPr>
          <a:xfrm>
            <a:off x="513700" y="5465805"/>
            <a:ext cx="602400" cy="594600"/>
          </a:xfrm>
          <a:prstGeom prst="wedgeEllipseCallout">
            <a:avLst>
              <a:gd fmla="val 83367" name="adj1"/>
              <a:gd fmla="val 117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4</a:t>
            </a:r>
            <a:endParaRPr b="1" sz="3200">
              <a:solidFill>
                <a:srgbClr val="FFFFFF"/>
              </a:solidFill>
            </a:endParaRPr>
          </a:p>
        </p:txBody>
      </p:sp>
      <p:sp>
        <p:nvSpPr>
          <p:cNvPr id="797" name="Google Shape;797;p98"/>
          <p:cNvSpPr/>
          <p:nvPr/>
        </p:nvSpPr>
        <p:spPr>
          <a:xfrm>
            <a:off x="3228275" y="4006050"/>
            <a:ext cx="1028700" cy="4323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798" name="Google Shape;798;p98"/>
          <p:cNvSpPr/>
          <p:nvPr/>
        </p:nvSpPr>
        <p:spPr>
          <a:xfrm>
            <a:off x="3810650" y="3346005"/>
            <a:ext cx="602400" cy="594600"/>
          </a:xfrm>
          <a:prstGeom prst="wedgeEllipseCallout">
            <a:avLst>
              <a:gd fmla="val -34815" name="adj1"/>
              <a:gd fmla="val 79902"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5</a:t>
            </a:r>
            <a:endParaRPr b="1" sz="3200">
              <a:solidFill>
                <a:srgbClr val="FFFFFF"/>
              </a:solidFill>
            </a:endParaRPr>
          </a:p>
        </p:txBody>
      </p:sp>
      <p:sp>
        <p:nvSpPr>
          <p:cNvPr id="799" name="Google Shape;799;p98"/>
          <p:cNvSpPr/>
          <p:nvPr/>
        </p:nvSpPr>
        <p:spPr>
          <a:xfrm>
            <a:off x="7793575" y="5728950"/>
            <a:ext cx="524400" cy="3114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800" name="Google Shape;800;p98"/>
          <p:cNvSpPr/>
          <p:nvPr/>
        </p:nvSpPr>
        <p:spPr>
          <a:xfrm>
            <a:off x="7289225" y="5013380"/>
            <a:ext cx="602400" cy="594600"/>
          </a:xfrm>
          <a:prstGeom prst="wedgeEllipseCallout">
            <a:avLst>
              <a:gd fmla="val 50452" name="adj1"/>
              <a:gd fmla="val 78993"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6</a:t>
            </a:r>
            <a:endParaRPr b="1" sz="3200">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81"/>
          <p:cNvSpPr txBox="1"/>
          <p:nvPr>
            <p:ph idx="1" type="body"/>
          </p:nvPr>
        </p:nvSpPr>
        <p:spPr>
          <a:xfrm>
            <a:off x="476250" y="1783075"/>
            <a:ext cx="8191500" cy="4711800"/>
          </a:xfrm>
          <a:prstGeom prst="rect">
            <a:avLst/>
          </a:prstGeom>
        </p:spPr>
        <p:txBody>
          <a:bodyPr anchorCtr="0" anchor="ctr" bIns="91425" lIns="91425" spcFirstLastPara="1" rIns="91425" wrap="square" tIns="91425">
            <a:noAutofit/>
          </a:bodyPr>
          <a:lstStyle/>
          <a:p>
            <a:pPr indent="0" lvl="0" marL="0" rtl="0" algn="l">
              <a:spcBef>
                <a:spcPts val="560"/>
              </a:spcBef>
              <a:spcAft>
                <a:spcPts val="0"/>
              </a:spcAft>
              <a:buClr>
                <a:schemeClr val="dk1"/>
              </a:buClr>
              <a:buSzPts val="1100"/>
              <a:buFont typeface="Arial"/>
              <a:buNone/>
            </a:pPr>
            <a:r>
              <a:rPr lang="zh-TW"/>
              <a:t>學歷：</a:t>
            </a:r>
            <a:endParaRPr/>
          </a:p>
          <a:p>
            <a:pPr indent="-381000" lvl="0" marL="457200" rtl="0" algn="l">
              <a:spcBef>
                <a:spcPts val="560"/>
              </a:spcBef>
              <a:spcAft>
                <a:spcPts val="0"/>
              </a:spcAft>
              <a:buSzPts val="2400"/>
              <a:buChar char="●"/>
            </a:pPr>
            <a:r>
              <a:rPr lang="zh-TW"/>
              <a:t>政治大學 圖書資訊與檔案學研究所 博士候選人</a:t>
            </a:r>
            <a:endParaRPr/>
          </a:p>
          <a:p>
            <a:pPr indent="-381000" lvl="0" marL="457200" rtl="0" algn="l">
              <a:spcBef>
                <a:spcPts val="0"/>
              </a:spcBef>
              <a:spcAft>
                <a:spcPts val="0"/>
              </a:spcAft>
              <a:buSzPts val="2400"/>
              <a:buChar char="●"/>
            </a:pPr>
            <a:r>
              <a:rPr lang="zh-TW"/>
              <a:t>政治大學 圖書資訊與檔案學研究所 碩士</a:t>
            </a:r>
            <a:endParaRPr/>
          </a:p>
          <a:p>
            <a:pPr indent="-381000" lvl="0" marL="457200" rtl="0" algn="l">
              <a:spcBef>
                <a:spcPts val="0"/>
              </a:spcBef>
              <a:spcAft>
                <a:spcPts val="0"/>
              </a:spcAft>
              <a:buSzPts val="2400"/>
              <a:buChar char="●"/>
            </a:pPr>
            <a:r>
              <a:rPr lang="zh-TW"/>
              <a:t>輔仁大學 圖書資訊學系 學士</a:t>
            </a:r>
            <a:endParaRPr/>
          </a:p>
          <a:p>
            <a:pPr indent="0" lvl="0" marL="0" rtl="0" algn="l">
              <a:spcBef>
                <a:spcPts val="560"/>
              </a:spcBef>
              <a:spcAft>
                <a:spcPts val="0"/>
              </a:spcAft>
              <a:buClr>
                <a:schemeClr val="dk1"/>
              </a:buClr>
              <a:buSzPts val="1100"/>
              <a:buFont typeface="Arial"/>
              <a:buNone/>
            </a:pPr>
            <a:r>
              <a:rPr lang="zh-TW"/>
              <a:t>專長：</a:t>
            </a:r>
            <a:endParaRPr/>
          </a:p>
          <a:p>
            <a:pPr indent="-381000" lvl="0" marL="457200" rtl="0" algn="l">
              <a:spcBef>
                <a:spcPts val="560"/>
              </a:spcBef>
              <a:spcAft>
                <a:spcPts val="0"/>
              </a:spcAft>
              <a:buSzPts val="2400"/>
              <a:buChar char="●"/>
            </a:pPr>
            <a:r>
              <a:rPr lang="zh-TW"/>
              <a:t>數位學習</a:t>
            </a:r>
            <a:endParaRPr/>
          </a:p>
          <a:p>
            <a:pPr indent="-381000" lvl="0" marL="457200" rtl="0" algn="l">
              <a:spcBef>
                <a:spcPts val="0"/>
              </a:spcBef>
              <a:spcAft>
                <a:spcPts val="0"/>
              </a:spcAft>
              <a:buSzPts val="2400"/>
              <a:buChar char="●"/>
            </a:pPr>
            <a:r>
              <a:rPr lang="zh-TW"/>
              <a:t>數位典藏與數位圖書館</a:t>
            </a:r>
            <a:endParaRPr/>
          </a:p>
          <a:p>
            <a:pPr indent="-381000" lvl="0" marL="457200" rtl="0" algn="l">
              <a:spcBef>
                <a:spcPts val="0"/>
              </a:spcBef>
              <a:spcAft>
                <a:spcPts val="0"/>
              </a:spcAft>
              <a:buSzPts val="2400"/>
              <a:buChar char="●"/>
            </a:pPr>
            <a:r>
              <a:rPr lang="zh-TW"/>
              <a:t>資料探勘</a:t>
            </a:r>
            <a:endParaRPr/>
          </a:p>
          <a:p>
            <a:pPr indent="0" lvl="0" marL="0" rtl="0" algn="ctr">
              <a:spcBef>
                <a:spcPts val="560"/>
              </a:spcBef>
              <a:spcAft>
                <a:spcPts val="0"/>
              </a:spcAft>
              <a:buNone/>
            </a:pPr>
            <a:r>
              <a:t/>
            </a:r>
            <a:endParaRPr/>
          </a:p>
        </p:txBody>
      </p:sp>
      <p:sp>
        <p:nvSpPr>
          <p:cNvPr id="529" name="Google Shape;529;p81"/>
          <p:cNvSpPr/>
          <p:nvPr/>
        </p:nvSpPr>
        <p:spPr>
          <a:xfrm>
            <a:off x="5420300" y="5249900"/>
            <a:ext cx="3150000" cy="927000"/>
          </a:xfrm>
          <a:prstGeom prst="roundRect">
            <a:avLst>
              <a:gd fmla="val 16667" name="adj"/>
            </a:avLst>
          </a:prstGeom>
          <a:solidFill>
            <a:srgbClr val="783F04"/>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布丁布丁吃什麼？</a:t>
            </a:r>
            <a:endParaRPr sz="2400">
              <a:solidFill>
                <a:srgbClr val="FFFFFF"/>
              </a:solidFill>
              <a:latin typeface="Microsoft JhengHei"/>
              <a:ea typeface="Microsoft JhengHei"/>
              <a:cs typeface="Microsoft JhengHei"/>
              <a:sym typeface="Microsoft JhengHei"/>
            </a:endParaRPr>
          </a:p>
          <a:p>
            <a:pPr indent="0" lvl="0" marL="0" rtl="0" algn="ctr">
              <a:spcBef>
                <a:spcPts val="0"/>
              </a:spcBef>
              <a:spcAft>
                <a:spcPts val="0"/>
              </a:spcAft>
              <a:buNone/>
            </a:pPr>
            <a:r>
              <a:rPr lang="zh-TW" sz="2000" u="sng">
                <a:solidFill>
                  <a:srgbClr val="FFFFFF"/>
                </a:solidFill>
                <a:latin typeface="Microsoft JhengHei"/>
                <a:ea typeface="Microsoft JhengHei"/>
                <a:cs typeface="Microsoft JhengHei"/>
                <a:sym typeface="Microsoft JhengHei"/>
                <a:hlinkClick r:id="rId3">
                  <a:extLst>
                    <a:ext uri="{A12FA001-AC4F-418D-AE19-62706E023703}">
                      <ahyp:hlinkClr val="tx"/>
                    </a:ext>
                  </a:extLst>
                </a:hlinkClick>
              </a:rPr>
              <a:t>http://blog.pulipuli.info</a:t>
            </a:r>
            <a:r>
              <a:rPr lang="zh-TW" sz="2000">
                <a:solidFill>
                  <a:srgbClr val="FFFFFF"/>
                </a:solidFill>
                <a:latin typeface="Microsoft JhengHei"/>
                <a:ea typeface="Microsoft JhengHei"/>
                <a:cs typeface="Microsoft JhengHei"/>
                <a:sym typeface="Microsoft JhengHei"/>
              </a:rPr>
              <a:t> </a:t>
            </a:r>
            <a:endParaRPr sz="2000">
              <a:solidFill>
                <a:srgbClr val="FFFFFF"/>
              </a:solidFill>
              <a:latin typeface="Microsoft JhengHei"/>
              <a:ea typeface="Microsoft JhengHei"/>
              <a:cs typeface="Microsoft JhengHei"/>
              <a:sym typeface="Microsoft JhengHei"/>
            </a:endParaRPr>
          </a:p>
        </p:txBody>
      </p:sp>
      <p:sp>
        <p:nvSpPr>
          <p:cNvPr id="530" name="Google Shape;530;p81"/>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531" name="Google Shape;531;p81"/>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陳勇汀 (布丁) 講者簡介</a:t>
            </a:r>
            <a:endParaRPr/>
          </a:p>
        </p:txBody>
      </p:sp>
      <p:sp>
        <p:nvSpPr>
          <p:cNvPr id="532" name="Google Shape;532;p81"/>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grpSp>
        <p:nvGrpSpPr>
          <p:cNvPr id="533" name="Google Shape;533;p81"/>
          <p:cNvGrpSpPr/>
          <p:nvPr/>
        </p:nvGrpSpPr>
        <p:grpSpPr>
          <a:xfrm>
            <a:off x="6434025" y="4231525"/>
            <a:ext cx="1122300" cy="1122300"/>
            <a:chOff x="6434025" y="4231525"/>
            <a:chExt cx="1122300" cy="1122300"/>
          </a:xfrm>
        </p:grpSpPr>
        <p:sp>
          <p:nvSpPr>
            <p:cNvPr id="534" name="Google Shape;534;p81"/>
            <p:cNvSpPr/>
            <p:nvPr/>
          </p:nvSpPr>
          <p:spPr>
            <a:xfrm>
              <a:off x="6434025" y="4231525"/>
              <a:ext cx="1122300" cy="1122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35" name="Google Shape;535;p81"/>
            <p:cNvPicPr preferRelativeResize="0"/>
            <p:nvPr/>
          </p:nvPicPr>
          <p:blipFill>
            <a:blip r:embed="rId4">
              <a:alphaModFix/>
            </a:blip>
            <a:stretch>
              <a:fillRect/>
            </a:stretch>
          </p:blipFill>
          <p:spPr>
            <a:xfrm>
              <a:off x="6445950" y="4247175"/>
              <a:ext cx="1098700" cy="1091150"/>
            </a:xfrm>
            <a:prstGeom prst="rect">
              <a:avLst/>
            </a:prstGeom>
            <a:noFill/>
            <a:ln>
              <a:noFill/>
            </a:ln>
            <a:effectLst>
              <a:outerShdw rotWithShape="0" algn="bl" dist="9525">
                <a:srgbClr val="FFFFFF"/>
              </a:outerShdw>
            </a:effectLst>
          </p:spPr>
        </p:pic>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99"/>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solidFill>
                  <a:schemeClr val="dk1"/>
                </a:solidFill>
              </a:rPr>
              <a:t>STEP 1. </a:t>
            </a:r>
            <a:r>
              <a:rPr lang="zh-TW">
                <a:solidFill>
                  <a:schemeClr val="dk1"/>
                </a:solidFill>
              </a:rPr>
              <a:t>安裝</a:t>
            </a:r>
            <a:r>
              <a:rPr lang="zh-TW">
                <a:solidFill>
                  <a:schemeClr val="dk1"/>
                </a:solidFill>
              </a:rPr>
              <a:t>官方</a:t>
            </a:r>
            <a:r>
              <a:rPr lang="zh-TW">
                <a:solidFill>
                  <a:schemeClr val="dk1"/>
                </a:solidFill>
              </a:rPr>
              <a:t>套件 (3/3)</a:t>
            </a:r>
            <a:endParaRPr/>
          </a:p>
        </p:txBody>
      </p:sp>
      <p:sp>
        <p:nvSpPr>
          <p:cNvPr id="807" name="Google Shape;807;p99"/>
          <p:cNvSpPr txBox="1"/>
          <p:nvPr>
            <p:ph idx="1" type="body"/>
          </p:nvPr>
        </p:nvSpPr>
        <p:spPr>
          <a:xfrm>
            <a:off x="450950" y="1791150"/>
            <a:ext cx="4336800" cy="4711800"/>
          </a:xfrm>
          <a:prstGeom prst="rect">
            <a:avLst/>
          </a:prstGeom>
        </p:spPr>
        <p:txBody>
          <a:bodyPr anchorCtr="0" anchor="ctr" bIns="91425" lIns="91425" spcFirstLastPara="1" rIns="91425" wrap="square" tIns="91425">
            <a:noAutofit/>
          </a:bodyPr>
          <a:lstStyle/>
          <a:p>
            <a:pPr indent="0" lvl="0" marL="0" rtl="0" algn="ctr">
              <a:spcBef>
                <a:spcPts val="560"/>
              </a:spcBef>
              <a:spcAft>
                <a:spcPts val="0"/>
              </a:spcAft>
              <a:buNone/>
            </a:pPr>
            <a:r>
              <a:rPr lang="zh-TW" sz="2000"/>
              <a:t>請按照以上步驟，安裝以下套件吧：</a:t>
            </a:r>
            <a:endParaRPr sz="2000"/>
          </a:p>
          <a:p>
            <a:pPr indent="-381000" lvl="0" marL="457200" rtl="0" algn="l">
              <a:spcBef>
                <a:spcPts val="560"/>
              </a:spcBef>
              <a:spcAft>
                <a:spcPts val="0"/>
              </a:spcAft>
              <a:buSzPts val="2400"/>
              <a:buChar char="●"/>
            </a:pPr>
            <a:r>
              <a:rPr b="1" lang="zh-TW">
                <a:solidFill>
                  <a:schemeClr val="dk1"/>
                </a:solidFill>
              </a:rPr>
              <a:t>cascadeKMeans</a:t>
            </a:r>
            <a:br>
              <a:rPr lang="zh-TW">
                <a:solidFill>
                  <a:schemeClr val="dk1"/>
                </a:solidFill>
              </a:rPr>
            </a:br>
            <a:r>
              <a:rPr lang="zh-TW" sz="2000">
                <a:solidFill>
                  <a:schemeClr val="dk1"/>
                </a:solidFill>
              </a:rPr>
              <a:t>分群演算法</a:t>
            </a:r>
            <a:endParaRPr sz="2000"/>
          </a:p>
          <a:p>
            <a:pPr indent="-381000" lvl="0" marL="457200" rtl="0" algn="l">
              <a:spcBef>
                <a:spcPts val="0"/>
              </a:spcBef>
              <a:spcAft>
                <a:spcPts val="0"/>
              </a:spcAft>
              <a:buSzPts val="2400"/>
              <a:buChar char="●"/>
            </a:pPr>
            <a:r>
              <a:rPr b="1" lang="zh-TW"/>
              <a:t>localOutlierFactor</a:t>
            </a:r>
            <a:br>
              <a:rPr lang="zh-TW"/>
            </a:br>
            <a:r>
              <a:rPr lang="zh-TW" sz="2200"/>
              <a:t>異常偵測演算法</a:t>
            </a:r>
            <a:endParaRPr sz="2200"/>
          </a:p>
        </p:txBody>
      </p:sp>
      <p:sp>
        <p:nvSpPr>
          <p:cNvPr id="808" name="Google Shape;808;p99"/>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pic>
        <p:nvPicPr>
          <p:cNvPr id="809" name="Google Shape;809;p99"/>
          <p:cNvPicPr preferRelativeResize="0"/>
          <p:nvPr/>
        </p:nvPicPr>
        <p:blipFill>
          <a:blip r:embed="rId3">
            <a:alphaModFix/>
          </a:blip>
          <a:stretch>
            <a:fillRect/>
          </a:stretch>
        </p:blipFill>
        <p:spPr>
          <a:xfrm>
            <a:off x="4944374" y="2221938"/>
            <a:ext cx="3723374" cy="385022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sp>
        <p:nvSpPr>
          <p:cNvPr id="815" name="Google Shape;815;p100"/>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STEP 2. 安裝自製套件 (1/2)</a:t>
            </a:r>
            <a:endParaRPr/>
          </a:p>
          <a:p>
            <a:pPr indent="0" lvl="0" marL="0" rtl="0" algn="ctr">
              <a:spcBef>
                <a:spcPts val="0"/>
              </a:spcBef>
              <a:spcAft>
                <a:spcPts val="0"/>
              </a:spcAft>
              <a:buClr>
                <a:schemeClr val="dk1"/>
              </a:buClr>
              <a:buSzPts val="1100"/>
              <a:buFont typeface="Arial"/>
              <a:buNone/>
            </a:pPr>
            <a:r>
              <a:rPr b="0" lang="zh-TW" sz="3200">
                <a:solidFill>
                  <a:schemeClr val="dk1"/>
                </a:solidFill>
              </a:rPr>
              <a:t>WekaODF</a:t>
            </a:r>
            <a:endParaRPr b="0" sz="3200"/>
          </a:p>
        </p:txBody>
      </p:sp>
      <p:sp>
        <p:nvSpPr>
          <p:cNvPr id="816" name="Google Shape;816;p100"/>
          <p:cNvSpPr txBox="1"/>
          <p:nvPr>
            <p:ph idx="2" type="body"/>
          </p:nvPr>
        </p:nvSpPr>
        <p:spPr>
          <a:xfrm>
            <a:off x="4705350" y="1791150"/>
            <a:ext cx="4019400" cy="4711800"/>
          </a:xfrm>
          <a:prstGeom prst="rect">
            <a:avLst/>
          </a:prstGeom>
        </p:spPr>
        <p:txBody>
          <a:bodyPr anchorCtr="0" anchor="t" bIns="91425" lIns="91425" spcFirstLastPara="1" rIns="91425" wrap="square" tIns="91425">
            <a:noAutofit/>
          </a:bodyPr>
          <a:lstStyle/>
          <a:p>
            <a:pPr indent="-381000" lvl="0" marL="457200" rtl="0" algn="l">
              <a:spcBef>
                <a:spcPts val="560"/>
              </a:spcBef>
              <a:spcAft>
                <a:spcPts val="0"/>
              </a:spcAft>
              <a:buSzPts val="2400"/>
              <a:buAutoNum type="arabicPeriod"/>
            </a:pPr>
            <a:r>
              <a:rPr lang="zh-TW"/>
              <a:t>在</a:t>
            </a:r>
            <a:r>
              <a:rPr lang="zh-TW"/>
              <a:t>課程網頁上，下載WekaODF1.0.5.zip檔案</a:t>
            </a:r>
            <a:endParaRPr/>
          </a:p>
        </p:txBody>
      </p:sp>
      <p:sp>
        <p:nvSpPr>
          <p:cNvPr id="817" name="Google Shape;817;p100"/>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818" name="Google Shape;818;p100"/>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819" name="Google Shape;819;p100"/>
          <p:cNvSpPr/>
          <p:nvPr/>
        </p:nvSpPr>
        <p:spPr>
          <a:xfrm flipH="1">
            <a:off x="4218092" y="3700233"/>
            <a:ext cx="882900" cy="893700"/>
          </a:xfrm>
          <a:prstGeom prst="leftArrow">
            <a:avLst>
              <a:gd fmla="val 50000" name="adj1"/>
              <a:gd fmla="val 50000" name="adj2"/>
            </a:avLst>
          </a:prstGeom>
          <a:solidFill>
            <a:schemeClr val="accent1"/>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20" name="Google Shape;820;p100"/>
          <p:cNvGrpSpPr/>
          <p:nvPr/>
        </p:nvGrpSpPr>
        <p:grpSpPr>
          <a:xfrm>
            <a:off x="5273700" y="2877025"/>
            <a:ext cx="2882700" cy="2440638"/>
            <a:chOff x="5273700" y="2877025"/>
            <a:chExt cx="2882700" cy="2440638"/>
          </a:xfrm>
        </p:grpSpPr>
        <p:sp>
          <p:nvSpPr>
            <p:cNvPr id="821" name="Google Shape;821;p100"/>
            <p:cNvSpPr/>
            <p:nvPr/>
          </p:nvSpPr>
          <p:spPr>
            <a:xfrm>
              <a:off x="5273700" y="4165663"/>
              <a:ext cx="2882700" cy="1152000"/>
            </a:xfrm>
            <a:prstGeom prst="roundRect">
              <a:avLst>
                <a:gd fmla="val 16667" name="adj"/>
              </a:avLst>
            </a:prstGeom>
            <a:solidFill>
              <a:srgbClr val="FFFFFF"/>
            </a:solidFill>
            <a:ln cap="flat" cmpd="sng" w="38100">
              <a:solidFill>
                <a:srgbClr val="783F0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3200" u="sng">
                  <a:solidFill>
                    <a:srgbClr val="0000FF"/>
                  </a:solidFill>
                </a:rPr>
                <a:t>WekaODF 1.0.5.zip</a:t>
              </a:r>
              <a:endParaRPr sz="3200" u="sng">
                <a:solidFill>
                  <a:srgbClr val="0000FF"/>
                </a:solidFill>
              </a:endParaRPr>
            </a:p>
          </p:txBody>
        </p:sp>
        <p:sp>
          <p:nvSpPr>
            <p:cNvPr id="822" name="Google Shape;822;p100"/>
            <p:cNvSpPr/>
            <p:nvPr/>
          </p:nvSpPr>
          <p:spPr>
            <a:xfrm>
              <a:off x="6088575" y="2877025"/>
              <a:ext cx="1159800" cy="14832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823" name="Google Shape;823;p100"/>
          <p:cNvPicPr preferRelativeResize="0"/>
          <p:nvPr/>
        </p:nvPicPr>
        <p:blipFill>
          <a:blip r:embed="rId3">
            <a:alphaModFix/>
          </a:blip>
          <a:stretch>
            <a:fillRect/>
          </a:stretch>
        </p:blipFill>
        <p:spPr>
          <a:xfrm>
            <a:off x="6065325" y="3013192"/>
            <a:ext cx="1219200" cy="1219200"/>
          </a:xfrm>
          <a:prstGeom prst="rect">
            <a:avLst/>
          </a:prstGeom>
          <a:noFill/>
          <a:ln>
            <a:noFill/>
          </a:ln>
        </p:spPr>
      </p:pic>
      <p:sp>
        <p:nvSpPr>
          <p:cNvPr id="824" name="Google Shape;824;p100"/>
          <p:cNvSpPr/>
          <p:nvPr/>
        </p:nvSpPr>
        <p:spPr>
          <a:xfrm>
            <a:off x="7554000" y="3229180"/>
            <a:ext cx="602400" cy="594600"/>
          </a:xfrm>
          <a:prstGeom prst="wedgeEllipseCallout">
            <a:avLst>
              <a:gd fmla="val -60022" name="adj1"/>
              <a:gd fmla="val 63782"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1</a:t>
            </a:r>
            <a:endParaRPr b="1" sz="3200">
              <a:solidFill>
                <a:srgbClr val="FFFFFF"/>
              </a:solidFill>
            </a:endParaRPr>
          </a:p>
        </p:txBody>
      </p:sp>
      <p:grpSp>
        <p:nvGrpSpPr>
          <p:cNvPr id="825" name="Google Shape;825;p100"/>
          <p:cNvGrpSpPr/>
          <p:nvPr/>
        </p:nvGrpSpPr>
        <p:grpSpPr>
          <a:xfrm>
            <a:off x="858350" y="2970363"/>
            <a:ext cx="3369600" cy="2713713"/>
            <a:chOff x="858350" y="2970363"/>
            <a:chExt cx="3369600" cy="2713713"/>
          </a:xfrm>
        </p:grpSpPr>
        <p:sp>
          <p:nvSpPr>
            <p:cNvPr id="826" name="Google Shape;826;p100"/>
            <p:cNvSpPr/>
            <p:nvPr/>
          </p:nvSpPr>
          <p:spPr>
            <a:xfrm>
              <a:off x="1771950" y="2970363"/>
              <a:ext cx="1542300" cy="1523400"/>
            </a:xfrm>
            <a:prstGeom prst="wedgeRoundRectCallout">
              <a:avLst>
                <a:gd fmla="val -5691" name="adj1"/>
                <a:gd fmla="val 64205" name="adj2"/>
                <a:gd fmla="val 0" name="adj3"/>
              </a:avLst>
            </a:prstGeom>
            <a:solidFill>
              <a:srgbClr val="4F81B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solidFill>
                  <a:srgbClr val="FFFFFF"/>
                </a:solidFill>
              </a:endParaRPr>
            </a:p>
          </p:txBody>
        </p:sp>
        <p:sp>
          <p:nvSpPr>
            <p:cNvPr id="827" name="Google Shape;827;p100"/>
            <p:cNvSpPr/>
            <p:nvPr/>
          </p:nvSpPr>
          <p:spPr>
            <a:xfrm>
              <a:off x="858350" y="4790375"/>
              <a:ext cx="3369600" cy="893700"/>
            </a:xfrm>
            <a:prstGeom prst="flowChartAlternateProcess">
              <a:avLst/>
            </a:prstGeom>
            <a:solidFill>
              <a:srgbClr val="FFFFFF"/>
            </a:solidFill>
            <a:ln cap="flat" cmpd="sng" w="38100">
              <a:solidFill>
                <a:srgbClr val="4F81BD"/>
              </a:solidFill>
              <a:prstDash val="solid"/>
              <a:round/>
              <a:headEnd len="sm" w="sm" type="none"/>
              <a:tailEnd len="sm" w="sm" type="none"/>
            </a:ln>
            <a:effectLst>
              <a:outerShdw blurRad="128588" rotWithShape="0" algn="bl" dir="5400000" dist="9525">
                <a:srgbClr val="4F81BD">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u="sng">
                  <a:solidFill>
                    <a:srgbClr val="0000FF"/>
                  </a:solidFill>
                  <a:latin typeface="Droid Sans"/>
                  <a:ea typeface="Droid Sans"/>
                  <a:cs typeface="Droid Sans"/>
                  <a:sym typeface="Droid Sans"/>
                </a:rPr>
                <a:t>課程首頁</a:t>
              </a:r>
              <a:endParaRPr sz="2400" u="sng">
                <a:solidFill>
                  <a:srgbClr val="0000FF"/>
                </a:solidFill>
                <a:latin typeface="Droid Sans"/>
                <a:ea typeface="Droid Sans"/>
                <a:cs typeface="Droid Sans"/>
                <a:sym typeface="Droid Sans"/>
              </a:endParaRPr>
            </a:p>
          </p:txBody>
        </p:sp>
      </p:grpSp>
      <p:pic>
        <p:nvPicPr>
          <p:cNvPr id="828" name="Google Shape;828;p100"/>
          <p:cNvPicPr preferRelativeResize="0"/>
          <p:nvPr/>
        </p:nvPicPr>
        <p:blipFill>
          <a:blip r:embed="rId4">
            <a:alphaModFix/>
          </a:blip>
          <a:stretch>
            <a:fillRect/>
          </a:stretch>
        </p:blipFill>
        <p:spPr>
          <a:xfrm>
            <a:off x="2030680" y="3219550"/>
            <a:ext cx="1025025" cy="10250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pic>
        <p:nvPicPr>
          <p:cNvPr id="834" name="Google Shape;834;p101"/>
          <p:cNvPicPr preferRelativeResize="0"/>
          <p:nvPr/>
        </p:nvPicPr>
        <p:blipFill rotWithShape="1">
          <a:blip r:embed="rId3">
            <a:alphaModFix/>
          </a:blip>
          <a:srcRect b="34507" l="0" r="0" t="0"/>
          <a:stretch/>
        </p:blipFill>
        <p:spPr>
          <a:xfrm>
            <a:off x="1249900" y="3539871"/>
            <a:ext cx="6543675" cy="2963150"/>
          </a:xfrm>
          <a:prstGeom prst="rect">
            <a:avLst/>
          </a:prstGeom>
          <a:noFill/>
          <a:ln>
            <a:noFill/>
          </a:ln>
        </p:spPr>
      </p:pic>
      <p:sp>
        <p:nvSpPr>
          <p:cNvPr id="835" name="Google Shape;835;p101"/>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836" name="Google Shape;836;p101"/>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zh-TW">
                <a:solidFill>
                  <a:schemeClr val="dk1"/>
                </a:solidFill>
              </a:rPr>
              <a:t>STEP 2. </a:t>
            </a:r>
            <a:r>
              <a:rPr lang="zh-TW">
                <a:solidFill>
                  <a:schemeClr val="dk1"/>
                </a:solidFill>
              </a:rPr>
              <a:t>安裝自製套件 (2/2)</a:t>
            </a:r>
            <a:endParaRPr>
              <a:solidFill>
                <a:schemeClr val="dk1"/>
              </a:solidFill>
            </a:endParaRPr>
          </a:p>
          <a:p>
            <a:pPr indent="0" lvl="0" marL="0" rtl="0" algn="ctr">
              <a:spcBef>
                <a:spcPts val="0"/>
              </a:spcBef>
              <a:spcAft>
                <a:spcPts val="0"/>
              </a:spcAft>
              <a:buClr>
                <a:schemeClr val="dk1"/>
              </a:buClr>
              <a:buSzPts val="1100"/>
              <a:buFont typeface="Arial"/>
              <a:buNone/>
            </a:pPr>
            <a:r>
              <a:rPr b="0" lang="zh-TW" sz="3200">
                <a:solidFill>
                  <a:schemeClr val="dk1"/>
                </a:solidFill>
              </a:rPr>
              <a:t>WekaODF</a:t>
            </a:r>
            <a:endParaRPr>
              <a:solidFill>
                <a:schemeClr val="dk1"/>
              </a:solidFill>
            </a:endParaRPr>
          </a:p>
        </p:txBody>
      </p:sp>
      <p:sp>
        <p:nvSpPr>
          <p:cNvPr id="837" name="Google Shape;837;p101"/>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838" name="Google Shape;838;p101"/>
          <p:cNvSpPr txBox="1"/>
          <p:nvPr>
            <p:ph idx="1" type="body"/>
          </p:nvPr>
        </p:nvSpPr>
        <p:spPr>
          <a:xfrm>
            <a:off x="904350" y="1698825"/>
            <a:ext cx="7679400" cy="4651800"/>
          </a:xfrm>
          <a:prstGeom prst="rect">
            <a:avLst/>
          </a:prstGeom>
        </p:spPr>
        <p:txBody>
          <a:bodyPr anchorCtr="0" anchor="t" bIns="91425" lIns="91425" spcFirstLastPara="1" rIns="91425" wrap="square" tIns="91425">
            <a:noAutofit/>
          </a:bodyPr>
          <a:lstStyle/>
          <a:p>
            <a:pPr indent="-381000" lvl="0" marL="457200" rtl="0" algn="l">
              <a:spcBef>
                <a:spcPts val="560"/>
              </a:spcBef>
              <a:spcAft>
                <a:spcPts val="0"/>
              </a:spcAft>
              <a:buSzPts val="2400"/>
              <a:buAutoNum type="arabicPeriod" startAt="2"/>
            </a:pPr>
            <a:r>
              <a:rPr lang="zh-TW"/>
              <a:t>開啟Package Manager主視窗</a:t>
            </a:r>
            <a:endParaRPr/>
          </a:p>
          <a:p>
            <a:pPr indent="-381000" lvl="0" marL="457200" rtl="0" algn="l">
              <a:spcBef>
                <a:spcPts val="0"/>
              </a:spcBef>
              <a:spcAft>
                <a:spcPts val="0"/>
              </a:spcAft>
              <a:buSzPts val="2400"/>
              <a:buAutoNum type="arabicPeriod" startAt="2"/>
            </a:pPr>
            <a:r>
              <a:rPr lang="zh-TW"/>
              <a:t>在</a:t>
            </a:r>
            <a:r>
              <a:rPr lang="zh-TW"/>
              <a:t>右上角Unofficial按下</a:t>
            </a:r>
            <a:r>
              <a:rPr lang="zh-TW">
                <a:solidFill>
                  <a:srgbClr val="FF0000"/>
                </a:solidFill>
              </a:rPr>
              <a:t>File/URL</a:t>
            </a:r>
            <a:endParaRPr>
              <a:solidFill>
                <a:srgbClr val="FF0000"/>
              </a:solidFill>
            </a:endParaRPr>
          </a:p>
          <a:p>
            <a:pPr indent="-381000" lvl="0" marL="457200" rtl="0" algn="l">
              <a:spcBef>
                <a:spcPts val="0"/>
              </a:spcBef>
              <a:spcAft>
                <a:spcPts val="0"/>
              </a:spcAft>
              <a:buSzPts val="2400"/>
              <a:buAutoNum type="arabicPeriod" startAt="2"/>
            </a:pPr>
            <a:r>
              <a:rPr lang="zh-TW"/>
              <a:t>按</a:t>
            </a:r>
            <a:r>
              <a:rPr lang="zh-TW">
                <a:solidFill>
                  <a:srgbClr val="FF0000"/>
                </a:solidFill>
              </a:rPr>
              <a:t>Browse</a:t>
            </a:r>
            <a:r>
              <a:rPr lang="zh-TW"/>
              <a:t>，選擇剛剛下載的WekaODF1.0.5.zip檔案</a:t>
            </a:r>
            <a:endParaRPr>
              <a:solidFill>
                <a:srgbClr val="FF0000"/>
              </a:solidFill>
            </a:endParaRPr>
          </a:p>
          <a:p>
            <a:pPr indent="-381000" lvl="0" marL="457200" rtl="0" algn="l">
              <a:spcBef>
                <a:spcPts val="0"/>
              </a:spcBef>
              <a:spcAft>
                <a:spcPts val="0"/>
              </a:spcAft>
              <a:buSzPts val="2400"/>
              <a:buAutoNum type="arabicPeriod" startAt="2"/>
            </a:pPr>
            <a:r>
              <a:rPr lang="zh-TW"/>
              <a:t>確認安裝，</a:t>
            </a:r>
            <a:r>
              <a:rPr lang="zh-TW">
                <a:solidFill>
                  <a:srgbClr val="FF0000"/>
                </a:solidFill>
              </a:rPr>
              <a:t>Yes</a:t>
            </a:r>
            <a:endParaRPr>
              <a:solidFill>
                <a:srgbClr val="FF0000"/>
              </a:solidFill>
            </a:endParaRPr>
          </a:p>
        </p:txBody>
      </p:sp>
      <p:sp>
        <p:nvSpPr>
          <p:cNvPr id="839" name="Google Shape;839;p101"/>
          <p:cNvSpPr/>
          <p:nvPr/>
        </p:nvSpPr>
        <p:spPr>
          <a:xfrm>
            <a:off x="6764875" y="4006050"/>
            <a:ext cx="904500" cy="4323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840" name="Google Shape;840;p101"/>
          <p:cNvSpPr/>
          <p:nvPr/>
        </p:nvSpPr>
        <p:spPr>
          <a:xfrm>
            <a:off x="7629575" y="3170380"/>
            <a:ext cx="602400" cy="594600"/>
          </a:xfrm>
          <a:prstGeom prst="wedgeEllipseCallout">
            <a:avLst>
              <a:gd fmla="val -34815" name="adj1"/>
              <a:gd fmla="val 79902"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3</a:t>
            </a:r>
            <a:endParaRPr b="1" sz="3200">
              <a:solidFill>
                <a:srgbClr val="FFFFFF"/>
              </a:solidFill>
            </a:endParaRPr>
          </a:p>
        </p:txBody>
      </p:sp>
      <p:pic>
        <p:nvPicPr>
          <p:cNvPr id="841" name="Google Shape;841;p101"/>
          <p:cNvPicPr preferRelativeResize="0"/>
          <p:nvPr/>
        </p:nvPicPr>
        <p:blipFill>
          <a:blip r:embed="rId4">
            <a:alphaModFix/>
          </a:blip>
          <a:stretch>
            <a:fillRect/>
          </a:stretch>
        </p:blipFill>
        <p:spPr>
          <a:xfrm>
            <a:off x="3125457" y="4811800"/>
            <a:ext cx="3114794" cy="1170975"/>
          </a:xfrm>
          <a:prstGeom prst="rect">
            <a:avLst/>
          </a:prstGeom>
          <a:noFill/>
          <a:ln cap="flat" cmpd="sng" w="38100">
            <a:solidFill>
              <a:srgbClr val="FF0000"/>
            </a:solidFill>
            <a:prstDash val="solid"/>
            <a:round/>
            <a:headEnd len="sm" w="sm" type="none"/>
            <a:tailEnd len="sm" w="sm" type="none"/>
          </a:ln>
        </p:spPr>
      </p:pic>
      <p:sp>
        <p:nvSpPr>
          <p:cNvPr id="842" name="Google Shape;842;p101"/>
          <p:cNvSpPr/>
          <p:nvPr/>
        </p:nvSpPr>
        <p:spPr>
          <a:xfrm>
            <a:off x="5142375" y="5059850"/>
            <a:ext cx="1080000" cy="5688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843" name="Google Shape;843;p101"/>
          <p:cNvSpPr/>
          <p:nvPr/>
        </p:nvSpPr>
        <p:spPr>
          <a:xfrm>
            <a:off x="3633225" y="5549043"/>
            <a:ext cx="602400" cy="3174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844" name="Google Shape;844;p101"/>
          <p:cNvSpPr/>
          <p:nvPr/>
        </p:nvSpPr>
        <p:spPr>
          <a:xfrm>
            <a:off x="4961650" y="4182355"/>
            <a:ext cx="602400" cy="594600"/>
          </a:xfrm>
          <a:prstGeom prst="wedgeEllipseCallout">
            <a:avLst>
              <a:gd fmla="val 50992" name="adj1"/>
              <a:gd fmla="val 79296"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4</a:t>
            </a:r>
            <a:endParaRPr b="1" sz="3200">
              <a:solidFill>
                <a:srgbClr val="FFFFFF"/>
              </a:solidFill>
            </a:endParaRPr>
          </a:p>
        </p:txBody>
      </p:sp>
      <p:sp>
        <p:nvSpPr>
          <p:cNvPr id="845" name="Google Shape;845;p101"/>
          <p:cNvSpPr/>
          <p:nvPr/>
        </p:nvSpPr>
        <p:spPr>
          <a:xfrm>
            <a:off x="2461000" y="5549055"/>
            <a:ext cx="602400" cy="594600"/>
          </a:xfrm>
          <a:prstGeom prst="wedgeEllipseCallout">
            <a:avLst>
              <a:gd fmla="val 123186" name="adj1"/>
              <a:gd fmla="val -4277"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5</a:t>
            </a:r>
            <a:endParaRPr b="1" sz="3200">
              <a:solidFill>
                <a:srgbClr val="FFFFFF"/>
              </a:solidFill>
            </a:endParaRPr>
          </a:p>
        </p:txBody>
      </p:sp>
      <p:sp>
        <p:nvSpPr>
          <p:cNvPr id="846" name="Google Shape;846;p101"/>
          <p:cNvSpPr/>
          <p:nvPr/>
        </p:nvSpPr>
        <p:spPr>
          <a:xfrm flipH="1" rot="8999325">
            <a:off x="6085378" y="4448663"/>
            <a:ext cx="696363" cy="524449"/>
          </a:xfrm>
          <a:prstGeom prst="leftArrow">
            <a:avLst>
              <a:gd fmla="val 50000" name="adj1"/>
              <a:gd fmla="val 500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id="852" name="Google Shape;852;p102"/>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STEP 3. </a:t>
            </a:r>
            <a:r>
              <a:rPr lang="zh-TW"/>
              <a:t>關閉Weka，再重新啟動</a:t>
            </a:r>
            <a:endParaRPr/>
          </a:p>
        </p:txBody>
      </p:sp>
      <p:sp>
        <p:nvSpPr>
          <p:cNvPr id="853" name="Google Shape;853;p102"/>
          <p:cNvSpPr txBox="1"/>
          <p:nvPr>
            <p:ph idx="1" type="body"/>
          </p:nvPr>
        </p:nvSpPr>
        <p:spPr>
          <a:xfrm>
            <a:off x="53340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854" name="Google Shape;854;p102"/>
          <p:cNvSpPr txBox="1"/>
          <p:nvPr>
            <p:ph idx="2" type="body"/>
          </p:nvPr>
        </p:nvSpPr>
        <p:spPr>
          <a:xfrm>
            <a:off x="4705350" y="1791150"/>
            <a:ext cx="4019400" cy="4711800"/>
          </a:xfrm>
          <a:prstGeom prst="rect">
            <a:avLst/>
          </a:prstGeom>
        </p:spPr>
        <p:txBody>
          <a:bodyPr anchorCtr="0" anchor="ctr" bIns="91425" lIns="91425" spcFirstLastPara="1" rIns="91425" wrap="square" tIns="91425">
            <a:noAutofit/>
          </a:bodyPr>
          <a:lstStyle/>
          <a:p>
            <a:pPr indent="0" lvl="0" marL="0" rtl="0" algn="ctr">
              <a:spcBef>
                <a:spcPts val="560"/>
              </a:spcBef>
              <a:spcAft>
                <a:spcPts val="0"/>
              </a:spcAft>
              <a:buNone/>
            </a:pPr>
            <a:r>
              <a:rPr lang="zh-TW"/>
              <a:t>因為安裝了套件</a:t>
            </a:r>
            <a:endParaRPr/>
          </a:p>
          <a:p>
            <a:pPr indent="0" lvl="0" marL="0" rtl="0" algn="ctr">
              <a:spcBef>
                <a:spcPts val="560"/>
              </a:spcBef>
              <a:spcAft>
                <a:spcPts val="0"/>
              </a:spcAft>
              <a:buNone/>
            </a:pPr>
            <a:r>
              <a:rPr lang="zh-TW"/>
              <a:t>請重新啟動Weka吧</a:t>
            </a:r>
            <a:endParaRPr/>
          </a:p>
        </p:txBody>
      </p:sp>
      <p:sp>
        <p:nvSpPr>
          <p:cNvPr id="855" name="Google Shape;855;p102"/>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856" name="Google Shape;856;p102"/>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857" name="Google Shape;857;p102"/>
          <p:cNvPicPr preferRelativeResize="0"/>
          <p:nvPr/>
        </p:nvPicPr>
        <p:blipFill>
          <a:blip r:embed="rId3">
            <a:alphaModFix/>
          </a:blip>
          <a:stretch>
            <a:fillRect/>
          </a:stretch>
        </p:blipFill>
        <p:spPr>
          <a:xfrm>
            <a:off x="676200" y="2991800"/>
            <a:ext cx="3733800" cy="2428875"/>
          </a:xfrm>
          <a:prstGeom prst="rect">
            <a:avLst/>
          </a:prstGeom>
          <a:noFill/>
          <a:ln>
            <a:noFill/>
          </a:ln>
        </p:spPr>
      </p:pic>
      <p:sp>
        <p:nvSpPr>
          <p:cNvPr id="858" name="Google Shape;858;p102"/>
          <p:cNvSpPr/>
          <p:nvPr/>
        </p:nvSpPr>
        <p:spPr>
          <a:xfrm>
            <a:off x="3917450" y="2991800"/>
            <a:ext cx="492600" cy="3612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859" name="Google Shape;859;p102"/>
          <p:cNvSpPr/>
          <p:nvPr/>
        </p:nvSpPr>
        <p:spPr>
          <a:xfrm>
            <a:off x="3702250" y="2173755"/>
            <a:ext cx="602400" cy="594600"/>
          </a:xfrm>
          <a:prstGeom prst="wedgeEllipseCallout">
            <a:avLst>
              <a:gd fmla="val 21759" name="adj1"/>
              <a:gd fmla="val 83005"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a:t>
            </a:r>
            <a:endParaRPr b="1" sz="3200">
              <a:solidFill>
                <a:srgbClr val="FFFFFF"/>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sp>
        <p:nvSpPr>
          <p:cNvPr id="865" name="Google Shape;865;p103"/>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866" name="Google Shape;866;p103"/>
          <p:cNvSpPr txBox="1"/>
          <p:nvPr>
            <p:ph idx="1" type="body"/>
          </p:nvPr>
        </p:nvSpPr>
        <p:spPr>
          <a:xfrm>
            <a:off x="3868100" y="1783075"/>
            <a:ext cx="4799700" cy="4711800"/>
          </a:xfrm>
          <a:prstGeom prst="rect">
            <a:avLst/>
          </a:prstGeom>
        </p:spPr>
        <p:txBody>
          <a:bodyPr anchorCtr="0" anchor="t" bIns="91425" lIns="91425" spcFirstLastPara="1" rIns="91425" wrap="square" tIns="91425">
            <a:noAutofit/>
          </a:bodyPr>
          <a:lstStyle/>
          <a:p>
            <a:pPr indent="-381000" lvl="0" marL="457200" rtl="0" algn="l">
              <a:spcBef>
                <a:spcPts val="560"/>
              </a:spcBef>
              <a:spcAft>
                <a:spcPts val="0"/>
              </a:spcAft>
              <a:buSzPts val="2400"/>
              <a:buAutoNum type="arabicPeriod"/>
            </a:pPr>
            <a:r>
              <a:rPr lang="zh-TW"/>
              <a:t>安裝官方套件</a:t>
            </a:r>
            <a:endParaRPr/>
          </a:p>
          <a:p>
            <a:pPr indent="-381000" lvl="1" marL="914400" rtl="0" algn="l">
              <a:spcBef>
                <a:spcPts val="1000"/>
              </a:spcBef>
              <a:spcAft>
                <a:spcPts val="0"/>
              </a:spcAft>
              <a:buSzPts val="2400"/>
              <a:buChar char="○"/>
            </a:pPr>
            <a:r>
              <a:rPr lang="zh-TW"/>
              <a:t>cascadeKMeans</a:t>
            </a:r>
            <a:br>
              <a:rPr lang="zh-TW"/>
            </a:br>
            <a:r>
              <a:rPr lang="zh-TW"/>
              <a:t>分群演算法</a:t>
            </a:r>
            <a:endParaRPr/>
          </a:p>
          <a:p>
            <a:pPr indent="-381000" lvl="1" marL="914400" rtl="0" algn="l">
              <a:spcBef>
                <a:spcPts val="1000"/>
              </a:spcBef>
              <a:spcAft>
                <a:spcPts val="0"/>
              </a:spcAft>
              <a:buSzPts val="2400"/>
              <a:buChar char="○"/>
            </a:pPr>
            <a:r>
              <a:rPr lang="zh-TW"/>
              <a:t>localOutlierFactor</a:t>
            </a:r>
            <a:br>
              <a:rPr lang="zh-TW"/>
            </a:br>
            <a:r>
              <a:rPr lang="zh-TW"/>
              <a:t>異常偵測演算法</a:t>
            </a:r>
            <a:endParaRPr/>
          </a:p>
          <a:p>
            <a:pPr indent="-381000" lvl="0" marL="457200" rtl="0" algn="l">
              <a:spcBef>
                <a:spcPts val="1000"/>
              </a:spcBef>
              <a:spcAft>
                <a:spcPts val="0"/>
              </a:spcAft>
              <a:buSzPts val="2400"/>
              <a:buAutoNum type="arabicPeriod"/>
            </a:pPr>
            <a:r>
              <a:rPr lang="zh-TW"/>
              <a:t>安裝自製套件</a:t>
            </a:r>
            <a:endParaRPr/>
          </a:p>
          <a:p>
            <a:pPr indent="-381000" lvl="1" marL="914400" rtl="0" algn="l">
              <a:spcBef>
                <a:spcPts val="1000"/>
              </a:spcBef>
              <a:spcAft>
                <a:spcPts val="0"/>
              </a:spcAft>
              <a:buSzPts val="2400"/>
              <a:buChar char="○"/>
            </a:pPr>
            <a:r>
              <a:rPr lang="zh-TW"/>
              <a:t>WekaODF</a:t>
            </a:r>
            <a:endParaRPr/>
          </a:p>
          <a:p>
            <a:pPr indent="-381000" lvl="0" marL="457200" rtl="0" algn="l">
              <a:spcBef>
                <a:spcPts val="1000"/>
              </a:spcBef>
              <a:spcAft>
                <a:spcPts val="1000"/>
              </a:spcAft>
              <a:buSzPts val="2400"/>
              <a:buAutoNum type="arabicPeriod"/>
            </a:pPr>
            <a:r>
              <a:rPr lang="zh-TW"/>
              <a:t>關閉Weka，再重新啟動</a:t>
            </a:r>
            <a:endParaRPr/>
          </a:p>
        </p:txBody>
      </p:sp>
      <p:sp>
        <p:nvSpPr>
          <p:cNvPr id="867" name="Google Shape;867;p103"/>
          <p:cNvSpPr txBox="1"/>
          <p:nvPr>
            <p:ph type="title"/>
          </p:nvPr>
        </p:nvSpPr>
        <p:spPr>
          <a:xfrm>
            <a:off x="3258150" y="169425"/>
            <a:ext cx="5409600" cy="1243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zh-TW" sz="3200"/>
              <a:t>安裝套件</a:t>
            </a:r>
            <a:endParaRPr sz="3200"/>
          </a:p>
        </p:txBody>
      </p:sp>
      <p:sp>
        <p:nvSpPr>
          <p:cNvPr id="868" name="Google Shape;868;p103"/>
          <p:cNvSpPr txBox="1"/>
          <p:nvPr>
            <p:ph idx="2" type="title"/>
          </p:nvPr>
        </p:nvSpPr>
        <p:spPr>
          <a:xfrm>
            <a:off x="595650" y="2210400"/>
            <a:ext cx="1716600" cy="657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上機啦！</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p104"/>
          <p:cNvSpPr txBox="1"/>
          <p:nvPr>
            <p:ph idx="1" type="body"/>
          </p:nvPr>
        </p:nvSpPr>
        <p:spPr>
          <a:xfrm>
            <a:off x="533400" y="1791150"/>
            <a:ext cx="4956600" cy="4711800"/>
          </a:xfrm>
          <a:prstGeom prst="rect">
            <a:avLst/>
          </a:prstGeom>
        </p:spPr>
        <p:txBody>
          <a:bodyPr anchorCtr="0" anchor="ctr" bIns="91425" lIns="91425" spcFirstLastPara="1" rIns="91425" wrap="square" tIns="91425">
            <a:noAutofit/>
          </a:bodyPr>
          <a:lstStyle/>
          <a:p>
            <a:pPr indent="-381000" lvl="0" marL="457200" rtl="0" algn="l">
              <a:spcBef>
                <a:spcPts val="560"/>
              </a:spcBef>
              <a:spcAft>
                <a:spcPts val="0"/>
              </a:spcAft>
              <a:buSzPts val="2400"/>
              <a:buAutoNum type="arabicPeriod"/>
            </a:pPr>
            <a:r>
              <a:rPr lang="zh-TW"/>
              <a:t>開啟Weka安裝目錄，預設為</a:t>
            </a:r>
            <a:br>
              <a:rPr lang="zh-TW"/>
            </a:br>
            <a:r>
              <a:rPr lang="zh-TW" sz="2200" u="sng"/>
              <a:t>C:\Program Files\Weka-[版本號]</a:t>
            </a:r>
            <a:endParaRPr sz="2200" u="sng"/>
          </a:p>
          <a:p>
            <a:pPr indent="-381000" lvl="0" marL="457200" rtl="0" algn="l">
              <a:spcBef>
                <a:spcPts val="0"/>
              </a:spcBef>
              <a:spcAft>
                <a:spcPts val="0"/>
              </a:spcAft>
              <a:buSzPts val="2400"/>
              <a:buAutoNum type="arabicPeriod"/>
            </a:pPr>
            <a:r>
              <a:rPr lang="zh-TW"/>
              <a:t>用文字編輯器開啟RunWeka.ini</a:t>
            </a:r>
            <a:endParaRPr/>
          </a:p>
          <a:p>
            <a:pPr indent="-381000" lvl="0" marL="457200" rtl="0" algn="l">
              <a:spcBef>
                <a:spcPts val="0"/>
              </a:spcBef>
              <a:spcAft>
                <a:spcPts val="0"/>
              </a:spcAft>
              <a:buSzPts val="2400"/>
              <a:buAutoNum type="arabicPeriod"/>
            </a:pPr>
            <a:r>
              <a:rPr lang="zh-TW"/>
              <a:t>將以下設定</a:t>
            </a:r>
            <a:br>
              <a:rPr lang="zh-TW"/>
            </a:br>
            <a:r>
              <a:rPr lang="zh-TW"/>
              <a:t>fileEncoding=</a:t>
            </a:r>
            <a:r>
              <a:rPr b="1" lang="zh-TW">
                <a:solidFill>
                  <a:srgbClr val="FF0000"/>
                </a:solidFill>
              </a:rPr>
              <a:t>Cp1252</a:t>
            </a:r>
            <a:br>
              <a:rPr b="1" lang="zh-TW">
                <a:solidFill>
                  <a:srgbClr val="FF0000"/>
                </a:solidFill>
              </a:rPr>
            </a:br>
            <a:r>
              <a:rPr lang="zh-TW"/>
              <a:t>改成</a:t>
            </a:r>
            <a:br>
              <a:rPr lang="zh-TW"/>
            </a:br>
            <a:r>
              <a:rPr lang="zh-TW"/>
              <a:t>fileEncoding=</a:t>
            </a:r>
            <a:r>
              <a:rPr b="1" lang="zh-TW">
                <a:solidFill>
                  <a:srgbClr val="FF0000"/>
                </a:solidFill>
              </a:rPr>
              <a:t>utf-8</a:t>
            </a:r>
            <a:endParaRPr b="1">
              <a:solidFill>
                <a:srgbClr val="FF0000"/>
              </a:solidFill>
            </a:endParaRPr>
          </a:p>
          <a:p>
            <a:pPr indent="-381000" lvl="0" marL="457200" rtl="0" algn="l">
              <a:spcBef>
                <a:spcPts val="0"/>
              </a:spcBef>
              <a:spcAft>
                <a:spcPts val="0"/>
              </a:spcAft>
              <a:buSzPts val="2400"/>
              <a:buAutoNum type="arabicPeriod"/>
            </a:pPr>
            <a:r>
              <a:rPr lang="zh-TW"/>
              <a:t>儲存，重新啟動Weka</a:t>
            </a:r>
            <a:endParaRPr/>
          </a:p>
          <a:p>
            <a:pPr indent="0" lvl="0" marL="0" rtl="0" algn="ctr">
              <a:spcBef>
                <a:spcPts val="560"/>
              </a:spcBef>
              <a:spcAft>
                <a:spcPts val="0"/>
              </a:spcAft>
              <a:buNone/>
            </a:pPr>
            <a:r>
              <a:rPr lang="zh-TW" sz="1800" u="sng">
                <a:solidFill>
                  <a:schemeClr val="hlink"/>
                </a:solidFill>
                <a:hlinkClick r:id="rId3"/>
              </a:rPr>
              <a:t>詳細操作請看Blog: 如何在Weka中顯示中文</a:t>
            </a:r>
            <a:endParaRPr sz="1800"/>
          </a:p>
        </p:txBody>
      </p:sp>
      <p:sp>
        <p:nvSpPr>
          <p:cNvPr id="875" name="Google Shape;875;p104"/>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876" name="Google Shape;876;p104"/>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TW" sz="2200"/>
              <a:t>(只有Windows作業系統需要設定)</a:t>
            </a:r>
            <a:endParaRPr b="0" sz="2200"/>
          </a:p>
          <a:p>
            <a:pPr indent="0" lvl="0" marL="0" rtl="0" algn="ctr">
              <a:spcBef>
                <a:spcPts val="0"/>
              </a:spcBef>
              <a:spcAft>
                <a:spcPts val="0"/>
              </a:spcAft>
              <a:buNone/>
            </a:pPr>
            <a:r>
              <a:rPr lang="zh-TW"/>
              <a:t>讓Weka能夠讀取中文</a:t>
            </a:r>
            <a:endParaRPr/>
          </a:p>
        </p:txBody>
      </p:sp>
      <p:sp>
        <p:nvSpPr>
          <p:cNvPr id="877" name="Google Shape;877;p104"/>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zh-TW" u="sng">
                <a:solidFill>
                  <a:schemeClr val="hlink"/>
                </a:solidFill>
                <a:hlinkClick r:id="rId4"/>
              </a:rPr>
              <a:t>http://blog.pulipuli.info/2017/06/wekautf8-how-to-process-chinese-data-in.html</a:t>
            </a:r>
            <a:r>
              <a:rPr lang="zh-TW"/>
              <a:t> </a:t>
            </a:r>
            <a:endParaRPr/>
          </a:p>
        </p:txBody>
      </p:sp>
      <p:pic>
        <p:nvPicPr>
          <p:cNvPr id="878" name="Google Shape;878;p104"/>
          <p:cNvPicPr preferRelativeResize="0"/>
          <p:nvPr/>
        </p:nvPicPr>
        <p:blipFill>
          <a:blip r:embed="rId5">
            <a:alphaModFix/>
          </a:blip>
          <a:stretch>
            <a:fillRect/>
          </a:stretch>
        </p:blipFill>
        <p:spPr>
          <a:xfrm>
            <a:off x="5438763" y="2469675"/>
            <a:ext cx="3228975" cy="3057525"/>
          </a:xfrm>
          <a:prstGeom prst="rect">
            <a:avLst/>
          </a:prstGeom>
          <a:noFill/>
          <a:ln>
            <a:noFill/>
          </a:ln>
        </p:spPr>
      </p:pic>
      <p:pic>
        <p:nvPicPr>
          <p:cNvPr id="879" name="Google Shape;879;p104"/>
          <p:cNvPicPr preferRelativeResize="0"/>
          <p:nvPr/>
        </p:nvPicPr>
        <p:blipFill>
          <a:blip r:embed="rId6">
            <a:alphaModFix/>
          </a:blip>
          <a:stretch>
            <a:fillRect/>
          </a:stretch>
        </p:blipFill>
        <p:spPr>
          <a:xfrm>
            <a:off x="533400" y="319261"/>
            <a:ext cx="944145" cy="944125"/>
          </a:xfrm>
          <a:prstGeom prst="rect">
            <a:avLst/>
          </a:prstGeom>
          <a:noFill/>
          <a:ln cap="flat" cmpd="sng" w="38100">
            <a:solidFill>
              <a:srgbClr val="FFFFFF"/>
            </a:solidFill>
            <a:prstDash val="solid"/>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sp>
        <p:nvSpPr>
          <p:cNvPr id="885" name="Google Shape;885;p105"/>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886" name="Google Shape;886;p105"/>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Weka的功能架構</a:t>
            </a:r>
            <a:endParaRPr/>
          </a:p>
        </p:txBody>
      </p:sp>
      <p:sp>
        <p:nvSpPr>
          <p:cNvPr id="887" name="Google Shape;887;p105"/>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888" name="Google Shape;888;p105"/>
          <p:cNvPicPr preferRelativeResize="0"/>
          <p:nvPr/>
        </p:nvPicPr>
        <p:blipFill>
          <a:blip r:embed="rId3">
            <a:alphaModFix/>
          </a:blip>
          <a:stretch>
            <a:fillRect/>
          </a:stretch>
        </p:blipFill>
        <p:spPr>
          <a:xfrm>
            <a:off x="781050" y="2784013"/>
            <a:ext cx="3733800" cy="2428875"/>
          </a:xfrm>
          <a:prstGeom prst="rect">
            <a:avLst/>
          </a:prstGeom>
          <a:noFill/>
          <a:ln>
            <a:noFill/>
          </a:ln>
        </p:spPr>
      </p:pic>
      <p:sp>
        <p:nvSpPr>
          <p:cNvPr id="889" name="Google Shape;889;p105"/>
          <p:cNvSpPr/>
          <p:nvPr/>
        </p:nvSpPr>
        <p:spPr>
          <a:xfrm>
            <a:off x="5540325" y="2778375"/>
            <a:ext cx="2689800" cy="594600"/>
          </a:xfrm>
          <a:prstGeom prst="roundRect">
            <a:avLst>
              <a:gd fmla="val 16667" name="adj"/>
            </a:avLst>
          </a:prstGeom>
          <a:solidFill>
            <a:schemeClr val="accent2"/>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探索器</a:t>
            </a:r>
            <a:endParaRPr sz="2400">
              <a:solidFill>
                <a:srgbClr val="FFFFFF"/>
              </a:solidFill>
              <a:latin typeface="Microsoft JhengHei"/>
              <a:ea typeface="Microsoft JhengHei"/>
              <a:cs typeface="Microsoft JhengHei"/>
              <a:sym typeface="Microsoft JhengHei"/>
            </a:endParaRPr>
          </a:p>
        </p:txBody>
      </p:sp>
      <p:sp>
        <p:nvSpPr>
          <p:cNvPr id="890" name="Google Shape;890;p105"/>
          <p:cNvSpPr/>
          <p:nvPr/>
        </p:nvSpPr>
        <p:spPr>
          <a:xfrm>
            <a:off x="5540325" y="3548750"/>
            <a:ext cx="2689800" cy="594600"/>
          </a:xfrm>
          <a:prstGeom prst="roundRect">
            <a:avLst>
              <a:gd fmla="val 16667" name="adj"/>
            </a:avLst>
          </a:prstGeom>
          <a:solidFill>
            <a:schemeClr val="accent1"/>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實驗器</a:t>
            </a:r>
            <a:endParaRPr sz="2400">
              <a:solidFill>
                <a:srgbClr val="FFFFFF"/>
              </a:solidFill>
              <a:latin typeface="Microsoft JhengHei"/>
              <a:ea typeface="Microsoft JhengHei"/>
              <a:cs typeface="Microsoft JhengHei"/>
              <a:sym typeface="Microsoft JhengHei"/>
            </a:endParaRPr>
          </a:p>
        </p:txBody>
      </p:sp>
      <p:sp>
        <p:nvSpPr>
          <p:cNvPr id="891" name="Google Shape;891;p105"/>
          <p:cNvSpPr/>
          <p:nvPr/>
        </p:nvSpPr>
        <p:spPr>
          <a:xfrm>
            <a:off x="5540325" y="4319125"/>
            <a:ext cx="2689800" cy="594600"/>
          </a:xfrm>
          <a:prstGeom prst="roundRect">
            <a:avLst>
              <a:gd fmla="val 16667" name="adj"/>
            </a:avLst>
          </a:prstGeom>
          <a:solidFill>
            <a:schemeClr val="accent1"/>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知識流</a:t>
            </a:r>
            <a:endParaRPr sz="2400">
              <a:solidFill>
                <a:srgbClr val="FFFFFF"/>
              </a:solidFill>
              <a:latin typeface="Microsoft JhengHei"/>
              <a:ea typeface="Microsoft JhengHei"/>
              <a:cs typeface="Microsoft JhengHei"/>
              <a:sym typeface="Microsoft JhengHei"/>
            </a:endParaRPr>
          </a:p>
        </p:txBody>
      </p:sp>
      <p:sp>
        <p:nvSpPr>
          <p:cNvPr id="892" name="Google Shape;892;p105"/>
          <p:cNvSpPr/>
          <p:nvPr/>
        </p:nvSpPr>
        <p:spPr>
          <a:xfrm>
            <a:off x="5540325" y="5089500"/>
            <a:ext cx="2689800" cy="594600"/>
          </a:xfrm>
          <a:prstGeom prst="roundRect">
            <a:avLst>
              <a:gd fmla="val 16667" name="adj"/>
            </a:avLst>
          </a:prstGeom>
          <a:solidFill>
            <a:schemeClr val="accent1"/>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命令列</a:t>
            </a:r>
            <a:endParaRPr sz="2400">
              <a:solidFill>
                <a:srgbClr val="FFFFFF"/>
              </a:solidFill>
              <a:latin typeface="Microsoft JhengHei"/>
              <a:ea typeface="Microsoft JhengHei"/>
              <a:cs typeface="Microsoft JhengHei"/>
              <a:sym typeface="Microsoft JhengHei"/>
            </a:endParaRPr>
          </a:p>
        </p:txBody>
      </p:sp>
      <p:sp>
        <p:nvSpPr>
          <p:cNvPr id="893" name="Google Shape;893;p105"/>
          <p:cNvSpPr/>
          <p:nvPr/>
        </p:nvSpPr>
        <p:spPr>
          <a:xfrm>
            <a:off x="3901625" y="3573725"/>
            <a:ext cx="333600" cy="2619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105"/>
          <p:cNvSpPr/>
          <p:nvPr/>
        </p:nvSpPr>
        <p:spPr>
          <a:xfrm>
            <a:off x="3901625" y="3910800"/>
            <a:ext cx="333600" cy="2619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105"/>
          <p:cNvSpPr/>
          <p:nvPr/>
        </p:nvSpPr>
        <p:spPr>
          <a:xfrm>
            <a:off x="3901625" y="4409263"/>
            <a:ext cx="333600" cy="2619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105"/>
          <p:cNvSpPr/>
          <p:nvPr/>
        </p:nvSpPr>
        <p:spPr>
          <a:xfrm>
            <a:off x="3901625" y="4763875"/>
            <a:ext cx="333600" cy="2619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105"/>
          <p:cNvSpPr/>
          <p:nvPr/>
        </p:nvSpPr>
        <p:spPr>
          <a:xfrm>
            <a:off x="2258425" y="2784025"/>
            <a:ext cx="333600" cy="2619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98" name="Google Shape;898;p105"/>
          <p:cNvCxnSpPr>
            <a:stCxn id="893" idx="6"/>
            <a:endCxn id="889" idx="1"/>
          </p:cNvCxnSpPr>
          <p:nvPr/>
        </p:nvCxnSpPr>
        <p:spPr>
          <a:xfrm flipH="1" rot="10800000">
            <a:off x="4235225" y="3075575"/>
            <a:ext cx="1305000" cy="629100"/>
          </a:xfrm>
          <a:prstGeom prst="curvedConnector3">
            <a:avLst>
              <a:gd fmla="val 50004" name="adj1"/>
            </a:avLst>
          </a:prstGeom>
          <a:noFill/>
          <a:ln cap="flat" cmpd="sng" w="19050">
            <a:solidFill>
              <a:schemeClr val="accent2"/>
            </a:solidFill>
            <a:prstDash val="solid"/>
            <a:round/>
            <a:headEnd len="med" w="med" type="none"/>
            <a:tailEnd len="med" w="med" type="triangle"/>
          </a:ln>
        </p:spPr>
      </p:cxnSp>
      <p:cxnSp>
        <p:nvCxnSpPr>
          <p:cNvPr id="899" name="Google Shape;899;p105"/>
          <p:cNvCxnSpPr>
            <a:stCxn id="894" idx="6"/>
            <a:endCxn id="890" idx="1"/>
          </p:cNvCxnSpPr>
          <p:nvPr/>
        </p:nvCxnSpPr>
        <p:spPr>
          <a:xfrm flipH="1" rot="10800000">
            <a:off x="4235225" y="3846150"/>
            <a:ext cx="1305000" cy="195600"/>
          </a:xfrm>
          <a:prstGeom prst="curvedConnector3">
            <a:avLst>
              <a:gd fmla="val 50004" name="adj1"/>
            </a:avLst>
          </a:prstGeom>
          <a:noFill/>
          <a:ln cap="flat" cmpd="sng" w="19050">
            <a:solidFill>
              <a:schemeClr val="dk2"/>
            </a:solidFill>
            <a:prstDash val="solid"/>
            <a:round/>
            <a:headEnd len="med" w="med" type="none"/>
            <a:tailEnd len="med" w="med" type="triangle"/>
          </a:ln>
        </p:spPr>
      </p:cxnSp>
      <p:cxnSp>
        <p:nvCxnSpPr>
          <p:cNvPr id="900" name="Google Shape;900;p105"/>
          <p:cNvCxnSpPr>
            <a:stCxn id="895" idx="6"/>
            <a:endCxn id="891" idx="1"/>
          </p:cNvCxnSpPr>
          <p:nvPr/>
        </p:nvCxnSpPr>
        <p:spPr>
          <a:xfrm>
            <a:off x="4235225" y="4540213"/>
            <a:ext cx="1305000" cy="76200"/>
          </a:xfrm>
          <a:prstGeom prst="curvedConnector3">
            <a:avLst>
              <a:gd fmla="val 50004" name="adj1"/>
            </a:avLst>
          </a:prstGeom>
          <a:noFill/>
          <a:ln cap="flat" cmpd="sng" w="19050">
            <a:solidFill>
              <a:schemeClr val="dk2"/>
            </a:solidFill>
            <a:prstDash val="solid"/>
            <a:round/>
            <a:headEnd len="med" w="med" type="none"/>
            <a:tailEnd len="med" w="med" type="triangle"/>
          </a:ln>
        </p:spPr>
      </p:cxnSp>
      <p:cxnSp>
        <p:nvCxnSpPr>
          <p:cNvPr id="901" name="Google Shape;901;p105"/>
          <p:cNvCxnSpPr>
            <a:stCxn id="896" idx="6"/>
            <a:endCxn id="892" idx="1"/>
          </p:cNvCxnSpPr>
          <p:nvPr/>
        </p:nvCxnSpPr>
        <p:spPr>
          <a:xfrm>
            <a:off x="4235225" y="4894825"/>
            <a:ext cx="1305000" cy="492000"/>
          </a:xfrm>
          <a:prstGeom prst="curvedConnector3">
            <a:avLst>
              <a:gd fmla="val 50004" name="adj1"/>
            </a:avLst>
          </a:prstGeom>
          <a:noFill/>
          <a:ln cap="flat" cmpd="sng" w="19050">
            <a:solidFill>
              <a:schemeClr val="dk2"/>
            </a:solidFill>
            <a:prstDash val="solid"/>
            <a:round/>
            <a:headEnd len="med" w="med" type="none"/>
            <a:tailEnd len="med" w="med" type="triangle"/>
          </a:ln>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sp>
        <p:nvSpPr>
          <p:cNvPr id="907" name="Google Shape;907;p106"/>
          <p:cNvSpPr txBox="1"/>
          <p:nvPr>
            <p:ph idx="1" type="body"/>
          </p:nvPr>
        </p:nvSpPr>
        <p:spPr>
          <a:xfrm>
            <a:off x="533400" y="1791150"/>
            <a:ext cx="3846300" cy="4711800"/>
          </a:xfrm>
          <a:prstGeom prst="rect">
            <a:avLst/>
          </a:prstGeom>
        </p:spPr>
        <p:txBody>
          <a:bodyPr anchorCtr="0" anchor="ctr" bIns="91425" lIns="91425" spcFirstLastPara="1" rIns="91425" wrap="square" tIns="91425">
            <a:noAutofit/>
          </a:bodyPr>
          <a:lstStyle/>
          <a:p>
            <a:pPr indent="-381000" lvl="0" marL="457200" rtl="0" algn="l">
              <a:lnSpc>
                <a:spcPct val="100000"/>
              </a:lnSpc>
              <a:spcBef>
                <a:spcPts val="0"/>
              </a:spcBef>
              <a:spcAft>
                <a:spcPts val="0"/>
              </a:spcAft>
              <a:buSzPts val="2400"/>
              <a:buChar char="●"/>
            </a:pPr>
            <a:r>
              <a:rPr lang="zh-TW"/>
              <a:t>Weka主要</a:t>
            </a:r>
            <a:r>
              <a:rPr lang="zh-TW">
                <a:solidFill>
                  <a:schemeClr val="dk1"/>
                </a:solidFill>
              </a:rPr>
              <a:t>的</a:t>
            </a:r>
            <a:r>
              <a:rPr lang="zh-TW">
                <a:solidFill>
                  <a:srgbClr val="FF0000"/>
                </a:solidFill>
              </a:rPr>
              <a:t>圖形化使用者介面</a:t>
            </a:r>
            <a:endParaRPr>
              <a:solidFill>
                <a:srgbClr val="FF0000"/>
              </a:solidFill>
            </a:endParaRPr>
          </a:p>
          <a:p>
            <a:pPr indent="-381000" lvl="0" marL="457200" rtl="0" algn="l">
              <a:lnSpc>
                <a:spcPct val="100000"/>
              </a:lnSpc>
              <a:spcBef>
                <a:spcPts val="1000"/>
              </a:spcBef>
              <a:spcAft>
                <a:spcPts val="0"/>
              </a:spcAft>
              <a:buSzPts val="2400"/>
              <a:buChar char="●"/>
            </a:pPr>
            <a:r>
              <a:rPr lang="zh-TW"/>
              <a:t>以頁籤、下拉式選單、欄位</a:t>
            </a:r>
            <a:r>
              <a:rPr lang="zh-TW">
                <a:solidFill>
                  <a:schemeClr val="dk1"/>
                </a:solidFill>
              </a:rPr>
              <a:t>設定</a:t>
            </a:r>
            <a:r>
              <a:rPr lang="zh-TW"/>
              <a:t>等表單元件，讓使用者輕易進行資料分析與探勘</a:t>
            </a:r>
            <a:endParaRPr/>
          </a:p>
          <a:p>
            <a:pPr indent="-381000" lvl="0" marL="457200" rtl="0" algn="l">
              <a:lnSpc>
                <a:spcPct val="100000"/>
              </a:lnSpc>
              <a:spcBef>
                <a:spcPts val="1000"/>
              </a:spcBef>
              <a:spcAft>
                <a:spcPts val="0"/>
              </a:spcAft>
              <a:buSzPts val="2400"/>
              <a:buChar char="●"/>
            </a:pPr>
            <a:r>
              <a:rPr lang="zh-TW"/>
              <a:t>直接提供各種視覺化圖表，展現分析結果</a:t>
            </a:r>
            <a:endParaRPr/>
          </a:p>
          <a:p>
            <a:pPr indent="-381000" lvl="0" marL="457200" rtl="0" algn="l">
              <a:lnSpc>
                <a:spcPct val="100000"/>
              </a:lnSpc>
              <a:spcBef>
                <a:spcPts val="1000"/>
              </a:spcBef>
              <a:spcAft>
                <a:spcPts val="1000"/>
              </a:spcAft>
              <a:buSzPts val="2400"/>
              <a:buChar char="●"/>
            </a:pPr>
            <a:r>
              <a:rPr lang="zh-TW"/>
              <a:t>一次只能分析一份資料集</a:t>
            </a:r>
            <a:endParaRPr/>
          </a:p>
        </p:txBody>
      </p:sp>
      <p:sp>
        <p:nvSpPr>
          <p:cNvPr id="908" name="Google Shape;908;p106"/>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909" name="Google Shape;909;p106"/>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TW" sz="3200"/>
              <a:t>Explorer</a:t>
            </a:r>
            <a:endParaRPr b="0" sz="3200"/>
          </a:p>
          <a:p>
            <a:pPr indent="0" lvl="0" marL="0" rtl="0" algn="ctr">
              <a:spcBef>
                <a:spcPts val="0"/>
              </a:spcBef>
              <a:spcAft>
                <a:spcPts val="0"/>
              </a:spcAft>
              <a:buNone/>
            </a:pPr>
            <a:r>
              <a:rPr lang="zh-TW"/>
              <a:t>探索器</a:t>
            </a:r>
            <a:endParaRPr/>
          </a:p>
        </p:txBody>
      </p:sp>
      <p:sp>
        <p:nvSpPr>
          <p:cNvPr id="910" name="Google Shape;910;p106"/>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911" name="Google Shape;911;p106"/>
          <p:cNvSpPr txBox="1"/>
          <p:nvPr>
            <p:ph idx="2" type="body"/>
          </p:nvPr>
        </p:nvSpPr>
        <p:spPr>
          <a:xfrm>
            <a:off x="470535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pic>
        <p:nvPicPr>
          <p:cNvPr id="912" name="Google Shape;912;p106"/>
          <p:cNvPicPr preferRelativeResize="0"/>
          <p:nvPr/>
        </p:nvPicPr>
        <p:blipFill>
          <a:blip r:embed="rId3">
            <a:alphaModFix/>
          </a:blip>
          <a:stretch>
            <a:fillRect/>
          </a:stretch>
        </p:blipFill>
        <p:spPr>
          <a:xfrm rot="900000">
            <a:off x="7542841" y="181722"/>
            <a:ext cx="1219200" cy="1219200"/>
          </a:xfrm>
          <a:prstGeom prst="rect">
            <a:avLst/>
          </a:prstGeom>
          <a:noFill/>
          <a:ln>
            <a:noFill/>
          </a:ln>
        </p:spPr>
      </p:pic>
      <p:pic>
        <p:nvPicPr>
          <p:cNvPr id="913" name="Google Shape;913;p106"/>
          <p:cNvPicPr preferRelativeResize="0"/>
          <p:nvPr/>
        </p:nvPicPr>
        <p:blipFill>
          <a:blip r:embed="rId4">
            <a:alphaModFix/>
          </a:blip>
          <a:stretch>
            <a:fillRect/>
          </a:stretch>
        </p:blipFill>
        <p:spPr>
          <a:xfrm>
            <a:off x="4487238" y="1791150"/>
            <a:ext cx="4237511" cy="47118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sp>
        <p:nvSpPr>
          <p:cNvPr id="919" name="Google Shape;919;p107"/>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920" name="Google Shape;920;p107"/>
          <p:cNvSpPr txBox="1"/>
          <p:nvPr>
            <p:ph type="title"/>
          </p:nvPr>
        </p:nvSpPr>
        <p:spPr>
          <a:xfrm>
            <a:off x="476250" y="5057425"/>
            <a:ext cx="8191500" cy="5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分群</a:t>
            </a:r>
            <a:endParaRPr/>
          </a:p>
        </p:txBody>
      </p:sp>
      <p:sp>
        <p:nvSpPr>
          <p:cNvPr id="921" name="Google Shape;921;p107"/>
          <p:cNvSpPr txBox="1"/>
          <p:nvPr>
            <p:ph idx="1" type="subTitle"/>
          </p:nvPr>
        </p:nvSpPr>
        <p:spPr>
          <a:xfrm>
            <a:off x="476250" y="4074450"/>
            <a:ext cx="5050800" cy="879600"/>
          </a:xfrm>
          <a:prstGeom prst="rect">
            <a:avLst/>
          </a:prstGeom>
        </p:spPr>
        <p:txBody>
          <a:bodyPr anchorCtr="0" anchor="b" bIns="91425" lIns="91425" spcFirstLastPara="1" rIns="91425" wrap="square" tIns="91425">
            <a:noAutofit/>
          </a:bodyPr>
          <a:lstStyle/>
          <a:p>
            <a:pPr indent="0" lvl="0" marL="0" rtl="0" algn="l">
              <a:spcBef>
                <a:spcPts val="560"/>
              </a:spcBef>
              <a:spcAft>
                <a:spcPts val="0"/>
              </a:spcAft>
              <a:buNone/>
            </a:pPr>
            <a:r>
              <a:rPr lang="zh-TW"/>
              <a:t>Part 3.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sp>
        <p:nvSpPr>
          <p:cNvPr id="927" name="Google Shape;927;p108"/>
          <p:cNvSpPr txBox="1"/>
          <p:nvPr>
            <p:ph idx="1" type="body"/>
          </p:nvPr>
        </p:nvSpPr>
        <p:spPr>
          <a:xfrm>
            <a:off x="476250" y="1783075"/>
            <a:ext cx="8191500" cy="4711800"/>
          </a:xfrm>
          <a:prstGeom prst="rect">
            <a:avLst/>
          </a:prstGeom>
        </p:spPr>
        <p:txBody>
          <a:bodyPr anchorCtr="0" anchor="ctr" bIns="91425" lIns="91425" spcFirstLastPara="1" rIns="91425" wrap="square" tIns="91425">
            <a:noAutofit/>
          </a:bodyPr>
          <a:lstStyle/>
          <a:p>
            <a:pPr indent="-381000" lvl="0" marL="457200" rtl="0" algn="l">
              <a:spcBef>
                <a:spcPts val="560"/>
              </a:spcBef>
              <a:spcAft>
                <a:spcPts val="0"/>
              </a:spcAft>
              <a:buSzPts val="2400"/>
              <a:buChar char="●"/>
            </a:pPr>
            <a:r>
              <a:rPr lang="zh-TW"/>
              <a:t>學生成績資料集是Cortez等人(2008)年從兩所葡萄牙學校蒐集649位學生、33種屬性的開放資料集</a:t>
            </a:r>
            <a:endParaRPr/>
          </a:p>
          <a:p>
            <a:pPr indent="-381000" lvl="0" marL="457200" rtl="0" algn="l">
              <a:spcBef>
                <a:spcPts val="0"/>
              </a:spcBef>
              <a:spcAft>
                <a:spcPts val="0"/>
              </a:spcAft>
              <a:buSzPts val="2400"/>
              <a:buChar char="●"/>
            </a:pPr>
            <a:r>
              <a:rPr lang="zh-TW"/>
              <a:t>屬性包括學生個人資料、家庭狀況、就學狀況、學校生活、課堂表現</a:t>
            </a:r>
            <a:endParaRPr/>
          </a:p>
          <a:p>
            <a:pPr indent="0" lvl="0" marL="457200" rtl="0" algn="l">
              <a:spcBef>
                <a:spcPts val="560"/>
              </a:spcBef>
              <a:spcAft>
                <a:spcPts val="0"/>
              </a:spcAft>
              <a:buNone/>
            </a:pPr>
            <a:r>
              <a:t/>
            </a:r>
            <a:endParaRPr/>
          </a:p>
          <a:p>
            <a:pPr indent="0" lvl="0" marL="457200" rtl="0" algn="l">
              <a:spcBef>
                <a:spcPts val="560"/>
              </a:spcBef>
              <a:spcAft>
                <a:spcPts val="0"/>
              </a:spcAft>
              <a:buNone/>
            </a:pPr>
            <a:r>
              <a:t/>
            </a:r>
            <a:endParaRPr/>
          </a:p>
          <a:p>
            <a:pPr indent="0" lvl="0" marL="457200" rtl="0" algn="l">
              <a:spcBef>
                <a:spcPts val="560"/>
              </a:spcBef>
              <a:spcAft>
                <a:spcPts val="0"/>
              </a:spcAft>
              <a:buNone/>
            </a:pPr>
            <a:r>
              <a:t/>
            </a:r>
            <a:endParaRPr/>
          </a:p>
          <a:p>
            <a:pPr indent="0" lvl="0" marL="0" rtl="0" algn="l">
              <a:spcBef>
                <a:spcPts val="560"/>
              </a:spcBef>
              <a:spcAft>
                <a:spcPts val="0"/>
              </a:spcAft>
              <a:buNone/>
            </a:pPr>
            <a:r>
              <a:t/>
            </a:r>
            <a:endParaRPr/>
          </a:p>
          <a:p>
            <a:pPr indent="0" lvl="0" marL="0" rtl="0" algn="ctr">
              <a:spcBef>
                <a:spcPts val="560"/>
              </a:spcBef>
              <a:spcAft>
                <a:spcPts val="0"/>
              </a:spcAft>
              <a:buNone/>
            </a:pPr>
            <a:r>
              <a:rPr lang="zh-TW" sz="2200"/>
              <a:t>※ 本教學取其資料集內容，因應教學內容而作調</a:t>
            </a:r>
            <a:r>
              <a:rPr lang="zh-TW"/>
              <a:t>整</a:t>
            </a:r>
            <a:endParaRPr/>
          </a:p>
        </p:txBody>
      </p:sp>
      <p:sp>
        <p:nvSpPr>
          <p:cNvPr id="928" name="Google Shape;928;p108"/>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929" name="Google Shape;929;p108"/>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TW" sz="3200"/>
              <a:t>實作資料集</a:t>
            </a:r>
            <a:endParaRPr b="0" sz="3200"/>
          </a:p>
          <a:p>
            <a:pPr indent="0" lvl="0" marL="0" rtl="0" algn="ctr">
              <a:spcBef>
                <a:spcPts val="0"/>
              </a:spcBef>
              <a:spcAft>
                <a:spcPts val="0"/>
              </a:spcAft>
              <a:buNone/>
            </a:pPr>
            <a:r>
              <a:rPr lang="zh-TW"/>
              <a:t>學生成績資料集 (1/3)</a:t>
            </a:r>
            <a:endParaRPr b="0" sz="3200"/>
          </a:p>
        </p:txBody>
      </p:sp>
      <p:sp>
        <p:nvSpPr>
          <p:cNvPr id="930" name="Google Shape;930;p108"/>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TW" u="sng">
                <a:solidFill>
                  <a:schemeClr val="hlink"/>
                </a:solidFill>
                <a:hlinkClick r:id="rId3"/>
              </a:rPr>
              <a:t>http://archive.ics.uci.edu/ml/datasets/Student+Performance</a:t>
            </a:r>
            <a:r>
              <a:rPr lang="zh-TW"/>
              <a:t> </a:t>
            </a:r>
            <a:endParaRPr/>
          </a:p>
        </p:txBody>
      </p:sp>
      <p:pic>
        <p:nvPicPr>
          <p:cNvPr descr="slide user group account profile people human" id="931" name="Google Shape;931;p108"/>
          <p:cNvPicPr preferRelativeResize="0"/>
          <p:nvPr/>
        </p:nvPicPr>
        <p:blipFill>
          <a:blip r:embed="rId4">
            <a:alphaModFix/>
          </a:blip>
          <a:stretch>
            <a:fillRect/>
          </a:stretch>
        </p:blipFill>
        <p:spPr>
          <a:xfrm>
            <a:off x="3560650" y="3584600"/>
            <a:ext cx="2022700" cy="2022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82"/>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關於本週</a:t>
            </a:r>
            <a:r>
              <a:rPr lang="zh-TW"/>
              <a:t>課程</a:t>
            </a:r>
            <a:endParaRPr/>
          </a:p>
        </p:txBody>
      </p:sp>
      <p:sp>
        <p:nvSpPr>
          <p:cNvPr id="542" name="Google Shape;542;p82"/>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543" name="Google Shape;543;p82"/>
          <p:cNvSpPr txBox="1"/>
          <p:nvPr>
            <p:ph idx="5" type="subTitle"/>
          </p:nvPr>
        </p:nvSpPr>
        <p:spPr>
          <a:xfrm>
            <a:off x="24200" y="6583675"/>
            <a:ext cx="82077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544" name="Google Shape;544;p82"/>
          <p:cNvSpPr txBox="1"/>
          <p:nvPr>
            <p:ph idx="1" type="body"/>
          </p:nvPr>
        </p:nvSpPr>
        <p:spPr>
          <a:xfrm>
            <a:off x="630238" y="2439813"/>
            <a:ext cx="3868800" cy="4032300"/>
          </a:xfrm>
          <a:prstGeom prst="rect">
            <a:avLst/>
          </a:prstGeom>
        </p:spPr>
        <p:txBody>
          <a:bodyPr anchorCtr="0" anchor="t" bIns="91425" lIns="91425" spcFirstLastPara="1" rIns="91425" wrap="square" tIns="91425">
            <a:noAutofit/>
          </a:bodyPr>
          <a:lstStyle/>
          <a:p>
            <a:pPr indent="-381000" lvl="0" marL="457200" rtl="0" algn="l">
              <a:lnSpc>
                <a:spcPct val="115000"/>
              </a:lnSpc>
              <a:spcBef>
                <a:spcPts val="560"/>
              </a:spcBef>
              <a:spcAft>
                <a:spcPts val="0"/>
              </a:spcAft>
              <a:buSzPts val="2400"/>
              <a:buAutoNum type="arabicPeriod"/>
            </a:pPr>
            <a:r>
              <a:rPr lang="zh-TW"/>
              <a:t>認識Weka</a:t>
            </a:r>
            <a:endParaRPr/>
          </a:p>
          <a:p>
            <a:pPr indent="-381000" lvl="0" marL="457200" rtl="0" algn="l">
              <a:lnSpc>
                <a:spcPct val="115000"/>
              </a:lnSpc>
              <a:spcBef>
                <a:spcPts val="1000"/>
              </a:spcBef>
              <a:spcAft>
                <a:spcPts val="0"/>
              </a:spcAft>
              <a:buSzPts val="2400"/>
              <a:buAutoNum type="arabicPeriod"/>
            </a:pPr>
            <a:r>
              <a:rPr lang="zh-TW"/>
              <a:t>準備Weka</a:t>
            </a:r>
            <a:endParaRPr/>
          </a:p>
          <a:p>
            <a:pPr indent="-381000" lvl="0" marL="457200" rtl="0" algn="l">
              <a:lnSpc>
                <a:spcPct val="115000"/>
              </a:lnSpc>
              <a:spcBef>
                <a:spcPts val="1000"/>
              </a:spcBef>
              <a:spcAft>
                <a:spcPts val="0"/>
              </a:spcAft>
              <a:buSzPts val="2400"/>
              <a:buAutoNum type="arabicPeriod"/>
            </a:pPr>
            <a:r>
              <a:rPr lang="zh-TW"/>
              <a:t>分群</a:t>
            </a:r>
            <a:endParaRPr/>
          </a:p>
          <a:p>
            <a:pPr indent="-381000" lvl="0" marL="457200" rtl="0" algn="l">
              <a:lnSpc>
                <a:spcPct val="115000"/>
              </a:lnSpc>
              <a:spcBef>
                <a:spcPts val="1000"/>
              </a:spcBef>
              <a:spcAft>
                <a:spcPts val="0"/>
              </a:spcAft>
              <a:buSzPts val="2400"/>
              <a:buAutoNum type="arabicPeriod"/>
            </a:pPr>
            <a:r>
              <a:rPr lang="zh-TW"/>
              <a:t>異常偵測</a:t>
            </a:r>
            <a:endParaRPr/>
          </a:p>
          <a:p>
            <a:pPr indent="-381000" lvl="0" marL="457200" rtl="0" algn="l">
              <a:lnSpc>
                <a:spcPct val="115000"/>
              </a:lnSpc>
              <a:spcBef>
                <a:spcPts val="1000"/>
              </a:spcBef>
              <a:spcAft>
                <a:spcPts val="1000"/>
              </a:spcAft>
              <a:buSzPts val="2400"/>
              <a:buAutoNum type="arabicPeriod"/>
            </a:pPr>
            <a:r>
              <a:rPr lang="zh-TW"/>
              <a:t>學習單作業的說明</a:t>
            </a:r>
            <a:endParaRPr/>
          </a:p>
        </p:txBody>
      </p:sp>
      <p:sp>
        <p:nvSpPr>
          <p:cNvPr id="545" name="Google Shape;545;p82"/>
          <p:cNvSpPr txBox="1"/>
          <p:nvPr>
            <p:ph idx="2" type="body"/>
          </p:nvPr>
        </p:nvSpPr>
        <p:spPr>
          <a:xfrm>
            <a:off x="4629150" y="2439813"/>
            <a:ext cx="3887700" cy="4032300"/>
          </a:xfrm>
          <a:prstGeom prst="rect">
            <a:avLst/>
          </a:prstGeom>
        </p:spPr>
        <p:txBody>
          <a:bodyPr anchorCtr="0" anchor="t" bIns="91425" lIns="91425" spcFirstLastPara="1" rIns="91425" wrap="square" tIns="91425">
            <a:noAutofit/>
          </a:bodyPr>
          <a:lstStyle/>
          <a:p>
            <a:pPr indent="-381000" lvl="0" marL="457200" rtl="0" algn="l">
              <a:spcBef>
                <a:spcPts val="560"/>
              </a:spcBef>
              <a:spcAft>
                <a:spcPts val="0"/>
              </a:spcAft>
              <a:buSzPts val="2400"/>
              <a:buChar char="●"/>
            </a:pPr>
            <a:r>
              <a:rPr lang="zh-TW"/>
              <a:t>能夠自行安裝Weka與所需環境</a:t>
            </a:r>
            <a:endParaRPr/>
          </a:p>
          <a:p>
            <a:pPr indent="-381000" lvl="0" marL="457200" rtl="0" algn="l">
              <a:spcBef>
                <a:spcPts val="1000"/>
              </a:spcBef>
              <a:spcAft>
                <a:spcPts val="0"/>
              </a:spcAft>
              <a:buSzPts val="2400"/>
              <a:buChar char="●"/>
            </a:pPr>
            <a:r>
              <a:rPr lang="zh-TW"/>
              <a:t>能夠使用Weka找出隱含在資料中的模式 (類別)</a:t>
            </a:r>
            <a:endParaRPr/>
          </a:p>
          <a:p>
            <a:pPr indent="-381000" lvl="0" marL="457200" rtl="0" algn="l">
              <a:spcBef>
                <a:spcPts val="1000"/>
              </a:spcBef>
              <a:spcAft>
                <a:spcPts val="1000"/>
              </a:spcAft>
              <a:buSzPts val="2400"/>
              <a:buChar char="●"/>
            </a:pPr>
            <a:r>
              <a:rPr lang="zh-TW">
                <a:solidFill>
                  <a:schemeClr val="dk1"/>
                </a:solidFill>
              </a:rPr>
              <a:t>能夠使用Weka找出資料中特別的案例</a:t>
            </a:r>
            <a:endParaRPr/>
          </a:p>
        </p:txBody>
      </p:sp>
      <p:sp>
        <p:nvSpPr>
          <p:cNvPr id="546" name="Google Shape;546;p82"/>
          <p:cNvSpPr txBox="1"/>
          <p:nvPr>
            <p:ph idx="3" type="subTitle"/>
          </p:nvPr>
        </p:nvSpPr>
        <p:spPr>
          <a:xfrm>
            <a:off x="629325" y="1871825"/>
            <a:ext cx="3880800" cy="5808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TW"/>
              <a:t>課程大綱</a:t>
            </a:r>
            <a:endParaRPr/>
          </a:p>
        </p:txBody>
      </p:sp>
      <p:sp>
        <p:nvSpPr>
          <p:cNvPr id="547" name="Google Shape;547;p82"/>
          <p:cNvSpPr txBox="1"/>
          <p:nvPr>
            <p:ph idx="4" type="subTitle"/>
          </p:nvPr>
        </p:nvSpPr>
        <p:spPr>
          <a:xfrm>
            <a:off x="4632600" y="1871825"/>
            <a:ext cx="3880800" cy="5808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TW"/>
              <a:t>課程目標</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sp>
        <p:nvSpPr>
          <p:cNvPr id="937" name="Google Shape;937;p109"/>
          <p:cNvSpPr txBox="1"/>
          <p:nvPr>
            <p:ph idx="1" type="body"/>
          </p:nvPr>
        </p:nvSpPr>
        <p:spPr>
          <a:xfrm>
            <a:off x="628700" y="3190824"/>
            <a:ext cx="2846100" cy="35100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TW"/>
              <a:t>共15種</a:t>
            </a:r>
            <a:endParaRPr/>
          </a:p>
          <a:p>
            <a:pPr indent="-381000" lvl="0" marL="457200" rtl="0" algn="l">
              <a:spcBef>
                <a:spcPts val="560"/>
              </a:spcBef>
              <a:spcAft>
                <a:spcPts val="0"/>
              </a:spcAft>
              <a:buSzPts val="2400"/>
              <a:buChar char="●"/>
            </a:pPr>
            <a:r>
              <a:rPr lang="zh-TW"/>
              <a:t>性別</a:t>
            </a:r>
            <a:endParaRPr/>
          </a:p>
          <a:p>
            <a:pPr indent="-381000" lvl="0" marL="457200" rtl="0" algn="l">
              <a:spcBef>
                <a:spcPts val="0"/>
              </a:spcBef>
              <a:spcAft>
                <a:spcPts val="0"/>
              </a:spcAft>
              <a:buSzPts val="2400"/>
              <a:buChar char="●"/>
            </a:pPr>
            <a:r>
              <a:rPr lang="zh-TW"/>
              <a:t>就學理由</a:t>
            </a:r>
            <a:endParaRPr/>
          </a:p>
          <a:p>
            <a:pPr indent="-381000" lvl="0" marL="457200" rtl="0" algn="l">
              <a:spcBef>
                <a:spcPts val="0"/>
              </a:spcBef>
              <a:spcAft>
                <a:spcPts val="0"/>
              </a:spcAft>
              <a:buSzPts val="2400"/>
              <a:buChar char="●"/>
            </a:pPr>
            <a:r>
              <a:rPr lang="zh-TW"/>
              <a:t>是否補習</a:t>
            </a:r>
            <a:endParaRPr/>
          </a:p>
          <a:p>
            <a:pPr indent="-381000" lvl="0" marL="457200" rtl="0" algn="l">
              <a:spcBef>
                <a:spcPts val="0"/>
              </a:spcBef>
              <a:spcAft>
                <a:spcPts val="0"/>
              </a:spcAft>
              <a:buSzPts val="2400"/>
              <a:buChar char="●"/>
            </a:pPr>
            <a:r>
              <a:rPr lang="zh-TW"/>
              <a:t>學校</a:t>
            </a:r>
            <a:endParaRPr/>
          </a:p>
          <a:p>
            <a:pPr indent="0" lvl="0" marL="0" rtl="0" algn="l">
              <a:spcBef>
                <a:spcPts val="560"/>
              </a:spcBef>
              <a:spcAft>
                <a:spcPts val="0"/>
              </a:spcAft>
              <a:buClr>
                <a:schemeClr val="dk1"/>
              </a:buClr>
              <a:buSzPts val="1100"/>
              <a:buFont typeface="Arial"/>
              <a:buNone/>
            </a:pPr>
            <a:r>
              <a:t/>
            </a:r>
            <a:endParaRPr/>
          </a:p>
          <a:p>
            <a:pPr indent="0" lvl="0" marL="0" rtl="0" algn="l">
              <a:spcBef>
                <a:spcPts val="560"/>
              </a:spcBef>
              <a:spcAft>
                <a:spcPts val="0"/>
              </a:spcAft>
              <a:buNone/>
            </a:pPr>
            <a:r>
              <a:t/>
            </a:r>
            <a:endParaRPr/>
          </a:p>
        </p:txBody>
      </p:sp>
      <p:sp>
        <p:nvSpPr>
          <p:cNvPr id="938" name="Google Shape;938;p109"/>
          <p:cNvSpPr txBox="1"/>
          <p:nvPr>
            <p:ph idx="2" type="body"/>
          </p:nvPr>
        </p:nvSpPr>
        <p:spPr>
          <a:xfrm>
            <a:off x="5655152" y="3190824"/>
            <a:ext cx="2860200" cy="35100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Clr>
                <a:schemeClr val="dk1"/>
              </a:buClr>
              <a:buSzPts val="1100"/>
              <a:buFont typeface="Arial"/>
              <a:buNone/>
            </a:pPr>
            <a:r>
              <a:rPr lang="zh-TW">
                <a:solidFill>
                  <a:schemeClr val="dk1"/>
                </a:solidFill>
              </a:rPr>
              <a:t>共18種</a:t>
            </a:r>
            <a:endParaRPr>
              <a:solidFill>
                <a:schemeClr val="dk1"/>
              </a:solidFill>
            </a:endParaRPr>
          </a:p>
          <a:p>
            <a:pPr indent="-381000" lvl="0" marL="457200" rtl="0" algn="l">
              <a:spcBef>
                <a:spcPts val="560"/>
              </a:spcBef>
              <a:spcAft>
                <a:spcPts val="0"/>
              </a:spcAft>
              <a:buSzPts val="2400"/>
              <a:buChar char="●"/>
            </a:pPr>
            <a:r>
              <a:rPr lang="zh-TW">
                <a:solidFill>
                  <a:schemeClr val="dk1"/>
                </a:solidFill>
              </a:rPr>
              <a:t>年齡</a:t>
            </a:r>
            <a:endParaRPr>
              <a:solidFill>
                <a:schemeClr val="dk1"/>
              </a:solidFill>
            </a:endParaRPr>
          </a:p>
          <a:p>
            <a:pPr indent="-381000" lvl="0" marL="457200" rtl="0" algn="l">
              <a:spcBef>
                <a:spcPts val="0"/>
              </a:spcBef>
              <a:spcAft>
                <a:spcPts val="0"/>
              </a:spcAft>
              <a:buSzPts val="2400"/>
              <a:buChar char="●"/>
            </a:pPr>
            <a:r>
              <a:rPr lang="zh-TW">
                <a:solidFill>
                  <a:schemeClr val="dk1"/>
                </a:solidFill>
              </a:rPr>
              <a:t>雙親教育程度</a:t>
            </a:r>
            <a:endParaRPr>
              <a:solidFill>
                <a:schemeClr val="dk1"/>
              </a:solidFill>
            </a:endParaRPr>
          </a:p>
          <a:p>
            <a:pPr indent="-381000" lvl="0" marL="457200" rtl="0" algn="l">
              <a:spcBef>
                <a:spcPts val="0"/>
              </a:spcBef>
              <a:spcAft>
                <a:spcPts val="0"/>
              </a:spcAft>
              <a:buSzPts val="2400"/>
              <a:buChar char="●"/>
            </a:pPr>
            <a:r>
              <a:rPr lang="zh-TW">
                <a:solidFill>
                  <a:schemeClr val="dk1"/>
                </a:solidFill>
              </a:rPr>
              <a:t>缺席次數</a:t>
            </a:r>
            <a:endParaRPr>
              <a:solidFill>
                <a:schemeClr val="dk1"/>
              </a:solidFill>
            </a:endParaRPr>
          </a:p>
          <a:p>
            <a:pPr indent="-381000" lvl="0" marL="457200" rtl="0" algn="l">
              <a:spcBef>
                <a:spcPts val="0"/>
              </a:spcBef>
              <a:spcAft>
                <a:spcPts val="0"/>
              </a:spcAft>
              <a:buSzPts val="2400"/>
              <a:buChar char="●"/>
            </a:pPr>
            <a:r>
              <a:rPr lang="zh-TW">
                <a:solidFill>
                  <a:schemeClr val="dk1"/>
                </a:solidFill>
              </a:rPr>
              <a:t>課堂成績</a:t>
            </a:r>
            <a:endParaRPr>
              <a:solidFill>
                <a:schemeClr val="dk1"/>
              </a:solidFill>
            </a:endParaRPr>
          </a:p>
        </p:txBody>
      </p:sp>
      <p:sp>
        <p:nvSpPr>
          <p:cNvPr id="939" name="Google Shape;939;p109"/>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940" name="Google Shape;940;p109"/>
          <p:cNvSpPr txBox="1"/>
          <p:nvPr>
            <p:ph idx="3" type="subTitle"/>
          </p:nvPr>
        </p:nvSpPr>
        <p:spPr>
          <a:xfrm>
            <a:off x="629160" y="2100425"/>
            <a:ext cx="2854500" cy="5808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TW" sz="2200"/>
              <a:t>Nominal Type</a:t>
            </a:r>
            <a:endParaRPr sz="2200"/>
          </a:p>
          <a:p>
            <a:pPr indent="0" lvl="0" marL="0" rtl="0" algn="ctr">
              <a:spcBef>
                <a:spcPts val="560"/>
              </a:spcBef>
              <a:spcAft>
                <a:spcPts val="0"/>
              </a:spcAft>
              <a:buNone/>
            </a:pPr>
            <a:r>
              <a:rPr lang="zh-TW"/>
              <a:t>類別型屬性</a:t>
            </a:r>
            <a:endParaRPr/>
          </a:p>
        </p:txBody>
      </p:sp>
      <p:sp>
        <p:nvSpPr>
          <p:cNvPr id="941" name="Google Shape;941;p109"/>
          <p:cNvSpPr txBox="1"/>
          <p:nvPr>
            <p:ph idx="4" type="subTitle"/>
          </p:nvPr>
        </p:nvSpPr>
        <p:spPr>
          <a:xfrm>
            <a:off x="5658826" y="2100425"/>
            <a:ext cx="2855100" cy="5808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Clr>
                <a:schemeClr val="dk1"/>
              </a:buClr>
              <a:buSzPts val="1100"/>
              <a:buFont typeface="Arial"/>
              <a:buNone/>
            </a:pPr>
            <a:r>
              <a:rPr lang="zh-TW" sz="2200"/>
              <a:t>Numeric Type</a:t>
            </a:r>
            <a:endParaRPr sz="2200"/>
          </a:p>
          <a:p>
            <a:pPr indent="0" lvl="0" marL="0" rtl="0" algn="ctr">
              <a:spcBef>
                <a:spcPts val="560"/>
              </a:spcBef>
              <a:spcAft>
                <a:spcPts val="0"/>
              </a:spcAft>
              <a:buClr>
                <a:schemeClr val="dk1"/>
              </a:buClr>
              <a:buSzPts val="1100"/>
              <a:buFont typeface="Arial"/>
              <a:buNone/>
            </a:pPr>
            <a:r>
              <a:rPr lang="zh-TW"/>
              <a:t>數值型屬性</a:t>
            </a:r>
            <a:endParaRPr/>
          </a:p>
          <a:p>
            <a:pPr indent="-165100" lvl="0" marL="342900" rtl="0" algn="ctr">
              <a:spcBef>
                <a:spcPts val="560"/>
              </a:spcBef>
              <a:spcAft>
                <a:spcPts val="0"/>
              </a:spcAft>
              <a:buNone/>
            </a:pPr>
            <a:r>
              <a:t/>
            </a:r>
            <a:endParaRPr/>
          </a:p>
        </p:txBody>
      </p:sp>
      <p:sp>
        <p:nvSpPr>
          <p:cNvPr id="942" name="Google Shape;942;p109"/>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TW" sz="3200">
                <a:solidFill>
                  <a:schemeClr val="dk1"/>
                </a:solidFill>
              </a:rPr>
              <a:t>實作資料集</a:t>
            </a:r>
            <a:endParaRPr b="0" sz="3200">
              <a:solidFill>
                <a:schemeClr val="dk1"/>
              </a:solidFill>
            </a:endParaRPr>
          </a:p>
          <a:p>
            <a:pPr indent="0" lvl="0" marL="0" rtl="0" algn="ctr">
              <a:spcBef>
                <a:spcPts val="0"/>
              </a:spcBef>
              <a:spcAft>
                <a:spcPts val="0"/>
              </a:spcAft>
              <a:buNone/>
            </a:pPr>
            <a:r>
              <a:rPr lang="zh-TW">
                <a:solidFill>
                  <a:schemeClr val="dk1"/>
                </a:solidFill>
              </a:rPr>
              <a:t>學生成績資料集 (2/3)</a:t>
            </a:r>
            <a:endParaRPr>
              <a:solidFill>
                <a:schemeClr val="dk1"/>
              </a:solidFill>
            </a:endParaRPr>
          </a:p>
        </p:txBody>
      </p:sp>
      <p:sp>
        <p:nvSpPr>
          <p:cNvPr id="943" name="Google Shape;943;p109"/>
          <p:cNvSpPr txBox="1"/>
          <p:nvPr>
            <p:ph idx="5" type="subTitle"/>
          </p:nvPr>
        </p:nvSpPr>
        <p:spPr>
          <a:xfrm>
            <a:off x="24200" y="6583675"/>
            <a:ext cx="82077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TW" u="sng">
                <a:solidFill>
                  <a:schemeClr val="hlink"/>
                </a:solidFill>
                <a:hlinkClick r:id="rId3"/>
              </a:rPr>
              <a:t>http://archive.ics.uci.edu/ml/datasets/Student+Performance</a:t>
            </a:r>
            <a:r>
              <a:rPr lang="zh-TW">
                <a:solidFill>
                  <a:schemeClr val="lt1"/>
                </a:solidFill>
              </a:rPr>
              <a:t> </a:t>
            </a:r>
            <a:endParaRPr/>
          </a:p>
        </p:txBody>
      </p:sp>
      <p:pic>
        <p:nvPicPr>
          <p:cNvPr descr="slide user group account profile people human" id="944" name="Google Shape;944;p109"/>
          <p:cNvPicPr preferRelativeResize="0"/>
          <p:nvPr/>
        </p:nvPicPr>
        <p:blipFill>
          <a:blip r:embed="rId4">
            <a:alphaModFix/>
          </a:blip>
          <a:stretch>
            <a:fillRect/>
          </a:stretch>
        </p:blipFill>
        <p:spPr>
          <a:xfrm>
            <a:off x="3216750" y="2882275"/>
            <a:ext cx="2438400" cy="2438400"/>
          </a:xfrm>
          <a:prstGeom prst="rect">
            <a:avLst/>
          </a:prstGeom>
          <a:noFill/>
          <a:ln>
            <a:noFill/>
          </a:ln>
        </p:spPr>
      </p:pic>
      <p:sp>
        <p:nvSpPr>
          <p:cNvPr id="945" name="Google Shape;945;p109"/>
          <p:cNvSpPr txBox="1"/>
          <p:nvPr/>
        </p:nvSpPr>
        <p:spPr>
          <a:xfrm>
            <a:off x="628700" y="5749750"/>
            <a:ext cx="8083500" cy="639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560"/>
              </a:spcBef>
              <a:spcAft>
                <a:spcPts val="0"/>
              </a:spcAft>
              <a:buNone/>
            </a:pPr>
            <a:r>
              <a:rPr lang="zh-TW" sz="2200">
                <a:solidFill>
                  <a:schemeClr val="dk1"/>
                </a:solidFill>
                <a:latin typeface="Microsoft JhengHei"/>
                <a:ea typeface="Microsoft JhengHei"/>
                <a:cs typeface="Microsoft JhengHei"/>
                <a:sym typeface="Microsoft JhengHei"/>
              </a:rPr>
              <a:t>※ 完整的屬性說明請看論文</a:t>
            </a:r>
            <a:endParaRPr sz="2400">
              <a:solidFill>
                <a:schemeClr val="dk1"/>
              </a:solidFill>
              <a:latin typeface="Microsoft JhengHei"/>
              <a:ea typeface="Microsoft JhengHei"/>
              <a:cs typeface="Microsoft JhengHei"/>
              <a:sym typeface="Microsoft JhengHe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sp>
        <p:nvSpPr>
          <p:cNvPr id="951" name="Google Shape;951;p110"/>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952" name="Google Shape;952;p110"/>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TW" sz="3200">
                <a:solidFill>
                  <a:schemeClr val="dk1"/>
                </a:solidFill>
              </a:rPr>
              <a:t>實作資料集</a:t>
            </a:r>
            <a:endParaRPr b="0" sz="3200">
              <a:solidFill>
                <a:schemeClr val="dk1"/>
              </a:solidFill>
            </a:endParaRPr>
          </a:p>
          <a:p>
            <a:pPr indent="0" lvl="0" marL="0" rtl="0" algn="ctr">
              <a:spcBef>
                <a:spcPts val="0"/>
              </a:spcBef>
              <a:spcAft>
                <a:spcPts val="0"/>
              </a:spcAft>
              <a:buNone/>
            </a:pPr>
            <a:r>
              <a:rPr lang="zh-TW">
                <a:solidFill>
                  <a:schemeClr val="dk1"/>
                </a:solidFill>
              </a:rPr>
              <a:t>學生成績資料集 (3/3)</a:t>
            </a:r>
            <a:endParaRPr>
              <a:solidFill>
                <a:schemeClr val="dk1"/>
              </a:solidFill>
            </a:endParaRPr>
          </a:p>
        </p:txBody>
      </p:sp>
      <p:sp>
        <p:nvSpPr>
          <p:cNvPr id="953" name="Google Shape;953;p110"/>
          <p:cNvSpPr txBox="1"/>
          <p:nvPr>
            <p:ph idx="5" type="subTitle"/>
          </p:nvPr>
        </p:nvSpPr>
        <p:spPr>
          <a:xfrm>
            <a:off x="24200" y="6583675"/>
            <a:ext cx="82077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TW" u="sng">
                <a:solidFill>
                  <a:schemeClr val="hlink"/>
                </a:solidFill>
                <a:hlinkClick r:id="rId3"/>
              </a:rPr>
              <a:t>http://archive.ics.uci.edu/ml/datasets/Student+Performance</a:t>
            </a:r>
            <a:r>
              <a:rPr lang="zh-TW">
                <a:solidFill>
                  <a:schemeClr val="lt1"/>
                </a:solidFill>
              </a:rPr>
              <a:t> </a:t>
            </a:r>
            <a:endParaRPr/>
          </a:p>
        </p:txBody>
      </p:sp>
      <p:pic>
        <p:nvPicPr>
          <p:cNvPr id="954" name="Google Shape;954;p110"/>
          <p:cNvPicPr preferRelativeResize="0"/>
          <p:nvPr/>
        </p:nvPicPr>
        <p:blipFill>
          <a:blip r:embed="rId4">
            <a:alphaModFix/>
          </a:blip>
          <a:stretch>
            <a:fillRect/>
          </a:stretch>
        </p:blipFill>
        <p:spPr>
          <a:xfrm>
            <a:off x="24200" y="1776243"/>
            <a:ext cx="9143999" cy="477695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sp>
        <p:nvSpPr>
          <p:cNvPr id="960" name="Google Shape;960;p111"/>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961" name="Google Shape;961;p111"/>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老闆</a:t>
            </a:r>
            <a:r>
              <a:rPr lang="zh-TW"/>
              <a:t>交代的任務</a:t>
            </a:r>
            <a:endParaRPr/>
          </a:p>
        </p:txBody>
      </p:sp>
      <p:sp>
        <p:nvSpPr>
          <p:cNvPr id="962" name="Google Shape;962;p111"/>
          <p:cNvSpPr txBox="1"/>
          <p:nvPr>
            <p:ph idx="1" type="subTitle"/>
          </p:nvPr>
        </p:nvSpPr>
        <p:spPr>
          <a:xfrm>
            <a:off x="24200" y="6583675"/>
            <a:ext cx="8286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963" name="Google Shape;963;p111"/>
          <p:cNvPicPr preferRelativeResize="0"/>
          <p:nvPr/>
        </p:nvPicPr>
        <p:blipFill>
          <a:blip r:embed="rId3">
            <a:alphaModFix/>
          </a:blip>
          <a:stretch>
            <a:fillRect/>
          </a:stretch>
        </p:blipFill>
        <p:spPr>
          <a:xfrm>
            <a:off x="1163600" y="1413224"/>
            <a:ext cx="6816799" cy="3726525"/>
          </a:xfrm>
          <a:prstGeom prst="rect">
            <a:avLst/>
          </a:prstGeom>
          <a:noFill/>
          <a:ln>
            <a:noFill/>
          </a:ln>
        </p:spPr>
      </p:pic>
      <p:sp>
        <p:nvSpPr>
          <p:cNvPr id="964" name="Google Shape;964;p111"/>
          <p:cNvSpPr txBox="1"/>
          <p:nvPr/>
        </p:nvSpPr>
        <p:spPr>
          <a:xfrm>
            <a:off x="0" y="5518975"/>
            <a:ext cx="9144000" cy="67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latin typeface="Microsoft JhengHei"/>
                <a:ea typeface="Microsoft JhengHei"/>
                <a:cs typeface="Microsoft JhengHei"/>
                <a:sym typeface="Microsoft JhengHei"/>
              </a:rPr>
              <a:t>「你能簡單地描述一下這群學生嗎？」</a:t>
            </a:r>
            <a:endParaRPr b="1" sz="3200">
              <a:solidFill>
                <a:srgbClr val="FFFFFF"/>
              </a:solidFill>
              <a:latin typeface="Microsoft JhengHei"/>
              <a:ea typeface="Microsoft JhengHei"/>
              <a:cs typeface="Microsoft JhengHei"/>
              <a:sym typeface="Microsoft JhengHei"/>
            </a:endParaRPr>
          </a:p>
        </p:txBody>
      </p:sp>
      <p:pic>
        <p:nvPicPr>
          <p:cNvPr descr="slide user group account profile people human" id="965" name="Google Shape;965;p111"/>
          <p:cNvPicPr preferRelativeResize="0"/>
          <p:nvPr/>
        </p:nvPicPr>
        <p:blipFill>
          <a:blip r:embed="rId4">
            <a:alphaModFix/>
          </a:blip>
          <a:stretch>
            <a:fillRect/>
          </a:stretch>
        </p:blipFill>
        <p:spPr>
          <a:xfrm>
            <a:off x="1313750" y="2119275"/>
            <a:ext cx="2438400" cy="24384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0" name="Shape 970"/>
        <p:cNvGrpSpPr/>
        <p:nvPr/>
      </p:nvGrpSpPr>
      <p:grpSpPr>
        <a:xfrm>
          <a:off x="0" y="0"/>
          <a:ext cx="0" cy="0"/>
          <a:chOff x="0" y="0"/>
          <a:chExt cx="0" cy="0"/>
        </a:xfrm>
      </p:grpSpPr>
      <p:sp>
        <p:nvSpPr>
          <p:cNvPr id="971" name="Google Shape;971;p112"/>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972" name="Google Shape;972;p112"/>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TW" sz="3200"/>
              <a:t>如何描述所有學生的</a:t>
            </a:r>
            <a:endParaRPr b="0" sz="3200"/>
          </a:p>
          <a:p>
            <a:pPr indent="0" lvl="0" marL="0" rtl="0" algn="ctr">
              <a:spcBef>
                <a:spcPts val="0"/>
              </a:spcBef>
              <a:spcAft>
                <a:spcPts val="0"/>
              </a:spcAft>
              <a:buNone/>
            </a:pPr>
            <a:r>
              <a:rPr lang="zh-TW"/>
              <a:t>性別屬性？</a:t>
            </a:r>
            <a:endParaRPr/>
          </a:p>
        </p:txBody>
      </p:sp>
      <p:sp>
        <p:nvSpPr>
          <p:cNvPr id="973" name="Google Shape;973;p112"/>
          <p:cNvSpPr txBox="1"/>
          <p:nvPr>
            <p:ph idx="1" type="subTitle"/>
          </p:nvPr>
        </p:nvSpPr>
        <p:spPr>
          <a:xfrm>
            <a:off x="24200" y="6583675"/>
            <a:ext cx="8286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descr="slide user group account profile people human" id="974" name="Google Shape;974;p112"/>
          <p:cNvPicPr preferRelativeResize="0"/>
          <p:nvPr/>
        </p:nvPicPr>
        <p:blipFill>
          <a:blip r:embed="rId3">
            <a:alphaModFix/>
          </a:blip>
          <a:stretch>
            <a:fillRect/>
          </a:stretch>
        </p:blipFill>
        <p:spPr>
          <a:xfrm>
            <a:off x="1313750" y="2568100"/>
            <a:ext cx="2438400" cy="2438400"/>
          </a:xfrm>
          <a:prstGeom prst="rect">
            <a:avLst/>
          </a:prstGeom>
          <a:noFill/>
          <a:ln>
            <a:noFill/>
          </a:ln>
        </p:spPr>
      </p:pic>
      <p:pic>
        <p:nvPicPr>
          <p:cNvPr id="975" name="Google Shape;975;p112"/>
          <p:cNvPicPr preferRelativeResize="0"/>
          <p:nvPr/>
        </p:nvPicPr>
        <p:blipFill>
          <a:blip r:embed="rId4">
            <a:alphaModFix/>
          </a:blip>
          <a:stretch>
            <a:fillRect/>
          </a:stretch>
        </p:blipFill>
        <p:spPr>
          <a:xfrm>
            <a:off x="4254675" y="2344263"/>
            <a:ext cx="4533900" cy="28860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sp>
        <p:nvSpPr>
          <p:cNvPr id="981" name="Google Shape;981;p113"/>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982" name="Google Shape;982;p113"/>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TW" sz="3200"/>
              <a:t>如何描述所有學生的</a:t>
            </a:r>
            <a:endParaRPr b="0" sz="3200"/>
          </a:p>
          <a:p>
            <a:pPr indent="0" lvl="0" marL="0" rtl="0" algn="ctr">
              <a:spcBef>
                <a:spcPts val="0"/>
              </a:spcBef>
              <a:spcAft>
                <a:spcPts val="0"/>
              </a:spcAft>
              <a:buNone/>
            </a:pPr>
            <a:r>
              <a:rPr lang="zh-TW"/>
              <a:t>性別與年齡屬性？</a:t>
            </a:r>
            <a:endParaRPr/>
          </a:p>
        </p:txBody>
      </p:sp>
      <p:sp>
        <p:nvSpPr>
          <p:cNvPr id="983" name="Google Shape;983;p113"/>
          <p:cNvSpPr txBox="1"/>
          <p:nvPr>
            <p:ph idx="1" type="subTitle"/>
          </p:nvPr>
        </p:nvSpPr>
        <p:spPr>
          <a:xfrm>
            <a:off x="24200" y="6583675"/>
            <a:ext cx="8286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descr="slide user group account profile people human" id="984" name="Google Shape;984;p113"/>
          <p:cNvPicPr preferRelativeResize="0"/>
          <p:nvPr/>
        </p:nvPicPr>
        <p:blipFill>
          <a:blip r:embed="rId3">
            <a:alphaModFix/>
          </a:blip>
          <a:stretch>
            <a:fillRect/>
          </a:stretch>
        </p:blipFill>
        <p:spPr>
          <a:xfrm>
            <a:off x="1313750" y="2568100"/>
            <a:ext cx="2438400" cy="2438400"/>
          </a:xfrm>
          <a:prstGeom prst="rect">
            <a:avLst/>
          </a:prstGeom>
          <a:noFill/>
          <a:ln>
            <a:noFill/>
          </a:ln>
        </p:spPr>
      </p:pic>
      <p:grpSp>
        <p:nvGrpSpPr>
          <p:cNvPr id="985" name="Google Shape;985;p113"/>
          <p:cNvGrpSpPr/>
          <p:nvPr/>
        </p:nvGrpSpPr>
        <p:grpSpPr>
          <a:xfrm>
            <a:off x="4709825" y="3975775"/>
            <a:ext cx="3855900" cy="2319000"/>
            <a:chOff x="4709825" y="3041800"/>
            <a:chExt cx="3855900" cy="2319000"/>
          </a:xfrm>
        </p:grpSpPr>
        <p:sp>
          <p:nvSpPr>
            <p:cNvPr id="986" name="Google Shape;986;p113"/>
            <p:cNvSpPr/>
            <p:nvPr/>
          </p:nvSpPr>
          <p:spPr>
            <a:xfrm>
              <a:off x="4709825" y="3041800"/>
              <a:ext cx="3855900" cy="2319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87" name="Google Shape;987;p113"/>
            <p:cNvPicPr preferRelativeResize="0"/>
            <p:nvPr/>
          </p:nvPicPr>
          <p:blipFill>
            <a:blip r:embed="rId4">
              <a:alphaModFix/>
            </a:blip>
            <a:stretch>
              <a:fillRect/>
            </a:stretch>
          </p:blipFill>
          <p:spPr>
            <a:xfrm>
              <a:off x="4808375" y="3166013"/>
              <a:ext cx="3686175" cy="1800225"/>
            </a:xfrm>
            <a:prstGeom prst="rect">
              <a:avLst/>
            </a:prstGeom>
            <a:noFill/>
            <a:ln>
              <a:noFill/>
            </a:ln>
          </p:spPr>
        </p:pic>
        <p:sp>
          <p:nvSpPr>
            <p:cNvPr id="988" name="Google Shape;988;p113"/>
            <p:cNvSpPr txBox="1"/>
            <p:nvPr/>
          </p:nvSpPr>
          <p:spPr>
            <a:xfrm>
              <a:off x="6449750" y="5069950"/>
              <a:ext cx="2044800" cy="2190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zh-TW"/>
                <a:t>Age</a:t>
              </a:r>
              <a:endParaRPr/>
            </a:p>
          </p:txBody>
        </p:sp>
        <p:sp>
          <p:nvSpPr>
            <p:cNvPr id="989" name="Google Shape;989;p113"/>
            <p:cNvSpPr txBox="1"/>
            <p:nvPr/>
          </p:nvSpPr>
          <p:spPr>
            <a:xfrm>
              <a:off x="4709825" y="3132088"/>
              <a:ext cx="2044800" cy="21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zh-TW">
                  <a:latin typeface="Microsoft JhengHei"/>
                  <a:ea typeface="Microsoft JhengHei"/>
                  <a:cs typeface="Microsoft JhengHei"/>
                  <a:sym typeface="Microsoft JhengHei"/>
                </a:rPr>
                <a:t>人數</a:t>
              </a:r>
              <a:endParaRPr>
                <a:latin typeface="Microsoft JhengHei"/>
                <a:ea typeface="Microsoft JhengHei"/>
                <a:cs typeface="Microsoft JhengHei"/>
                <a:sym typeface="Microsoft JhengHei"/>
              </a:endParaRPr>
            </a:p>
          </p:txBody>
        </p:sp>
      </p:grpSp>
      <p:pic>
        <p:nvPicPr>
          <p:cNvPr id="990" name="Google Shape;990;p113"/>
          <p:cNvPicPr preferRelativeResize="0"/>
          <p:nvPr/>
        </p:nvPicPr>
        <p:blipFill>
          <a:blip r:embed="rId5">
            <a:alphaModFix/>
          </a:blip>
          <a:stretch>
            <a:fillRect/>
          </a:stretch>
        </p:blipFill>
        <p:spPr>
          <a:xfrm>
            <a:off x="4709825" y="1374598"/>
            <a:ext cx="3830622" cy="24384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pic>
        <p:nvPicPr>
          <p:cNvPr id="996" name="Google Shape;996;p114"/>
          <p:cNvPicPr preferRelativeResize="0"/>
          <p:nvPr/>
        </p:nvPicPr>
        <p:blipFill>
          <a:blip r:embed="rId3">
            <a:alphaModFix/>
          </a:blip>
          <a:stretch>
            <a:fillRect/>
          </a:stretch>
        </p:blipFill>
        <p:spPr>
          <a:xfrm>
            <a:off x="4847898" y="4006433"/>
            <a:ext cx="3830625" cy="2433290"/>
          </a:xfrm>
          <a:prstGeom prst="rect">
            <a:avLst/>
          </a:prstGeom>
          <a:noFill/>
          <a:ln>
            <a:noFill/>
          </a:ln>
        </p:spPr>
      </p:pic>
      <p:pic>
        <p:nvPicPr>
          <p:cNvPr id="997" name="Google Shape;997;p114"/>
          <p:cNvPicPr preferRelativeResize="0"/>
          <p:nvPr/>
        </p:nvPicPr>
        <p:blipFill>
          <a:blip r:embed="rId4">
            <a:alphaModFix/>
          </a:blip>
          <a:stretch>
            <a:fillRect/>
          </a:stretch>
        </p:blipFill>
        <p:spPr>
          <a:xfrm>
            <a:off x="392150" y="4001326"/>
            <a:ext cx="3856097" cy="2438400"/>
          </a:xfrm>
          <a:prstGeom prst="rect">
            <a:avLst/>
          </a:prstGeom>
          <a:noFill/>
          <a:ln>
            <a:noFill/>
          </a:ln>
        </p:spPr>
      </p:pic>
      <p:sp>
        <p:nvSpPr>
          <p:cNvPr id="998" name="Google Shape;998;p114"/>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999" name="Google Shape;999;p114"/>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TW" sz="3200"/>
              <a:t>如何描述所有學生的</a:t>
            </a:r>
            <a:endParaRPr b="0" sz="3200"/>
          </a:p>
          <a:p>
            <a:pPr indent="0" lvl="0" marL="0" rtl="0" algn="ctr">
              <a:spcBef>
                <a:spcPts val="0"/>
              </a:spcBef>
              <a:spcAft>
                <a:spcPts val="0"/>
              </a:spcAft>
              <a:buNone/>
            </a:pPr>
            <a:r>
              <a:rPr lang="zh-TW">
                <a:solidFill>
                  <a:schemeClr val="lt1"/>
                </a:solidFill>
              </a:rPr>
              <a:t>性別、</a:t>
            </a:r>
            <a:r>
              <a:rPr lang="zh-TW"/>
              <a:t>年齡、住處等30種屬性？</a:t>
            </a:r>
            <a:endParaRPr/>
          </a:p>
        </p:txBody>
      </p:sp>
      <p:sp>
        <p:nvSpPr>
          <p:cNvPr id="1000" name="Google Shape;1000;p114"/>
          <p:cNvSpPr txBox="1"/>
          <p:nvPr>
            <p:ph idx="1" type="subTitle"/>
          </p:nvPr>
        </p:nvSpPr>
        <p:spPr>
          <a:xfrm>
            <a:off x="24200" y="6583675"/>
            <a:ext cx="8286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001" name="Google Shape;1001;p114"/>
          <p:cNvPicPr preferRelativeResize="0"/>
          <p:nvPr/>
        </p:nvPicPr>
        <p:blipFill>
          <a:blip r:embed="rId5">
            <a:alphaModFix/>
          </a:blip>
          <a:stretch>
            <a:fillRect/>
          </a:stretch>
        </p:blipFill>
        <p:spPr>
          <a:xfrm>
            <a:off x="392150" y="1365623"/>
            <a:ext cx="3830622" cy="2438400"/>
          </a:xfrm>
          <a:prstGeom prst="rect">
            <a:avLst/>
          </a:prstGeom>
          <a:noFill/>
          <a:ln>
            <a:noFill/>
          </a:ln>
        </p:spPr>
      </p:pic>
      <p:grpSp>
        <p:nvGrpSpPr>
          <p:cNvPr id="1002" name="Google Shape;1002;p114"/>
          <p:cNvGrpSpPr/>
          <p:nvPr/>
        </p:nvGrpSpPr>
        <p:grpSpPr>
          <a:xfrm>
            <a:off x="4811850" y="1365625"/>
            <a:ext cx="3855900" cy="2319000"/>
            <a:chOff x="4709825" y="3041800"/>
            <a:chExt cx="3855900" cy="2319000"/>
          </a:xfrm>
        </p:grpSpPr>
        <p:sp>
          <p:nvSpPr>
            <p:cNvPr id="1003" name="Google Shape;1003;p114"/>
            <p:cNvSpPr/>
            <p:nvPr/>
          </p:nvSpPr>
          <p:spPr>
            <a:xfrm>
              <a:off x="4709825" y="3041800"/>
              <a:ext cx="3855900" cy="2319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04" name="Google Shape;1004;p114"/>
            <p:cNvPicPr preferRelativeResize="0"/>
            <p:nvPr/>
          </p:nvPicPr>
          <p:blipFill>
            <a:blip r:embed="rId6">
              <a:alphaModFix/>
            </a:blip>
            <a:stretch>
              <a:fillRect/>
            </a:stretch>
          </p:blipFill>
          <p:spPr>
            <a:xfrm>
              <a:off x="4808375" y="3166013"/>
              <a:ext cx="3686175" cy="1800225"/>
            </a:xfrm>
            <a:prstGeom prst="rect">
              <a:avLst/>
            </a:prstGeom>
            <a:noFill/>
            <a:ln>
              <a:noFill/>
            </a:ln>
          </p:spPr>
        </p:pic>
        <p:sp>
          <p:nvSpPr>
            <p:cNvPr id="1005" name="Google Shape;1005;p114"/>
            <p:cNvSpPr txBox="1"/>
            <p:nvPr/>
          </p:nvSpPr>
          <p:spPr>
            <a:xfrm>
              <a:off x="6449750" y="5069950"/>
              <a:ext cx="2044800" cy="2190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zh-TW"/>
                <a:t>Age</a:t>
              </a:r>
              <a:endParaRPr/>
            </a:p>
          </p:txBody>
        </p:sp>
        <p:sp>
          <p:nvSpPr>
            <p:cNvPr id="1006" name="Google Shape;1006;p114"/>
            <p:cNvSpPr txBox="1"/>
            <p:nvPr/>
          </p:nvSpPr>
          <p:spPr>
            <a:xfrm>
              <a:off x="4709825" y="3132088"/>
              <a:ext cx="2044800" cy="21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zh-TW">
                  <a:latin typeface="Microsoft JhengHei"/>
                  <a:ea typeface="Microsoft JhengHei"/>
                  <a:cs typeface="Microsoft JhengHei"/>
                  <a:sym typeface="Microsoft JhengHei"/>
                </a:rPr>
                <a:t>人數</a:t>
              </a:r>
              <a:endParaRPr>
                <a:latin typeface="Microsoft JhengHei"/>
                <a:ea typeface="Microsoft JhengHei"/>
                <a:cs typeface="Microsoft JhengHei"/>
                <a:sym typeface="Microsoft JhengHei"/>
              </a:endParaRPr>
            </a:p>
          </p:txBody>
        </p:sp>
      </p:grpSp>
      <p:pic>
        <p:nvPicPr>
          <p:cNvPr descr="slide user group account profile people human" id="1007" name="Google Shape;1007;p114"/>
          <p:cNvPicPr preferRelativeResize="0"/>
          <p:nvPr/>
        </p:nvPicPr>
        <p:blipFill>
          <a:blip r:embed="rId7">
            <a:alphaModFix/>
          </a:blip>
          <a:stretch>
            <a:fillRect/>
          </a:stretch>
        </p:blipFill>
        <p:spPr>
          <a:xfrm>
            <a:off x="3352800" y="2568100"/>
            <a:ext cx="2438400" cy="2438400"/>
          </a:xfrm>
          <a:prstGeom prst="rect">
            <a:avLst/>
          </a:prstGeom>
          <a:noFill/>
          <a:ln>
            <a:noFill/>
          </a:ln>
        </p:spPr>
      </p:pic>
      <p:sp>
        <p:nvSpPr>
          <p:cNvPr id="1008" name="Google Shape;1008;p114"/>
          <p:cNvSpPr txBox="1"/>
          <p:nvPr/>
        </p:nvSpPr>
        <p:spPr>
          <a:xfrm>
            <a:off x="2090300" y="1472625"/>
            <a:ext cx="2044800" cy="2190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zh-TW"/>
              <a:t>Gender</a:t>
            </a:r>
            <a:endParaRPr/>
          </a:p>
        </p:txBody>
      </p:sp>
      <p:sp>
        <p:nvSpPr>
          <p:cNvPr id="1009" name="Google Shape;1009;p114"/>
          <p:cNvSpPr txBox="1"/>
          <p:nvPr/>
        </p:nvSpPr>
        <p:spPr>
          <a:xfrm>
            <a:off x="2177975" y="6237575"/>
            <a:ext cx="2044800" cy="2190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zh-TW"/>
              <a:t>Address</a:t>
            </a:r>
            <a:endParaRPr/>
          </a:p>
        </p:txBody>
      </p:sp>
      <p:sp>
        <p:nvSpPr>
          <p:cNvPr id="1010" name="Google Shape;1010;p114"/>
          <p:cNvSpPr txBox="1"/>
          <p:nvPr/>
        </p:nvSpPr>
        <p:spPr>
          <a:xfrm>
            <a:off x="6524650" y="4102725"/>
            <a:ext cx="2044800" cy="2190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zh-TW"/>
              <a:t>ChoSchReason</a:t>
            </a:r>
            <a:endParaRPr/>
          </a:p>
        </p:txBody>
      </p:sp>
      <p:pic>
        <p:nvPicPr>
          <p:cNvPr id="1011" name="Google Shape;1011;p114"/>
          <p:cNvPicPr preferRelativeResize="0"/>
          <p:nvPr/>
        </p:nvPicPr>
        <p:blipFill rotWithShape="1">
          <a:blip r:embed="rId8">
            <a:alphaModFix/>
          </a:blip>
          <a:srcRect b="65189" l="0" r="69131" t="0"/>
          <a:stretch/>
        </p:blipFill>
        <p:spPr>
          <a:xfrm flipH="1">
            <a:off x="7495400" y="5006500"/>
            <a:ext cx="1442700" cy="1460400"/>
          </a:xfrm>
          <a:prstGeom prst="ellipse">
            <a:avLst/>
          </a:prstGeom>
          <a:noFill/>
          <a:ln cap="flat" cmpd="sng" w="38100">
            <a:solidFill>
              <a:srgbClr val="FFFFFF"/>
            </a:solidFill>
            <a:prstDash val="solid"/>
            <a:round/>
            <a:headEnd len="sm" w="sm" type="none"/>
            <a:tailEnd len="sm" w="sm" type="none"/>
          </a:ln>
        </p:spPr>
      </p:pic>
      <p:sp>
        <p:nvSpPr>
          <p:cNvPr id="1012" name="Google Shape;1012;p114"/>
          <p:cNvSpPr/>
          <p:nvPr/>
        </p:nvSpPr>
        <p:spPr>
          <a:xfrm>
            <a:off x="3606525" y="5413350"/>
            <a:ext cx="3726600" cy="763500"/>
          </a:xfrm>
          <a:prstGeom prst="wedgeRoundRectCallout">
            <a:avLst>
              <a:gd fmla="val 61651" name="adj1"/>
              <a:gd fmla="val -19504"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solidFill>
                  <a:srgbClr val="FFFFFF"/>
                </a:solidFill>
                <a:latin typeface="Microsoft JhengHei"/>
                <a:ea typeface="Microsoft JhengHei"/>
                <a:cs typeface="Microsoft JhengHei"/>
                <a:sym typeface="Microsoft JhengHei"/>
              </a:rPr>
              <a:t>等等，太複雜了！</a:t>
            </a:r>
            <a:endParaRPr sz="3200">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7" name="Shape 1017"/>
        <p:cNvGrpSpPr/>
        <p:nvPr/>
      </p:nvGrpSpPr>
      <p:grpSpPr>
        <a:xfrm>
          <a:off x="0" y="0"/>
          <a:ext cx="0" cy="0"/>
          <a:chOff x="0" y="0"/>
          <a:chExt cx="0" cy="0"/>
        </a:xfrm>
      </p:grpSpPr>
      <p:sp>
        <p:nvSpPr>
          <p:cNvPr id="1018" name="Google Shape;1018;p115"/>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019" name="Google Shape;1019;p115"/>
          <p:cNvSpPr txBox="1"/>
          <p:nvPr>
            <p:ph type="title"/>
          </p:nvPr>
        </p:nvSpPr>
        <p:spPr>
          <a:xfrm>
            <a:off x="1186025" y="4227750"/>
            <a:ext cx="7481700" cy="2232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zh-TW" sz="2800"/>
              <a:t>K Means</a:t>
            </a:r>
            <a:endParaRPr sz="2800"/>
          </a:p>
          <a:p>
            <a:pPr indent="0" lvl="0" marL="0" rtl="0" algn="l">
              <a:spcBef>
                <a:spcPts val="0"/>
              </a:spcBef>
              <a:spcAft>
                <a:spcPts val="0"/>
              </a:spcAft>
              <a:buNone/>
            </a:pPr>
            <a:r>
              <a:rPr lang="zh-TW"/>
              <a:t>K平均法</a:t>
            </a:r>
            <a:endParaRPr b="0" sz="2400"/>
          </a:p>
        </p:txBody>
      </p:sp>
      <p:sp>
        <p:nvSpPr>
          <p:cNvPr id="1020" name="Google Shape;1020;p115"/>
          <p:cNvSpPr txBox="1"/>
          <p:nvPr>
            <p:ph idx="1" type="subTitle"/>
          </p:nvPr>
        </p:nvSpPr>
        <p:spPr>
          <a:xfrm>
            <a:off x="1186025" y="3348150"/>
            <a:ext cx="5050800" cy="879600"/>
          </a:xfrm>
          <a:prstGeom prst="rect">
            <a:avLst/>
          </a:prstGeom>
        </p:spPr>
        <p:txBody>
          <a:bodyPr anchorCtr="0" anchor="b" bIns="91425" lIns="91425" spcFirstLastPara="1" rIns="91425" wrap="square" tIns="91425">
            <a:noAutofit/>
          </a:bodyPr>
          <a:lstStyle/>
          <a:p>
            <a:pPr indent="0" lvl="0" marL="0" rtl="0" algn="l">
              <a:spcBef>
                <a:spcPts val="560"/>
              </a:spcBef>
              <a:spcAft>
                <a:spcPts val="1000"/>
              </a:spcAft>
              <a:buNone/>
            </a:pPr>
            <a:r>
              <a:rPr lang="zh-TW">
                <a:solidFill>
                  <a:schemeClr val="dk1"/>
                </a:solidFill>
              </a:rPr>
              <a:t>分群演算法</a:t>
            </a:r>
            <a:endParaRPr/>
          </a:p>
        </p:txBody>
      </p:sp>
      <p:pic>
        <p:nvPicPr>
          <p:cNvPr id="1021" name="Google Shape;1021;p115" title="年齡與平均月收入散佈圖"/>
          <p:cNvPicPr preferRelativeResize="0"/>
          <p:nvPr/>
        </p:nvPicPr>
        <p:blipFill rotWithShape="1">
          <a:blip r:embed="rId3">
            <a:alphaModFix/>
          </a:blip>
          <a:srcRect b="9853" l="12829" r="17255" t="15161"/>
          <a:stretch/>
        </p:blipFill>
        <p:spPr>
          <a:xfrm>
            <a:off x="5421775" y="610400"/>
            <a:ext cx="3141600" cy="1929900"/>
          </a:xfrm>
          <a:prstGeom prst="roundRect">
            <a:avLst>
              <a:gd fmla="val 16667" name="adj"/>
            </a:avLst>
          </a:prstGeom>
          <a:noFill/>
          <a:ln>
            <a:noFill/>
          </a:ln>
        </p:spPr>
      </p:pic>
      <p:sp>
        <p:nvSpPr>
          <p:cNvPr id="1022" name="Google Shape;1022;p115"/>
          <p:cNvSpPr/>
          <p:nvPr/>
        </p:nvSpPr>
        <p:spPr>
          <a:xfrm>
            <a:off x="6468861" y="1586207"/>
            <a:ext cx="339900" cy="390000"/>
          </a:xfrm>
          <a:prstGeom prst="ellipse">
            <a:avLst/>
          </a:prstGeom>
          <a:noFill/>
          <a:ln cap="flat" cmpd="sng" w="38100">
            <a:solidFill>
              <a:srgbClr val="F7964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115"/>
          <p:cNvSpPr/>
          <p:nvPr/>
        </p:nvSpPr>
        <p:spPr>
          <a:xfrm>
            <a:off x="7477365" y="1348110"/>
            <a:ext cx="339900" cy="256200"/>
          </a:xfrm>
          <a:prstGeom prst="ellipse">
            <a:avLst/>
          </a:prstGeom>
          <a:noFill/>
          <a:ln cap="flat" cmpd="sng" w="38100">
            <a:solidFill>
              <a:srgbClr val="F7964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115"/>
          <p:cNvSpPr/>
          <p:nvPr/>
        </p:nvSpPr>
        <p:spPr>
          <a:xfrm>
            <a:off x="8000974" y="1010185"/>
            <a:ext cx="339900" cy="256200"/>
          </a:xfrm>
          <a:prstGeom prst="ellipse">
            <a:avLst/>
          </a:prstGeom>
          <a:noFill/>
          <a:ln cap="flat" cmpd="sng" w="38100">
            <a:solidFill>
              <a:srgbClr val="F7964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9" name="Shape 1029"/>
        <p:cNvGrpSpPr/>
        <p:nvPr/>
      </p:nvGrpSpPr>
      <p:grpSpPr>
        <a:xfrm>
          <a:off x="0" y="0"/>
          <a:ext cx="0" cy="0"/>
          <a:chOff x="0" y="0"/>
          <a:chExt cx="0" cy="0"/>
        </a:xfrm>
      </p:grpSpPr>
      <p:sp>
        <p:nvSpPr>
          <p:cNvPr id="1030" name="Google Shape;1030;p116"/>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031" name="Google Shape;1031;p116"/>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發掘消費者之間的隱藏關聯</a:t>
            </a:r>
            <a:endParaRPr/>
          </a:p>
        </p:txBody>
      </p:sp>
      <p:sp>
        <p:nvSpPr>
          <p:cNvPr id="1032" name="Google Shape;1032;p116"/>
          <p:cNvSpPr txBox="1"/>
          <p:nvPr>
            <p:ph idx="1" type="subTitle"/>
          </p:nvPr>
        </p:nvSpPr>
        <p:spPr>
          <a:xfrm>
            <a:off x="24200" y="6583675"/>
            <a:ext cx="8350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grpSp>
        <p:nvGrpSpPr>
          <p:cNvPr id="1033" name="Google Shape;1033;p116"/>
          <p:cNvGrpSpPr/>
          <p:nvPr/>
        </p:nvGrpSpPr>
        <p:grpSpPr>
          <a:xfrm>
            <a:off x="1847900" y="1822075"/>
            <a:ext cx="5448200" cy="1243800"/>
            <a:chOff x="1847900" y="2003025"/>
            <a:chExt cx="5448200" cy="1243800"/>
          </a:xfrm>
        </p:grpSpPr>
        <p:pic>
          <p:nvPicPr>
            <p:cNvPr descr="slide user preppy blue account profile people human" id="1034" name="Google Shape;1034;p116"/>
            <p:cNvPicPr preferRelativeResize="0"/>
            <p:nvPr/>
          </p:nvPicPr>
          <p:blipFill>
            <a:blip r:embed="rId3">
              <a:alphaModFix/>
            </a:blip>
            <a:stretch>
              <a:fillRect/>
            </a:stretch>
          </p:blipFill>
          <p:spPr>
            <a:xfrm>
              <a:off x="6052300" y="2003025"/>
              <a:ext cx="1243800" cy="1243800"/>
            </a:xfrm>
            <a:prstGeom prst="rect">
              <a:avLst/>
            </a:prstGeom>
            <a:noFill/>
            <a:ln>
              <a:noFill/>
            </a:ln>
          </p:spPr>
        </p:pic>
        <p:pic>
          <p:nvPicPr>
            <p:cNvPr descr="slide user coat green account profile people human" id="1035" name="Google Shape;1035;p116"/>
            <p:cNvPicPr preferRelativeResize="0"/>
            <p:nvPr/>
          </p:nvPicPr>
          <p:blipFill>
            <a:blip r:embed="rId4">
              <a:alphaModFix/>
            </a:blip>
            <a:stretch>
              <a:fillRect/>
            </a:stretch>
          </p:blipFill>
          <p:spPr>
            <a:xfrm>
              <a:off x="1847900" y="2003025"/>
              <a:ext cx="1243800" cy="1243800"/>
            </a:xfrm>
            <a:prstGeom prst="rect">
              <a:avLst/>
            </a:prstGeom>
            <a:noFill/>
            <a:ln>
              <a:noFill/>
            </a:ln>
          </p:spPr>
        </p:pic>
        <p:pic>
          <p:nvPicPr>
            <p:cNvPr descr="slide user administrator blue admin account profile people human" id="1036" name="Google Shape;1036;p116"/>
            <p:cNvPicPr preferRelativeResize="0"/>
            <p:nvPr/>
          </p:nvPicPr>
          <p:blipFill>
            <a:blip r:embed="rId5">
              <a:alphaModFix/>
            </a:blip>
            <a:stretch>
              <a:fillRect/>
            </a:stretch>
          </p:blipFill>
          <p:spPr>
            <a:xfrm>
              <a:off x="2514150" y="2003025"/>
              <a:ext cx="1243800" cy="1243800"/>
            </a:xfrm>
            <a:prstGeom prst="rect">
              <a:avLst/>
            </a:prstGeom>
            <a:noFill/>
            <a:ln>
              <a:noFill/>
            </a:ln>
          </p:spPr>
        </p:pic>
        <p:pic>
          <p:nvPicPr>
            <p:cNvPr descr="slide user preppy red account profile people human" id="1037" name="Google Shape;1037;p116"/>
            <p:cNvPicPr preferRelativeResize="0"/>
            <p:nvPr/>
          </p:nvPicPr>
          <p:blipFill>
            <a:blip r:embed="rId6">
              <a:alphaModFix/>
            </a:blip>
            <a:stretch>
              <a:fillRect/>
            </a:stretch>
          </p:blipFill>
          <p:spPr>
            <a:xfrm>
              <a:off x="3303950" y="2003025"/>
              <a:ext cx="1243800" cy="1243800"/>
            </a:xfrm>
            <a:prstGeom prst="rect">
              <a:avLst/>
            </a:prstGeom>
            <a:noFill/>
            <a:ln>
              <a:noFill/>
            </a:ln>
          </p:spPr>
        </p:pic>
        <p:pic>
          <p:nvPicPr>
            <p:cNvPr descr="slide user executive red account profile people human" id="1038" name="Google Shape;1038;p116"/>
            <p:cNvPicPr preferRelativeResize="0"/>
            <p:nvPr/>
          </p:nvPicPr>
          <p:blipFill>
            <a:blip r:embed="rId7">
              <a:alphaModFix/>
            </a:blip>
            <a:stretch>
              <a:fillRect/>
            </a:stretch>
          </p:blipFill>
          <p:spPr>
            <a:xfrm>
              <a:off x="4199613" y="2003025"/>
              <a:ext cx="1243800" cy="1243800"/>
            </a:xfrm>
            <a:prstGeom prst="rect">
              <a:avLst/>
            </a:prstGeom>
            <a:noFill/>
            <a:ln>
              <a:noFill/>
            </a:ln>
          </p:spPr>
        </p:pic>
        <p:pic>
          <p:nvPicPr>
            <p:cNvPr descr="slide user administrator red admin account profile people human" id="1039" name="Google Shape;1039;p116"/>
            <p:cNvPicPr preferRelativeResize="0"/>
            <p:nvPr/>
          </p:nvPicPr>
          <p:blipFill>
            <a:blip r:embed="rId8">
              <a:alphaModFix/>
            </a:blip>
            <a:stretch>
              <a:fillRect/>
            </a:stretch>
          </p:blipFill>
          <p:spPr>
            <a:xfrm>
              <a:off x="5155613" y="2003025"/>
              <a:ext cx="1243800" cy="1243800"/>
            </a:xfrm>
            <a:prstGeom prst="rect">
              <a:avLst/>
            </a:prstGeom>
            <a:noFill/>
            <a:ln>
              <a:noFill/>
            </a:ln>
          </p:spPr>
        </p:pic>
      </p:grpSp>
      <p:grpSp>
        <p:nvGrpSpPr>
          <p:cNvPr id="1040" name="Google Shape;1040;p116"/>
          <p:cNvGrpSpPr/>
          <p:nvPr/>
        </p:nvGrpSpPr>
        <p:grpSpPr>
          <a:xfrm>
            <a:off x="627350" y="4363675"/>
            <a:ext cx="3084013" cy="1243800"/>
            <a:chOff x="627350" y="4803075"/>
            <a:chExt cx="3084013" cy="1243800"/>
          </a:xfrm>
        </p:grpSpPr>
        <p:pic>
          <p:nvPicPr>
            <p:cNvPr descr="slide user administrator blue admin account profile people human" id="1041" name="Google Shape;1041;p116"/>
            <p:cNvPicPr preferRelativeResize="0"/>
            <p:nvPr/>
          </p:nvPicPr>
          <p:blipFill>
            <a:blip r:embed="rId5">
              <a:alphaModFix/>
            </a:blip>
            <a:stretch>
              <a:fillRect/>
            </a:stretch>
          </p:blipFill>
          <p:spPr>
            <a:xfrm>
              <a:off x="627350" y="4803075"/>
              <a:ext cx="1243800" cy="1243800"/>
            </a:xfrm>
            <a:prstGeom prst="rect">
              <a:avLst/>
            </a:prstGeom>
            <a:noFill/>
            <a:ln>
              <a:noFill/>
            </a:ln>
          </p:spPr>
        </p:pic>
        <p:pic>
          <p:nvPicPr>
            <p:cNvPr descr="slide user executive red account profile people human" id="1042" name="Google Shape;1042;p116"/>
            <p:cNvPicPr preferRelativeResize="0"/>
            <p:nvPr/>
          </p:nvPicPr>
          <p:blipFill>
            <a:blip r:embed="rId7">
              <a:alphaModFix/>
            </a:blip>
            <a:stretch>
              <a:fillRect/>
            </a:stretch>
          </p:blipFill>
          <p:spPr>
            <a:xfrm>
              <a:off x="1563238" y="4803075"/>
              <a:ext cx="1243800" cy="1243800"/>
            </a:xfrm>
            <a:prstGeom prst="rect">
              <a:avLst/>
            </a:prstGeom>
            <a:noFill/>
            <a:ln>
              <a:noFill/>
            </a:ln>
          </p:spPr>
        </p:pic>
        <p:pic>
          <p:nvPicPr>
            <p:cNvPr descr="slide user administrator red admin account profile people human" id="1043" name="Google Shape;1043;p116"/>
            <p:cNvPicPr preferRelativeResize="0"/>
            <p:nvPr/>
          </p:nvPicPr>
          <p:blipFill>
            <a:blip r:embed="rId8">
              <a:alphaModFix/>
            </a:blip>
            <a:stretch>
              <a:fillRect/>
            </a:stretch>
          </p:blipFill>
          <p:spPr>
            <a:xfrm>
              <a:off x="2467563" y="4803075"/>
              <a:ext cx="1243800" cy="1243800"/>
            </a:xfrm>
            <a:prstGeom prst="rect">
              <a:avLst/>
            </a:prstGeom>
            <a:noFill/>
            <a:ln>
              <a:noFill/>
            </a:ln>
          </p:spPr>
        </p:pic>
      </p:grpSp>
      <p:pic>
        <p:nvPicPr>
          <p:cNvPr descr="slide user coat green account profile people human" id="1044" name="Google Shape;1044;p116"/>
          <p:cNvPicPr preferRelativeResize="0"/>
          <p:nvPr/>
        </p:nvPicPr>
        <p:blipFill>
          <a:blip r:embed="rId4">
            <a:alphaModFix/>
          </a:blip>
          <a:stretch>
            <a:fillRect/>
          </a:stretch>
        </p:blipFill>
        <p:spPr>
          <a:xfrm>
            <a:off x="4595950" y="4363675"/>
            <a:ext cx="1243800" cy="1243800"/>
          </a:xfrm>
          <a:prstGeom prst="rect">
            <a:avLst/>
          </a:prstGeom>
          <a:noFill/>
          <a:ln>
            <a:noFill/>
          </a:ln>
        </p:spPr>
      </p:pic>
      <p:grpSp>
        <p:nvGrpSpPr>
          <p:cNvPr id="1045" name="Google Shape;1045;p116"/>
          <p:cNvGrpSpPr/>
          <p:nvPr/>
        </p:nvGrpSpPr>
        <p:grpSpPr>
          <a:xfrm>
            <a:off x="6724325" y="4363675"/>
            <a:ext cx="2174275" cy="1243800"/>
            <a:chOff x="6724325" y="4803075"/>
            <a:chExt cx="2174275" cy="1243800"/>
          </a:xfrm>
        </p:grpSpPr>
        <p:pic>
          <p:nvPicPr>
            <p:cNvPr descr="slide user preppy blue account profile people human" id="1046" name="Google Shape;1046;p116"/>
            <p:cNvPicPr preferRelativeResize="0"/>
            <p:nvPr/>
          </p:nvPicPr>
          <p:blipFill>
            <a:blip r:embed="rId3">
              <a:alphaModFix/>
            </a:blip>
            <a:stretch>
              <a:fillRect/>
            </a:stretch>
          </p:blipFill>
          <p:spPr>
            <a:xfrm>
              <a:off x="7654800" y="4803075"/>
              <a:ext cx="1243800" cy="1243800"/>
            </a:xfrm>
            <a:prstGeom prst="rect">
              <a:avLst/>
            </a:prstGeom>
            <a:noFill/>
            <a:ln>
              <a:noFill/>
            </a:ln>
          </p:spPr>
        </p:pic>
        <p:pic>
          <p:nvPicPr>
            <p:cNvPr descr="slide user preppy red account profile people human" id="1047" name="Google Shape;1047;p116"/>
            <p:cNvPicPr preferRelativeResize="0"/>
            <p:nvPr/>
          </p:nvPicPr>
          <p:blipFill>
            <a:blip r:embed="rId6">
              <a:alphaModFix/>
            </a:blip>
            <a:stretch>
              <a:fillRect/>
            </a:stretch>
          </p:blipFill>
          <p:spPr>
            <a:xfrm>
              <a:off x="6724325" y="4803075"/>
              <a:ext cx="1243800" cy="1243800"/>
            </a:xfrm>
            <a:prstGeom prst="rect">
              <a:avLst/>
            </a:prstGeom>
            <a:noFill/>
            <a:ln>
              <a:noFill/>
            </a:ln>
          </p:spPr>
        </p:pic>
      </p:grpSp>
      <p:cxnSp>
        <p:nvCxnSpPr>
          <p:cNvPr id="1048" name="Google Shape;1048;p116"/>
          <p:cNvCxnSpPr>
            <a:stCxn id="1038" idx="2"/>
            <a:endCxn id="1042" idx="0"/>
          </p:cNvCxnSpPr>
          <p:nvPr/>
        </p:nvCxnSpPr>
        <p:spPr>
          <a:xfrm rot="5400000">
            <a:off x="2854413" y="2396575"/>
            <a:ext cx="1297800" cy="2636400"/>
          </a:xfrm>
          <a:prstGeom prst="bentConnector3">
            <a:avLst>
              <a:gd fmla="val 50000" name="adj1"/>
            </a:avLst>
          </a:prstGeom>
          <a:noFill/>
          <a:ln cap="flat" cmpd="sng" w="38100">
            <a:solidFill>
              <a:srgbClr val="1F497D"/>
            </a:solidFill>
            <a:prstDash val="solid"/>
            <a:round/>
            <a:headEnd len="med" w="med" type="none"/>
            <a:tailEnd len="med" w="med" type="triangle"/>
          </a:ln>
        </p:spPr>
      </p:cxnSp>
      <p:cxnSp>
        <p:nvCxnSpPr>
          <p:cNvPr id="1049" name="Google Shape;1049;p116"/>
          <p:cNvCxnSpPr>
            <a:stCxn id="1038" idx="2"/>
            <a:endCxn id="1044" idx="0"/>
          </p:cNvCxnSpPr>
          <p:nvPr/>
        </p:nvCxnSpPr>
        <p:spPr>
          <a:xfrm flipH="1" rot="-5400000">
            <a:off x="4370763" y="3516625"/>
            <a:ext cx="1297800" cy="396300"/>
          </a:xfrm>
          <a:prstGeom prst="bentConnector3">
            <a:avLst>
              <a:gd fmla="val 50000" name="adj1"/>
            </a:avLst>
          </a:prstGeom>
          <a:noFill/>
          <a:ln cap="flat" cmpd="sng" w="38100">
            <a:solidFill>
              <a:srgbClr val="1F497D"/>
            </a:solidFill>
            <a:prstDash val="solid"/>
            <a:round/>
            <a:headEnd len="med" w="med" type="none"/>
            <a:tailEnd len="med" w="med" type="triangle"/>
          </a:ln>
        </p:spPr>
      </p:cxnSp>
      <p:cxnSp>
        <p:nvCxnSpPr>
          <p:cNvPr id="1050" name="Google Shape;1050;p116"/>
          <p:cNvCxnSpPr>
            <a:stCxn id="1038" idx="2"/>
            <a:endCxn id="1047" idx="0"/>
          </p:cNvCxnSpPr>
          <p:nvPr/>
        </p:nvCxnSpPr>
        <p:spPr>
          <a:xfrm flipH="1" rot="-5400000">
            <a:off x="5435013" y="2452375"/>
            <a:ext cx="1297800" cy="2524800"/>
          </a:xfrm>
          <a:prstGeom prst="bentConnector3">
            <a:avLst>
              <a:gd fmla="val 50000" name="adj1"/>
            </a:avLst>
          </a:prstGeom>
          <a:noFill/>
          <a:ln cap="flat" cmpd="sng" w="38100">
            <a:solidFill>
              <a:srgbClr val="1F497D"/>
            </a:solidFill>
            <a:prstDash val="solid"/>
            <a:round/>
            <a:headEnd len="med" w="med" type="none"/>
            <a:tailEnd len="med" w="med" type="triangle"/>
          </a:ln>
        </p:spPr>
      </p:cxnSp>
      <p:sp>
        <p:nvSpPr>
          <p:cNvPr id="1051" name="Google Shape;1051;p116"/>
          <p:cNvSpPr/>
          <p:nvPr/>
        </p:nvSpPr>
        <p:spPr>
          <a:xfrm>
            <a:off x="2817300" y="3299750"/>
            <a:ext cx="3582000" cy="582900"/>
          </a:xfrm>
          <a:prstGeom prst="roundRect">
            <a:avLst>
              <a:gd fmla="val 16667" name="adj"/>
            </a:avLst>
          </a:prstGeom>
          <a:solidFill>
            <a:srgbClr val="1F497D"/>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2800">
                <a:solidFill>
                  <a:srgbClr val="FFFFFF"/>
                </a:solidFill>
              </a:rPr>
              <a:t>群集分析</a:t>
            </a:r>
            <a:endParaRPr sz="2800">
              <a:solidFill>
                <a:srgbClr val="FFFFFF"/>
              </a:solidFill>
            </a:endParaRPr>
          </a:p>
        </p:txBody>
      </p:sp>
      <p:sp>
        <p:nvSpPr>
          <p:cNvPr id="1052" name="Google Shape;1052;p116"/>
          <p:cNvSpPr/>
          <p:nvPr/>
        </p:nvSpPr>
        <p:spPr>
          <a:xfrm>
            <a:off x="476250" y="3006825"/>
            <a:ext cx="1723200" cy="801300"/>
          </a:xfrm>
          <a:prstGeom prst="wedgeRoundRectCallout">
            <a:avLst>
              <a:gd fmla="val 77855" name="adj1"/>
              <a:gd fmla="val 20963" name="adj2"/>
              <a:gd fmla="val 0" name="adj3"/>
            </a:avLst>
          </a:prstGeom>
          <a:solidFill>
            <a:srgbClr val="FFFFFF"/>
          </a:solidFill>
          <a:ln cap="flat" cmpd="sng" w="38100">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1800"/>
              <a:t>衣服種類？</a:t>
            </a:r>
            <a:endParaRPr sz="1800"/>
          </a:p>
          <a:p>
            <a:pPr indent="0" lvl="0" marL="0" rtl="0" algn="ctr">
              <a:spcBef>
                <a:spcPts val="0"/>
              </a:spcBef>
              <a:spcAft>
                <a:spcPts val="0"/>
              </a:spcAft>
              <a:buNone/>
            </a:pPr>
            <a:r>
              <a:rPr lang="zh-TW" sz="1800"/>
              <a:t>顏色？髮型？</a:t>
            </a:r>
            <a:endParaRPr sz="1800"/>
          </a:p>
        </p:txBody>
      </p:sp>
      <p:sp>
        <p:nvSpPr>
          <p:cNvPr id="1053" name="Google Shape;1053;p116"/>
          <p:cNvSpPr/>
          <p:nvPr/>
        </p:nvSpPr>
        <p:spPr>
          <a:xfrm rot="-5400000">
            <a:off x="1977175" y="4949575"/>
            <a:ext cx="310200" cy="1714500"/>
          </a:xfrm>
          <a:prstGeom prst="leftBrace">
            <a:avLst>
              <a:gd fmla="val 8333" name="adj1"/>
              <a:gd fmla="val 50000" name="adj2"/>
            </a:avLst>
          </a:prstGeom>
          <a:noFill/>
          <a:ln cap="flat" cmpd="sng" w="3810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74E13"/>
              </a:solidFill>
            </a:endParaRPr>
          </a:p>
        </p:txBody>
      </p:sp>
      <p:sp>
        <p:nvSpPr>
          <p:cNvPr id="1054" name="Google Shape;1054;p116"/>
          <p:cNvSpPr txBox="1"/>
          <p:nvPr/>
        </p:nvSpPr>
        <p:spPr>
          <a:xfrm>
            <a:off x="1111400" y="5929975"/>
            <a:ext cx="2041800" cy="47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zh-TW" sz="2400">
                <a:solidFill>
                  <a:srgbClr val="274E13"/>
                </a:solidFill>
              </a:rPr>
              <a:t>相似程度高</a:t>
            </a:r>
            <a:endParaRPr sz="2400">
              <a:solidFill>
                <a:srgbClr val="274E13"/>
              </a:solidFill>
            </a:endParaRPr>
          </a:p>
        </p:txBody>
      </p:sp>
      <p:sp>
        <p:nvSpPr>
          <p:cNvPr id="1055" name="Google Shape;1055;p116"/>
          <p:cNvSpPr/>
          <p:nvPr/>
        </p:nvSpPr>
        <p:spPr>
          <a:xfrm rot="-5400000">
            <a:off x="4070750" y="4949575"/>
            <a:ext cx="310200" cy="1714500"/>
          </a:xfrm>
          <a:prstGeom prst="leftBrace">
            <a:avLst>
              <a:gd fmla="val 8333" name="adj1"/>
              <a:gd fmla="val 50000" name="adj2"/>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116"/>
          <p:cNvSpPr txBox="1"/>
          <p:nvPr/>
        </p:nvSpPr>
        <p:spPr>
          <a:xfrm>
            <a:off x="3299575" y="5929975"/>
            <a:ext cx="1852500" cy="47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zh-TW" sz="2400">
                <a:solidFill>
                  <a:srgbClr val="FF0000"/>
                </a:solidFill>
              </a:rPr>
              <a:t>相似程度低</a:t>
            </a:r>
            <a:endParaRPr sz="2400">
              <a:solidFill>
                <a:srgbClr val="FF00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1" name="Shape 1061"/>
        <p:cNvGrpSpPr/>
        <p:nvPr/>
      </p:nvGrpSpPr>
      <p:grpSpPr>
        <a:xfrm>
          <a:off x="0" y="0"/>
          <a:ext cx="0" cy="0"/>
          <a:chOff x="0" y="0"/>
          <a:chExt cx="0" cy="0"/>
        </a:xfrm>
      </p:grpSpPr>
      <p:pic>
        <p:nvPicPr>
          <p:cNvPr id="1062" name="Google Shape;1062;p117"/>
          <p:cNvPicPr preferRelativeResize="0"/>
          <p:nvPr/>
        </p:nvPicPr>
        <p:blipFill>
          <a:blip r:embed="rId3">
            <a:alphaModFix/>
          </a:blip>
          <a:stretch>
            <a:fillRect/>
          </a:stretch>
        </p:blipFill>
        <p:spPr>
          <a:xfrm>
            <a:off x="5225850" y="4444448"/>
            <a:ext cx="1514703" cy="1514700"/>
          </a:xfrm>
          <a:prstGeom prst="rect">
            <a:avLst/>
          </a:prstGeom>
          <a:noFill/>
          <a:ln>
            <a:noFill/>
          </a:ln>
        </p:spPr>
      </p:pic>
      <p:pic>
        <p:nvPicPr>
          <p:cNvPr id="1063" name="Google Shape;1063;p117"/>
          <p:cNvPicPr preferRelativeResize="0"/>
          <p:nvPr/>
        </p:nvPicPr>
        <p:blipFill>
          <a:blip r:embed="rId4">
            <a:alphaModFix/>
          </a:blip>
          <a:stretch>
            <a:fillRect/>
          </a:stretch>
        </p:blipFill>
        <p:spPr>
          <a:xfrm>
            <a:off x="6835222" y="4444448"/>
            <a:ext cx="1514703" cy="1514700"/>
          </a:xfrm>
          <a:prstGeom prst="rect">
            <a:avLst/>
          </a:prstGeom>
          <a:noFill/>
          <a:ln>
            <a:noFill/>
          </a:ln>
        </p:spPr>
      </p:pic>
      <p:sp>
        <p:nvSpPr>
          <p:cNvPr id="1064" name="Google Shape;1064;p117"/>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065" name="Google Shape;1065;p117"/>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zh-TW"/>
              <a:t>線上購物網站的</a:t>
            </a:r>
            <a:endParaRPr/>
          </a:p>
          <a:p>
            <a:pPr indent="0" lvl="0" marL="0" rtl="0" algn="ctr">
              <a:spcBef>
                <a:spcPts val="0"/>
              </a:spcBef>
              <a:spcAft>
                <a:spcPts val="0"/>
              </a:spcAft>
              <a:buNone/>
            </a:pPr>
            <a:r>
              <a:rPr lang="zh-TW"/>
              <a:t>使用者族群與消費能力</a:t>
            </a:r>
            <a:endParaRPr/>
          </a:p>
        </p:txBody>
      </p:sp>
      <p:sp>
        <p:nvSpPr>
          <p:cNvPr id="1066" name="Google Shape;1066;p117"/>
          <p:cNvSpPr txBox="1"/>
          <p:nvPr>
            <p:ph idx="1" type="subTitle"/>
          </p:nvPr>
        </p:nvSpPr>
        <p:spPr>
          <a:xfrm>
            <a:off x="24200" y="6583675"/>
            <a:ext cx="8350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graphicFrame>
        <p:nvGraphicFramePr>
          <p:cNvPr id="1067" name="Google Shape;1067;p117"/>
          <p:cNvGraphicFramePr/>
          <p:nvPr/>
        </p:nvGraphicFramePr>
        <p:xfrm>
          <a:off x="676175" y="1643025"/>
          <a:ext cx="3000000" cy="3000000"/>
        </p:xfrm>
        <a:graphic>
          <a:graphicData uri="http://schemas.openxmlformats.org/drawingml/2006/table">
            <a:tbl>
              <a:tblPr>
                <a:noFill/>
                <a:tableStyleId>{CCA09966-48A0-47FB-B7AF-C42463A9DF46}</a:tableStyleId>
              </a:tblPr>
              <a:tblGrid>
                <a:gridCol w="1128325"/>
                <a:gridCol w="887075"/>
                <a:gridCol w="2342200"/>
              </a:tblGrid>
              <a:tr h="276225">
                <a:tc>
                  <a:txBody>
                    <a:bodyPr/>
                    <a:lstStyle/>
                    <a:p>
                      <a:pPr indent="0" lvl="0" marL="0" rtl="0" algn="ctr">
                        <a:lnSpc>
                          <a:spcPct val="115000"/>
                        </a:lnSpc>
                        <a:spcBef>
                          <a:spcPts val="0"/>
                        </a:spcBef>
                        <a:spcAft>
                          <a:spcPts val="0"/>
                        </a:spcAft>
                        <a:buNone/>
                      </a:pPr>
                      <a:r>
                        <a:rPr lang="zh-TW" sz="1800">
                          <a:solidFill>
                            <a:srgbClr val="FFFFFF"/>
                          </a:solidFill>
                        </a:rPr>
                        <a:t>會員編號</a:t>
                      </a:r>
                      <a:endParaRPr sz="18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chemeClr val="accent1"/>
                    </a:solidFill>
                  </a:tcPr>
                </a:tc>
                <a:tc>
                  <a:txBody>
                    <a:bodyPr/>
                    <a:lstStyle/>
                    <a:p>
                      <a:pPr indent="0" lvl="0" marL="0" rtl="0" algn="ctr">
                        <a:lnSpc>
                          <a:spcPct val="115000"/>
                        </a:lnSpc>
                        <a:spcBef>
                          <a:spcPts val="0"/>
                        </a:spcBef>
                        <a:spcAft>
                          <a:spcPts val="0"/>
                        </a:spcAft>
                        <a:buNone/>
                      </a:pPr>
                      <a:r>
                        <a:rPr lang="zh-TW" sz="1800">
                          <a:solidFill>
                            <a:srgbClr val="FFFFFF"/>
                          </a:solidFill>
                        </a:rPr>
                        <a:t>年齡</a:t>
                      </a:r>
                      <a:endParaRPr sz="18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chemeClr val="accent1"/>
                    </a:solidFill>
                  </a:tcPr>
                </a:tc>
                <a:tc>
                  <a:txBody>
                    <a:bodyPr/>
                    <a:lstStyle/>
                    <a:p>
                      <a:pPr indent="0" lvl="0" marL="0" rtl="0" algn="ctr">
                        <a:lnSpc>
                          <a:spcPct val="115000"/>
                        </a:lnSpc>
                        <a:spcBef>
                          <a:spcPts val="0"/>
                        </a:spcBef>
                        <a:spcAft>
                          <a:spcPts val="0"/>
                        </a:spcAft>
                        <a:buNone/>
                      </a:pPr>
                      <a:r>
                        <a:rPr lang="zh-TW" sz="1800">
                          <a:solidFill>
                            <a:srgbClr val="FFFFFF"/>
                          </a:solidFill>
                        </a:rPr>
                        <a:t>平均月收入</a:t>
                      </a:r>
                      <a:r>
                        <a:rPr lang="zh-TW" sz="1800">
                          <a:solidFill>
                            <a:srgbClr val="FFFFFF"/>
                          </a:solidFill>
                          <a:latin typeface="Times New Roman"/>
                          <a:ea typeface="Times New Roman"/>
                          <a:cs typeface="Times New Roman"/>
                          <a:sym typeface="Times New Roman"/>
                        </a:rPr>
                        <a:t> (</a:t>
                      </a:r>
                      <a:r>
                        <a:rPr lang="zh-TW" sz="1800">
                          <a:solidFill>
                            <a:srgbClr val="FFFFFF"/>
                          </a:solidFill>
                        </a:rPr>
                        <a:t>千</a:t>
                      </a:r>
                      <a:r>
                        <a:rPr lang="zh-TW" sz="1800">
                          <a:solidFill>
                            <a:srgbClr val="FFFFFF"/>
                          </a:solidFill>
                          <a:latin typeface="Times New Roman"/>
                          <a:ea typeface="Times New Roman"/>
                          <a:cs typeface="Times New Roman"/>
                          <a:sym typeface="Times New Roman"/>
                        </a:rPr>
                        <a:t>)</a:t>
                      </a:r>
                      <a:endParaRPr sz="1800">
                        <a:solidFill>
                          <a:srgbClr val="FFFFFF"/>
                        </a:solidFill>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chemeClr val="accent1"/>
                    </a:solidFill>
                  </a:tcPr>
                </a:tc>
              </a:tr>
              <a:tr h="257175">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1</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20</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20</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r h="257175">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2</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21</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26</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r>
              <a:tr h="257175">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3</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22</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25</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r h="257175">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4</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41</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30</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r>
              <a:tr h="257175">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5</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43</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32</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r h="257175">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6</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52</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40</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r>
              <a:tr h="257175">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7</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55</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38</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bl>
          </a:graphicData>
        </a:graphic>
      </p:graphicFrame>
      <p:sp>
        <p:nvSpPr>
          <p:cNvPr id="1068" name="Google Shape;1068;p117"/>
          <p:cNvSpPr/>
          <p:nvPr/>
        </p:nvSpPr>
        <p:spPr>
          <a:xfrm>
            <a:off x="1813250" y="1643090"/>
            <a:ext cx="3022500" cy="4710900"/>
          </a:xfrm>
          <a:prstGeom prst="roundRect">
            <a:avLst>
              <a:gd fmla="val 7666"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069" name="Google Shape;1069;p117"/>
          <p:cNvSpPr/>
          <p:nvPr/>
        </p:nvSpPr>
        <p:spPr>
          <a:xfrm>
            <a:off x="5132375" y="2605150"/>
            <a:ext cx="3535500" cy="1689300"/>
          </a:xfrm>
          <a:prstGeom prst="wedgeRoundRectCallout">
            <a:avLst>
              <a:gd fmla="val -61560" name="adj1"/>
              <a:gd fmla="val -34756" name="adj2"/>
              <a:gd fmla="val 0" name="adj3"/>
            </a:avLst>
          </a:prstGeom>
          <a:solidFill>
            <a:srgbClr val="FFFFFF"/>
          </a:solidFill>
          <a:ln cap="flat" cmpd="sng" w="38100">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2400"/>
              <a:t>要怎麼描述這群人呢？</a:t>
            </a:r>
            <a:endParaRPr sz="2400"/>
          </a:p>
          <a:p>
            <a:pPr indent="0" lvl="0" marL="0" rtl="0" algn="ctr">
              <a:lnSpc>
                <a:spcPct val="115000"/>
              </a:lnSpc>
              <a:spcBef>
                <a:spcPts val="1000"/>
              </a:spcBef>
              <a:spcAft>
                <a:spcPts val="0"/>
              </a:spcAft>
              <a:buNone/>
            </a:pPr>
            <a:r>
              <a:rPr lang="zh-TW" sz="2400"/>
              <a:t>能不能從這些資料</a:t>
            </a:r>
            <a:br>
              <a:rPr lang="zh-TW" sz="2400"/>
            </a:br>
            <a:r>
              <a:rPr lang="zh-TW" sz="2400"/>
              <a:t>看出什麼特徵呢？</a:t>
            </a:r>
            <a:endParaRPr sz="24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4" name="Shape 1074"/>
        <p:cNvGrpSpPr/>
        <p:nvPr/>
      </p:nvGrpSpPr>
      <p:grpSpPr>
        <a:xfrm>
          <a:off x="0" y="0"/>
          <a:ext cx="0" cy="0"/>
          <a:chOff x="0" y="0"/>
          <a:chExt cx="0" cy="0"/>
        </a:xfrm>
      </p:grpSpPr>
      <p:sp>
        <p:nvSpPr>
          <p:cNvPr id="1075" name="Google Shape;1075;p118"/>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076" name="Google Shape;1076;p118"/>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散佈圖探索性分析 (1/2)</a:t>
            </a:r>
            <a:endParaRPr/>
          </a:p>
        </p:txBody>
      </p:sp>
      <p:sp>
        <p:nvSpPr>
          <p:cNvPr id="1077" name="Google Shape;1077;p118"/>
          <p:cNvSpPr txBox="1"/>
          <p:nvPr>
            <p:ph idx="1" type="subTitle"/>
          </p:nvPr>
        </p:nvSpPr>
        <p:spPr>
          <a:xfrm>
            <a:off x="24200" y="6583675"/>
            <a:ext cx="8350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graphicFrame>
        <p:nvGraphicFramePr>
          <p:cNvPr id="1078" name="Google Shape;1078;p118"/>
          <p:cNvGraphicFramePr/>
          <p:nvPr/>
        </p:nvGraphicFramePr>
        <p:xfrm>
          <a:off x="476250" y="1626375"/>
          <a:ext cx="3000000" cy="3000000"/>
        </p:xfrm>
        <a:graphic>
          <a:graphicData uri="http://schemas.openxmlformats.org/drawingml/2006/table">
            <a:tbl>
              <a:tblPr>
                <a:noFill/>
                <a:tableStyleId>{CCA09966-48A0-47FB-B7AF-C42463A9DF46}</a:tableStyleId>
              </a:tblPr>
              <a:tblGrid>
                <a:gridCol w="704850"/>
                <a:gridCol w="704850"/>
                <a:gridCol w="1638300"/>
              </a:tblGrid>
              <a:tr h="276225">
                <a:tc>
                  <a:txBody>
                    <a:bodyPr/>
                    <a:lstStyle/>
                    <a:p>
                      <a:pPr indent="0" lvl="0" marL="0" rtl="0" algn="ctr">
                        <a:lnSpc>
                          <a:spcPct val="115000"/>
                        </a:lnSpc>
                        <a:spcBef>
                          <a:spcPts val="0"/>
                        </a:spcBef>
                        <a:spcAft>
                          <a:spcPts val="0"/>
                        </a:spcAft>
                        <a:buNone/>
                      </a:pPr>
                      <a:r>
                        <a:rPr b="1" lang="zh-TW" sz="1800">
                          <a:solidFill>
                            <a:srgbClr val="FFFFFF"/>
                          </a:solidFill>
                        </a:rPr>
                        <a:t>會員</a:t>
                      </a:r>
                      <a:endParaRPr b="1" sz="18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chemeClr val="accent1"/>
                    </a:solidFill>
                  </a:tcPr>
                </a:tc>
                <a:tc>
                  <a:txBody>
                    <a:bodyPr/>
                    <a:lstStyle/>
                    <a:p>
                      <a:pPr indent="0" lvl="0" marL="0" rtl="0" algn="ctr">
                        <a:lnSpc>
                          <a:spcPct val="115000"/>
                        </a:lnSpc>
                        <a:spcBef>
                          <a:spcPts val="0"/>
                        </a:spcBef>
                        <a:spcAft>
                          <a:spcPts val="0"/>
                        </a:spcAft>
                        <a:buNone/>
                      </a:pPr>
                      <a:r>
                        <a:rPr b="1" lang="zh-TW" sz="1800">
                          <a:solidFill>
                            <a:srgbClr val="FFFFFF"/>
                          </a:solidFill>
                        </a:rPr>
                        <a:t>年齡</a:t>
                      </a:r>
                      <a:endParaRPr b="1" sz="18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chemeClr val="accent1"/>
                    </a:solidFill>
                  </a:tcPr>
                </a:tc>
                <a:tc>
                  <a:txBody>
                    <a:bodyPr/>
                    <a:lstStyle/>
                    <a:p>
                      <a:pPr indent="0" lvl="0" marL="0" rtl="0" algn="ctr">
                        <a:lnSpc>
                          <a:spcPct val="115000"/>
                        </a:lnSpc>
                        <a:spcBef>
                          <a:spcPts val="0"/>
                        </a:spcBef>
                        <a:spcAft>
                          <a:spcPts val="0"/>
                        </a:spcAft>
                        <a:buNone/>
                      </a:pPr>
                      <a:r>
                        <a:rPr b="1" lang="zh-TW" sz="1800">
                          <a:solidFill>
                            <a:srgbClr val="FFFFFF"/>
                          </a:solidFill>
                        </a:rPr>
                        <a:t>平均月收入</a:t>
                      </a:r>
                      <a:r>
                        <a:rPr b="1" lang="zh-TW" sz="1800">
                          <a:solidFill>
                            <a:srgbClr val="FFFFFF"/>
                          </a:solidFill>
                          <a:latin typeface="Times New Roman"/>
                          <a:ea typeface="Times New Roman"/>
                          <a:cs typeface="Times New Roman"/>
                          <a:sym typeface="Times New Roman"/>
                        </a:rPr>
                        <a:t> (</a:t>
                      </a:r>
                      <a:r>
                        <a:rPr b="1" lang="zh-TW" sz="1800">
                          <a:solidFill>
                            <a:srgbClr val="FFFFFF"/>
                          </a:solidFill>
                        </a:rPr>
                        <a:t>千</a:t>
                      </a:r>
                      <a:r>
                        <a:rPr b="1" lang="zh-TW" sz="1800">
                          <a:solidFill>
                            <a:srgbClr val="FFFFFF"/>
                          </a:solidFill>
                          <a:latin typeface="Times New Roman"/>
                          <a:ea typeface="Times New Roman"/>
                          <a:cs typeface="Times New Roman"/>
                          <a:sym typeface="Times New Roman"/>
                        </a:rPr>
                        <a:t>)</a:t>
                      </a:r>
                      <a:endParaRPr b="1" sz="1800">
                        <a:solidFill>
                          <a:srgbClr val="FFFFFF"/>
                        </a:solidFill>
                        <a:latin typeface="Times New Roman"/>
                        <a:ea typeface="Times New Roman"/>
                        <a:cs typeface="Times New Roman"/>
                        <a:sym typeface="Times New Roman"/>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chemeClr val="accent1"/>
                    </a:solidFill>
                  </a:tcPr>
                </a:tc>
              </a:tr>
              <a:tr h="257175">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1</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20</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20</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r h="257175">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2</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21</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26</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r>
              <a:tr h="257175">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3</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22</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25</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r h="257175">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4</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41</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30</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r>
              <a:tr h="257175">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5</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43</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32</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r h="257175">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6</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52</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40</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r>
              <a:tr h="257175">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7</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55</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38</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bl>
          </a:graphicData>
        </a:graphic>
      </p:graphicFrame>
      <p:pic>
        <p:nvPicPr>
          <p:cNvPr id="1079" name="Google Shape;1079;p118" title="年齡與平均月收入散佈圖"/>
          <p:cNvPicPr preferRelativeResize="0"/>
          <p:nvPr/>
        </p:nvPicPr>
        <p:blipFill rotWithShape="1">
          <a:blip r:embed="rId3">
            <a:alphaModFix/>
          </a:blip>
          <a:srcRect b="0" l="4637" r="12847" t="0"/>
          <a:stretch/>
        </p:blipFill>
        <p:spPr>
          <a:xfrm>
            <a:off x="3886575" y="2280622"/>
            <a:ext cx="4959900" cy="3716650"/>
          </a:xfrm>
          <a:prstGeom prst="rect">
            <a:avLst/>
          </a:prstGeom>
          <a:noFill/>
          <a:ln cap="flat" cmpd="sng" w="28575">
            <a:solidFill>
              <a:schemeClr val="accent3"/>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83"/>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554" name="Google Shape;554;p83"/>
          <p:cNvSpPr txBox="1"/>
          <p:nvPr>
            <p:ph idx="1" type="subTitle"/>
          </p:nvPr>
        </p:nvSpPr>
        <p:spPr>
          <a:xfrm>
            <a:off x="476250" y="4074450"/>
            <a:ext cx="5050800" cy="879600"/>
          </a:xfrm>
          <a:prstGeom prst="rect">
            <a:avLst/>
          </a:prstGeom>
        </p:spPr>
        <p:txBody>
          <a:bodyPr anchorCtr="0" anchor="b" bIns="91425" lIns="91425" spcFirstLastPara="1" rIns="91425" wrap="square" tIns="91425">
            <a:noAutofit/>
          </a:bodyPr>
          <a:lstStyle/>
          <a:p>
            <a:pPr indent="0" lvl="0" marL="0" rtl="0" algn="l">
              <a:spcBef>
                <a:spcPts val="560"/>
              </a:spcBef>
              <a:spcAft>
                <a:spcPts val="0"/>
              </a:spcAft>
              <a:buNone/>
            </a:pPr>
            <a:r>
              <a:rPr lang="zh-TW"/>
              <a:t>Part 1. </a:t>
            </a:r>
            <a:endParaRPr/>
          </a:p>
        </p:txBody>
      </p:sp>
      <p:sp>
        <p:nvSpPr>
          <p:cNvPr id="555" name="Google Shape;555;p83"/>
          <p:cNvSpPr txBox="1"/>
          <p:nvPr>
            <p:ph type="title"/>
          </p:nvPr>
        </p:nvSpPr>
        <p:spPr>
          <a:xfrm>
            <a:off x="476250" y="5057425"/>
            <a:ext cx="8191500" cy="5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認識Weka</a:t>
            </a:r>
            <a:endParaRPr/>
          </a:p>
        </p:txBody>
      </p:sp>
      <p:pic>
        <p:nvPicPr>
          <p:cNvPr id="556" name="Google Shape;556;p83"/>
          <p:cNvPicPr preferRelativeResize="0"/>
          <p:nvPr/>
        </p:nvPicPr>
        <p:blipFill>
          <a:blip r:embed="rId3">
            <a:alphaModFix/>
          </a:blip>
          <a:stretch>
            <a:fillRect/>
          </a:stretch>
        </p:blipFill>
        <p:spPr>
          <a:xfrm>
            <a:off x="7423950" y="448400"/>
            <a:ext cx="1243801" cy="124380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4" name="Shape 1084"/>
        <p:cNvGrpSpPr/>
        <p:nvPr/>
      </p:nvGrpSpPr>
      <p:grpSpPr>
        <a:xfrm>
          <a:off x="0" y="0"/>
          <a:ext cx="0" cy="0"/>
          <a:chOff x="0" y="0"/>
          <a:chExt cx="0" cy="0"/>
        </a:xfrm>
      </p:grpSpPr>
      <p:sp>
        <p:nvSpPr>
          <p:cNvPr id="1085" name="Google Shape;1085;p119"/>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086" name="Google Shape;1086;p119"/>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散佈圖探索性分析 (2/2)</a:t>
            </a:r>
            <a:endParaRPr/>
          </a:p>
        </p:txBody>
      </p:sp>
      <p:sp>
        <p:nvSpPr>
          <p:cNvPr id="1087" name="Google Shape;1087;p119"/>
          <p:cNvSpPr txBox="1"/>
          <p:nvPr>
            <p:ph idx="1" type="subTitle"/>
          </p:nvPr>
        </p:nvSpPr>
        <p:spPr>
          <a:xfrm>
            <a:off x="24200" y="6583675"/>
            <a:ext cx="8350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graphicFrame>
        <p:nvGraphicFramePr>
          <p:cNvPr id="1088" name="Google Shape;1088;p119"/>
          <p:cNvGraphicFramePr/>
          <p:nvPr/>
        </p:nvGraphicFramePr>
        <p:xfrm>
          <a:off x="476250" y="1626375"/>
          <a:ext cx="3000000" cy="3000000"/>
        </p:xfrm>
        <a:graphic>
          <a:graphicData uri="http://schemas.openxmlformats.org/drawingml/2006/table">
            <a:tbl>
              <a:tblPr>
                <a:noFill/>
                <a:tableStyleId>{CCA09966-48A0-47FB-B7AF-C42463A9DF46}</a:tableStyleId>
              </a:tblPr>
              <a:tblGrid>
                <a:gridCol w="704850"/>
                <a:gridCol w="704850"/>
                <a:gridCol w="1638300"/>
              </a:tblGrid>
              <a:tr h="276225">
                <a:tc>
                  <a:txBody>
                    <a:bodyPr/>
                    <a:lstStyle/>
                    <a:p>
                      <a:pPr indent="0" lvl="0" marL="0" rtl="0" algn="ctr">
                        <a:lnSpc>
                          <a:spcPct val="115000"/>
                        </a:lnSpc>
                        <a:spcBef>
                          <a:spcPts val="0"/>
                        </a:spcBef>
                        <a:spcAft>
                          <a:spcPts val="0"/>
                        </a:spcAft>
                        <a:buNone/>
                      </a:pPr>
                      <a:r>
                        <a:rPr b="1" lang="zh-TW" sz="1800">
                          <a:solidFill>
                            <a:srgbClr val="FFFFFF"/>
                          </a:solidFill>
                        </a:rPr>
                        <a:t>會員</a:t>
                      </a:r>
                      <a:endParaRPr b="1" sz="18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chemeClr val="accent1"/>
                    </a:solidFill>
                  </a:tcPr>
                </a:tc>
                <a:tc>
                  <a:txBody>
                    <a:bodyPr/>
                    <a:lstStyle/>
                    <a:p>
                      <a:pPr indent="0" lvl="0" marL="0" rtl="0" algn="ctr">
                        <a:lnSpc>
                          <a:spcPct val="115000"/>
                        </a:lnSpc>
                        <a:spcBef>
                          <a:spcPts val="0"/>
                        </a:spcBef>
                        <a:spcAft>
                          <a:spcPts val="0"/>
                        </a:spcAft>
                        <a:buNone/>
                      </a:pPr>
                      <a:r>
                        <a:rPr b="1" lang="zh-TW" sz="1800">
                          <a:solidFill>
                            <a:srgbClr val="FFFFFF"/>
                          </a:solidFill>
                        </a:rPr>
                        <a:t>年齡</a:t>
                      </a:r>
                      <a:endParaRPr b="1" sz="18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chemeClr val="accent1"/>
                    </a:solidFill>
                  </a:tcPr>
                </a:tc>
                <a:tc>
                  <a:txBody>
                    <a:bodyPr/>
                    <a:lstStyle/>
                    <a:p>
                      <a:pPr indent="0" lvl="0" marL="0" rtl="0" algn="ctr">
                        <a:lnSpc>
                          <a:spcPct val="115000"/>
                        </a:lnSpc>
                        <a:spcBef>
                          <a:spcPts val="0"/>
                        </a:spcBef>
                        <a:spcAft>
                          <a:spcPts val="0"/>
                        </a:spcAft>
                        <a:buNone/>
                      </a:pPr>
                      <a:r>
                        <a:rPr b="1" lang="zh-TW" sz="1800">
                          <a:solidFill>
                            <a:srgbClr val="FFFFFF"/>
                          </a:solidFill>
                        </a:rPr>
                        <a:t>平均月收入</a:t>
                      </a:r>
                      <a:r>
                        <a:rPr b="1" lang="zh-TW" sz="1800">
                          <a:solidFill>
                            <a:srgbClr val="FFFFFF"/>
                          </a:solidFill>
                          <a:latin typeface="Times New Roman"/>
                          <a:ea typeface="Times New Roman"/>
                          <a:cs typeface="Times New Roman"/>
                          <a:sym typeface="Times New Roman"/>
                        </a:rPr>
                        <a:t> (</a:t>
                      </a:r>
                      <a:r>
                        <a:rPr b="1" lang="zh-TW" sz="1800">
                          <a:solidFill>
                            <a:srgbClr val="FFFFFF"/>
                          </a:solidFill>
                        </a:rPr>
                        <a:t>千</a:t>
                      </a:r>
                      <a:r>
                        <a:rPr b="1" lang="zh-TW" sz="1800">
                          <a:solidFill>
                            <a:srgbClr val="FFFFFF"/>
                          </a:solidFill>
                          <a:latin typeface="Times New Roman"/>
                          <a:ea typeface="Times New Roman"/>
                          <a:cs typeface="Times New Roman"/>
                          <a:sym typeface="Times New Roman"/>
                        </a:rPr>
                        <a:t>)</a:t>
                      </a:r>
                      <a:endParaRPr b="1" sz="1800">
                        <a:solidFill>
                          <a:srgbClr val="FFFFFF"/>
                        </a:solidFill>
                        <a:latin typeface="Times New Roman"/>
                        <a:ea typeface="Times New Roman"/>
                        <a:cs typeface="Times New Roman"/>
                        <a:sym typeface="Times New Roman"/>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chemeClr val="accent1"/>
                    </a:solidFill>
                  </a:tcPr>
                </a:tc>
              </a:tr>
              <a:tr h="257175">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1</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20</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20</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r h="257175">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2</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21</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26</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r>
              <a:tr h="257175">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3</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22</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25</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r h="257175">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4</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41</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30</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r>
              <a:tr h="257175">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5</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43</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32</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r h="257175">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6</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52</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40</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r>
              <a:tr h="257175">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7</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55</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38</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bl>
          </a:graphicData>
        </a:graphic>
      </p:graphicFrame>
      <p:pic>
        <p:nvPicPr>
          <p:cNvPr id="1089" name="Google Shape;1089;p119" title="年齡與平均月收入散佈圖"/>
          <p:cNvPicPr preferRelativeResize="0"/>
          <p:nvPr/>
        </p:nvPicPr>
        <p:blipFill rotWithShape="1">
          <a:blip r:embed="rId3">
            <a:alphaModFix/>
          </a:blip>
          <a:srcRect b="0" l="4637" r="12847" t="0"/>
          <a:stretch/>
        </p:blipFill>
        <p:spPr>
          <a:xfrm>
            <a:off x="3886575" y="2280622"/>
            <a:ext cx="4959900" cy="3716650"/>
          </a:xfrm>
          <a:prstGeom prst="rect">
            <a:avLst/>
          </a:prstGeom>
          <a:noFill/>
          <a:ln cap="flat" cmpd="sng" w="28575">
            <a:solidFill>
              <a:schemeClr val="accent3"/>
            </a:solidFill>
            <a:prstDash val="solid"/>
            <a:round/>
            <a:headEnd len="sm" w="sm" type="none"/>
            <a:tailEnd len="sm" w="sm" type="none"/>
          </a:ln>
        </p:spPr>
      </p:pic>
      <p:sp>
        <p:nvSpPr>
          <p:cNvPr id="1090" name="Google Shape;1090;p119"/>
          <p:cNvSpPr/>
          <p:nvPr/>
        </p:nvSpPr>
        <p:spPr>
          <a:xfrm>
            <a:off x="5696875" y="4076724"/>
            <a:ext cx="701100" cy="7809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119"/>
          <p:cNvSpPr/>
          <p:nvPr/>
        </p:nvSpPr>
        <p:spPr>
          <a:xfrm>
            <a:off x="7025226" y="3819889"/>
            <a:ext cx="626700" cy="5037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119"/>
          <p:cNvSpPr/>
          <p:nvPr/>
        </p:nvSpPr>
        <p:spPr>
          <a:xfrm>
            <a:off x="7747867" y="3378150"/>
            <a:ext cx="626700" cy="5037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7" name="Shape 1097"/>
        <p:cNvGrpSpPr/>
        <p:nvPr/>
      </p:nvGrpSpPr>
      <p:grpSpPr>
        <a:xfrm>
          <a:off x="0" y="0"/>
          <a:ext cx="0" cy="0"/>
          <a:chOff x="0" y="0"/>
          <a:chExt cx="0" cy="0"/>
        </a:xfrm>
      </p:grpSpPr>
      <p:sp>
        <p:nvSpPr>
          <p:cNvPr id="1098" name="Google Shape;1098;p120"/>
          <p:cNvSpPr txBox="1"/>
          <p:nvPr>
            <p:ph idx="1" type="body"/>
          </p:nvPr>
        </p:nvSpPr>
        <p:spPr>
          <a:xfrm>
            <a:off x="387900" y="1783075"/>
            <a:ext cx="8368200" cy="2207100"/>
          </a:xfrm>
          <a:prstGeom prst="rect">
            <a:avLst/>
          </a:prstGeom>
        </p:spPr>
        <p:txBody>
          <a:bodyPr anchorCtr="0" anchor="t" bIns="91425" lIns="91425" spcFirstLastPara="1" rIns="91425" wrap="square" tIns="91425">
            <a:noAutofit/>
          </a:bodyPr>
          <a:lstStyle/>
          <a:p>
            <a:pPr indent="-368300" lvl="0" marL="457200" rtl="0" algn="l">
              <a:spcBef>
                <a:spcPts val="560"/>
              </a:spcBef>
              <a:spcAft>
                <a:spcPts val="0"/>
              </a:spcAft>
              <a:buSzPts val="2200"/>
              <a:buChar char="●"/>
            </a:pPr>
            <a:r>
              <a:rPr lang="zh-TW" sz="2200"/>
              <a:t>將資料集合中的資料記錄(資料點)加以分群成數個</a:t>
            </a:r>
            <a:r>
              <a:rPr lang="zh-TW" sz="2200" u="sng"/>
              <a:t>群集(cluster)</a:t>
            </a:r>
            <a:endParaRPr sz="2200"/>
          </a:p>
          <a:p>
            <a:pPr indent="-368300" lvl="0" marL="457200" rtl="0" algn="l">
              <a:spcBef>
                <a:spcPts val="1000"/>
              </a:spcBef>
              <a:spcAft>
                <a:spcPts val="0"/>
              </a:spcAft>
              <a:buSzPts val="2200"/>
              <a:buChar char="●"/>
            </a:pPr>
            <a:r>
              <a:rPr lang="zh-TW" sz="2200"/>
              <a:t>使得每個群集中的資料點間相似程度高於與其它群集中資料點的相似程度</a:t>
            </a:r>
            <a:endParaRPr sz="2200"/>
          </a:p>
          <a:p>
            <a:pPr indent="-368300" lvl="0" marL="457200" rtl="0" algn="l">
              <a:spcBef>
                <a:spcPts val="1000"/>
              </a:spcBef>
              <a:spcAft>
                <a:spcPts val="1000"/>
              </a:spcAft>
              <a:buSzPts val="2200"/>
              <a:buChar char="●"/>
            </a:pPr>
            <a:r>
              <a:rPr lang="zh-TW" sz="2200"/>
              <a:t>從群集結果推論出有用、隱含、令人感興趣的特性和現象</a:t>
            </a:r>
            <a:endParaRPr sz="2200"/>
          </a:p>
        </p:txBody>
      </p:sp>
      <p:sp>
        <p:nvSpPr>
          <p:cNvPr id="1099" name="Google Shape;1099;p120"/>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100" name="Google Shape;1100;p120"/>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solidFill>
                  <a:schemeClr val="dk1"/>
                </a:solidFill>
              </a:rPr>
              <a:t>群集分析的概念與目的</a:t>
            </a:r>
            <a:endParaRPr/>
          </a:p>
        </p:txBody>
      </p:sp>
      <p:sp>
        <p:nvSpPr>
          <p:cNvPr id="1101" name="Google Shape;1101;p120"/>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102" name="Google Shape;1102;p120" title="年齡與平均月收入散佈圖"/>
          <p:cNvPicPr preferRelativeResize="0"/>
          <p:nvPr/>
        </p:nvPicPr>
        <p:blipFill rotWithShape="1">
          <a:blip r:embed="rId3">
            <a:alphaModFix/>
          </a:blip>
          <a:srcRect b="12409" l="13467" r="33903" t="40778"/>
          <a:stretch/>
        </p:blipFill>
        <p:spPr>
          <a:xfrm>
            <a:off x="2270975" y="3870625"/>
            <a:ext cx="4394951" cy="2417200"/>
          </a:xfrm>
          <a:prstGeom prst="rect">
            <a:avLst/>
          </a:prstGeom>
          <a:noFill/>
          <a:ln cap="flat" cmpd="sng" w="28575">
            <a:solidFill>
              <a:schemeClr val="accent3"/>
            </a:solidFill>
            <a:prstDash val="solid"/>
            <a:round/>
            <a:headEnd len="sm" w="sm" type="none"/>
            <a:tailEnd len="sm" w="sm" type="none"/>
          </a:ln>
        </p:spPr>
      </p:pic>
      <p:sp>
        <p:nvSpPr>
          <p:cNvPr id="1103" name="Google Shape;1103;p120"/>
          <p:cNvSpPr/>
          <p:nvPr/>
        </p:nvSpPr>
        <p:spPr>
          <a:xfrm>
            <a:off x="4084175" y="4361530"/>
            <a:ext cx="838200" cy="1056300"/>
          </a:xfrm>
          <a:prstGeom prst="ellipse">
            <a:avLst/>
          </a:prstGeom>
          <a:noFill/>
          <a:ln cap="flat" cmpd="sng" w="3810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104" name="Google Shape;1104;p120"/>
          <p:cNvSpPr/>
          <p:nvPr/>
        </p:nvSpPr>
        <p:spPr>
          <a:xfrm>
            <a:off x="2768047" y="5524325"/>
            <a:ext cx="1022400" cy="491100"/>
          </a:xfrm>
          <a:prstGeom prst="wedgeRoundRectCallout">
            <a:avLst>
              <a:gd fmla="val 84930" name="adj1"/>
              <a:gd fmla="val -81012" name="adj2"/>
              <a:gd fmla="val 0" name="adj3"/>
            </a:avLst>
          </a:prstGeom>
          <a:solidFill>
            <a:srgbClr val="274E13"/>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相似</a:t>
            </a:r>
            <a:endParaRPr sz="2400">
              <a:solidFill>
                <a:srgbClr val="FFFFFF"/>
              </a:solidFill>
            </a:endParaRPr>
          </a:p>
        </p:txBody>
      </p:sp>
      <p:sp>
        <p:nvSpPr>
          <p:cNvPr id="1105" name="Google Shape;1105;p120"/>
          <p:cNvSpPr/>
          <p:nvPr/>
        </p:nvSpPr>
        <p:spPr>
          <a:xfrm>
            <a:off x="5694300" y="4846925"/>
            <a:ext cx="1158600" cy="570900"/>
          </a:xfrm>
          <a:prstGeom prst="wedgeRoundRectCallout">
            <a:avLst>
              <a:gd fmla="val -60940" name="adj1"/>
              <a:gd fmla="val -74361" name="adj2"/>
              <a:gd fmla="val 0" name="adj3"/>
            </a:avLst>
          </a:prstGeom>
          <a:solidFill>
            <a:srgbClr val="FF0000"/>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不相似</a:t>
            </a:r>
            <a:endParaRPr sz="2400">
              <a:solidFill>
                <a:srgbClr val="FFFFFF"/>
              </a:solidFill>
            </a:endParaRPr>
          </a:p>
        </p:txBody>
      </p:sp>
      <p:sp>
        <p:nvSpPr>
          <p:cNvPr id="1106" name="Google Shape;1106;p120"/>
          <p:cNvSpPr/>
          <p:nvPr/>
        </p:nvSpPr>
        <p:spPr>
          <a:xfrm>
            <a:off x="6067125" y="4016875"/>
            <a:ext cx="598800" cy="491100"/>
          </a:xfrm>
          <a:prstGeom prst="ellipse">
            <a:avLst/>
          </a:prstGeom>
          <a:noFill/>
          <a:ln cap="flat" cmpd="sng" w="3810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cxnSp>
        <p:nvCxnSpPr>
          <p:cNvPr id="1107" name="Google Shape;1107;p120"/>
          <p:cNvCxnSpPr/>
          <p:nvPr/>
        </p:nvCxnSpPr>
        <p:spPr>
          <a:xfrm flipH="1" rot="10800000">
            <a:off x="4835625" y="4344475"/>
            <a:ext cx="1299300" cy="339000"/>
          </a:xfrm>
          <a:prstGeom prst="straightConnector1">
            <a:avLst/>
          </a:prstGeom>
          <a:noFill/>
          <a:ln cap="flat" cmpd="sng" w="28575">
            <a:solidFill>
              <a:srgbClr val="FF0000"/>
            </a:solidFill>
            <a:prstDash val="solid"/>
            <a:round/>
            <a:headEnd len="med" w="med" type="triangle"/>
            <a:tailEnd len="med" w="med" type="triangle"/>
          </a:ln>
        </p:spPr>
      </p:cxn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2" name="Shape 1112"/>
        <p:cNvGrpSpPr/>
        <p:nvPr/>
      </p:nvGrpSpPr>
      <p:grpSpPr>
        <a:xfrm>
          <a:off x="0" y="0"/>
          <a:ext cx="0" cy="0"/>
          <a:chOff x="0" y="0"/>
          <a:chExt cx="0" cy="0"/>
        </a:xfrm>
      </p:grpSpPr>
      <p:sp>
        <p:nvSpPr>
          <p:cNvPr id="1113" name="Google Shape;1113;p121"/>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114" name="Google Shape;1114;p121"/>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資料點的表示法</a:t>
            </a:r>
            <a:endParaRPr/>
          </a:p>
        </p:txBody>
      </p:sp>
      <p:sp>
        <p:nvSpPr>
          <p:cNvPr id="1115" name="Google Shape;1115;p121"/>
          <p:cNvSpPr txBox="1"/>
          <p:nvPr>
            <p:ph idx="1" type="subTitle"/>
          </p:nvPr>
        </p:nvSpPr>
        <p:spPr>
          <a:xfrm>
            <a:off x="24200" y="6583675"/>
            <a:ext cx="8350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116" name="Google Shape;1116;p121" title="年齡與平均月收入散佈圖"/>
          <p:cNvPicPr preferRelativeResize="0"/>
          <p:nvPr/>
        </p:nvPicPr>
        <p:blipFill rotWithShape="1">
          <a:blip r:embed="rId3">
            <a:alphaModFix/>
          </a:blip>
          <a:srcRect b="12409" l="13467" r="33903" t="40778"/>
          <a:stretch/>
        </p:blipFill>
        <p:spPr>
          <a:xfrm>
            <a:off x="3979750" y="3362200"/>
            <a:ext cx="4394951" cy="2417200"/>
          </a:xfrm>
          <a:prstGeom prst="rect">
            <a:avLst/>
          </a:prstGeom>
          <a:noFill/>
          <a:ln cap="flat" cmpd="sng" w="28575">
            <a:solidFill>
              <a:schemeClr val="accent3"/>
            </a:solidFill>
            <a:prstDash val="solid"/>
            <a:round/>
            <a:headEnd len="sm" w="sm" type="none"/>
            <a:tailEnd len="sm" w="sm" type="none"/>
          </a:ln>
        </p:spPr>
      </p:pic>
      <p:sp>
        <p:nvSpPr>
          <p:cNvPr id="1117" name="Google Shape;1117;p121"/>
          <p:cNvSpPr/>
          <p:nvPr/>
        </p:nvSpPr>
        <p:spPr>
          <a:xfrm>
            <a:off x="4560500" y="1704425"/>
            <a:ext cx="2983200" cy="1755000"/>
          </a:xfrm>
          <a:prstGeom prst="wedgeRoundRectCallout">
            <a:avLst>
              <a:gd fmla="val 9435" name="adj1"/>
              <a:gd fmla="val 78148" name="adj2"/>
              <a:gd fmla="val 0" name="adj3"/>
            </a:avLst>
          </a:prstGeom>
          <a:solidFill>
            <a:srgbClr val="FF0000"/>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3200">
                <a:solidFill>
                  <a:srgbClr val="FFFFFF"/>
                </a:solidFill>
              </a:rPr>
              <a:t>資料點x</a:t>
            </a:r>
            <a:r>
              <a:rPr baseline="-25000" lang="zh-TW" sz="3200">
                <a:solidFill>
                  <a:srgbClr val="FFFFFF"/>
                </a:solidFill>
              </a:rPr>
              <a:t>2</a:t>
            </a:r>
            <a:r>
              <a:rPr lang="zh-TW" sz="3200">
                <a:solidFill>
                  <a:srgbClr val="FFFFFF"/>
                </a:solidFill>
              </a:rPr>
              <a:t>=&lt;21,26&gt;</a:t>
            </a:r>
            <a:endParaRPr sz="3200">
              <a:solidFill>
                <a:srgbClr val="FFFFFF"/>
              </a:solidFill>
            </a:endParaRPr>
          </a:p>
        </p:txBody>
      </p:sp>
      <p:sp>
        <p:nvSpPr>
          <p:cNvPr id="1118" name="Google Shape;1118;p121"/>
          <p:cNvSpPr/>
          <p:nvPr/>
        </p:nvSpPr>
        <p:spPr>
          <a:xfrm>
            <a:off x="6063225" y="3954378"/>
            <a:ext cx="380400" cy="4128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graphicFrame>
        <p:nvGraphicFramePr>
          <p:cNvPr id="1119" name="Google Shape;1119;p121"/>
          <p:cNvGraphicFramePr/>
          <p:nvPr/>
        </p:nvGraphicFramePr>
        <p:xfrm>
          <a:off x="476250" y="1626375"/>
          <a:ext cx="3000000" cy="3000000"/>
        </p:xfrm>
        <a:graphic>
          <a:graphicData uri="http://schemas.openxmlformats.org/drawingml/2006/table">
            <a:tbl>
              <a:tblPr>
                <a:noFill/>
                <a:tableStyleId>{CCA09966-48A0-47FB-B7AF-C42463A9DF46}</a:tableStyleId>
              </a:tblPr>
              <a:tblGrid>
                <a:gridCol w="704850"/>
                <a:gridCol w="704850"/>
                <a:gridCol w="1638300"/>
              </a:tblGrid>
              <a:tr h="276225">
                <a:tc>
                  <a:txBody>
                    <a:bodyPr/>
                    <a:lstStyle/>
                    <a:p>
                      <a:pPr indent="0" lvl="0" marL="0" rtl="0" algn="ctr">
                        <a:lnSpc>
                          <a:spcPct val="115000"/>
                        </a:lnSpc>
                        <a:spcBef>
                          <a:spcPts val="0"/>
                        </a:spcBef>
                        <a:spcAft>
                          <a:spcPts val="0"/>
                        </a:spcAft>
                        <a:buNone/>
                      </a:pPr>
                      <a:r>
                        <a:rPr b="1" lang="zh-TW" sz="1800">
                          <a:solidFill>
                            <a:srgbClr val="FFFFFF"/>
                          </a:solidFill>
                        </a:rPr>
                        <a:t>會員</a:t>
                      </a:r>
                      <a:endParaRPr b="1" sz="18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chemeClr val="accent1"/>
                    </a:solidFill>
                  </a:tcPr>
                </a:tc>
                <a:tc>
                  <a:txBody>
                    <a:bodyPr/>
                    <a:lstStyle/>
                    <a:p>
                      <a:pPr indent="0" lvl="0" marL="0" rtl="0" algn="ctr">
                        <a:lnSpc>
                          <a:spcPct val="115000"/>
                        </a:lnSpc>
                        <a:spcBef>
                          <a:spcPts val="0"/>
                        </a:spcBef>
                        <a:spcAft>
                          <a:spcPts val="0"/>
                        </a:spcAft>
                        <a:buNone/>
                      </a:pPr>
                      <a:r>
                        <a:rPr b="1" lang="zh-TW" sz="1800">
                          <a:solidFill>
                            <a:srgbClr val="FFFFFF"/>
                          </a:solidFill>
                        </a:rPr>
                        <a:t>年齡</a:t>
                      </a:r>
                      <a:endParaRPr b="1" sz="18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chemeClr val="accent1"/>
                    </a:solidFill>
                  </a:tcPr>
                </a:tc>
                <a:tc>
                  <a:txBody>
                    <a:bodyPr/>
                    <a:lstStyle/>
                    <a:p>
                      <a:pPr indent="0" lvl="0" marL="0" rtl="0" algn="ctr">
                        <a:lnSpc>
                          <a:spcPct val="115000"/>
                        </a:lnSpc>
                        <a:spcBef>
                          <a:spcPts val="0"/>
                        </a:spcBef>
                        <a:spcAft>
                          <a:spcPts val="0"/>
                        </a:spcAft>
                        <a:buNone/>
                      </a:pPr>
                      <a:r>
                        <a:rPr b="1" lang="zh-TW" sz="1800">
                          <a:solidFill>
                            <a:srgbClr val="FFFFFF"/>
                          </a:solidFill>
                        </a:rPr>
                        <a:t>平均月收入</a:t>
                      </a:r>
                      <a:r>
                        <a:rPr b="1" lang="zh-TW" sz="1800">
                          <a:solidFill>
                            <a:srgbClr val="FFFFFF"/>
                          </a:solidFill>
                          <a:latin typeface="Times New Roman"/>
                          <a:ea typeface="Times New Roman"/>
                          <a:cs typeface="Times New Roman"/>
                          <a:sym typeface="Times New Roman"/>
                        </a:rPr>
                        <a:t> (</a:t>
                      </a:r>
                      <a:r>
                        <a:rPr b="1" lang="zh-TW" sz="1800">
                          <a:solidFill>
                            <a:srgbClr val="FFFFFF"/>
                          </a:solidFill>
                        </a:rPr>
                        <a:t>千</a:t>
                      </a:r>
                      <a:r>
                        <a:rPr b="1" lang="zh-TW" sz="1800">
                          <a:solidFill>
                            <a:srgbClr val="FFFFFF"/>
                          </a:solidFill>
                          <a:latin typeface="Times New Roman"/>
                          <a:ea typeface="Times New Roman"/>
                          <a:cs typeface="Times New Roman"/>
                          <a:sym typeface="Times New Roman"/>
                        </a:rPr>
                        <a:t>)</a:t>
                      </a:r>
                      <a:endParaRPr b="1" sz="1800">
                        <a:solidFill>
                          <a:srgbClr val="FFFFFF"/>
                        </a:solidFill>
                        <a:latin typeface="Times New Roman"/>
                        <a:ea typeface="Times New Roman"/>
                        <a:cs typeface="Times New Roman"/>
                        <a:sym typeface="Times New Roman"/>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chemeClr val="accent1"/>
                    </a:solidFill>
                  </a:tcPr>
                </a:tc>
              </a:tr>
              <a:tr h="257175">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1</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20</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20</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r h="257175">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2</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21</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26</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CCCC"/>
                    </a:solidFill>
                  </a:tcPr>
                </a:tc>
              </a:tr>
              <a:tr h="257175">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3</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22</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25</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r h="257175">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4</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41</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30</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r>
              <a:tr h="257175">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5</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43</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32</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r h="257175">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6</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52</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40</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r>
              <a:tr h="257175">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7</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55</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38</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4" name="Shape 1124"/>
        <p:cNvGrpSpPr/>
        <p:nvPr/>
      </p:nvGrpSpPr>
      <p:grpSpPr>
        <a:xfrm>
          <a:off x="0" y="0"/>
          <a:ext cx="0" cy="0"/>
          <a:chOff x="0" y="0"/>
          <a:chExt cx="0" cy="0"/>
        </a:xfrm>
      </p:grpSpPr>
      <p:sp>
        <p:nvSpPr>
          <p:cNvPr id="1125" name="Google Shape;1125;p122"/>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126" name="Google Shape;1126;p122"/>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TW" sz="3200">
                <a:solidFill>
                  <a:schemeClr val="dk1"/>
                </a:solidFill>
              </a:rPr>
              <a:t>相似度的計算</a:t>
            </a:r>
            <a:endParaRPr b="0" sz="3200">
              <a:solidFill>
                <a:schemeClr val="dk1"/>
              </a:solidFill>
            </a:endParaRPr>
          </a:p>
          <a:p>
            <a:pPr indent="0" lvl="0" marL="0" rtl="0" algn="ctr">
              <a:spcBef>
                <a:spcPts val="0"/>
              </a:spcBef>
              <a:spcAft>
                <a:spcPts val="0"/>
              </a:spcAft>
              <a:buNone/>
            </a:pPr>
            <a:r>
              <a:rPr lang="zh-TW">
                <a:solidFill>
                  <a:schemeClr val="dk1"/>
                </a:solidFill>
              </a:rPr>
              <a:t>歐基里得距離 </a:t>
            </a:r>
            <a:r>
              <a:rPr lang="zh-TW" sz="2400">
                <a:solidFill>
                  <a:schemeClr val="dk1"/>
                </a:solidFill>
              </a:rPr>
              <a:t>(Euclidean distance)</a:t>
            </a:r>
            <a:endParaRPr/>
          </a:p>
        </p:txBody>
      </p:sp>
      <p:sp>
        <p:nvSpPr>
          <p:cNvPr id="1127" name="Google Shape;1127;p122"/>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128" name="Google Shape;1128;p122"/>
          <p:cNvSpPr txBox="1"/>
          <p:nvPr>
            <p:ph idx="1" type="body"/>
          </p:nvPr>
        </p:nvSpPr>
        <p:spPr>
          <a:xfrm>
            <a:off x="609600" y="1791150"/>
            <a:ext cx="4019400" cy="4711800"/>
          </a:xfrm>
          <a:prstGeom prst="rect">
            <a:avLst/>
          </a:prstGeom>
        </p:spPr>
        <p:txBody>
          <a:bodyPr anchorCtr="0" anchor="t" bIns="91425" lIns="91425" spcFirstLastPara="1" rIns="91425" wrap="square" tIns="91425">
            <a:noAutofit/>
          </a:bodyPr>
          <a:lstStyle/>
          <a:p>
            <a:pPr indent="0" lvl="0" marL="0" rtl="0" algn="ctr">
              <a:lnSpc>
                <a:spcPct val="150000"/>
              </a:lnSpc>
              <a:spcBef>
                <a:spcPts val="560"/>
              </a:spcBef>
              <a:spcAft>
                <a:spcPts val="0"/>
              </a:spcAft>
              <a:buNone/>
            </a:pPr>
            <a:r>
              <a:rPr lang="zh-TW"/>
              <a:t>資料點x</a:t>
            </a:r>
            <a:r>
              <a:rPr baseline="-25000" lang="zh-TW"/>
              <a:t>i</a:t>
            </a:r>
            <a:r>
              <a:rPr lang="zh-TW"/>
              <a:t>=&lt;x</a:t>
            </a:r>
            <a:r>
              <a:rPr baseline="-25000" lang="zh-TW"/>
              <a:t>i1</a:t>
            </a:r>
            <a:r>
              <a:rPr lang="zh-TW"/>
              <a:t>,x</a:t>
            </a:r>
            <a:r>
              <a:rPr baseline="-25000" lang="zh-TW"/>
              <a:t>i2</a:t>
            </a:r>
            <a:r>
              <a:rPr lang="zh-TW"/>
              <a:t>,...,x</a:t>
            </a:r>
            <a:r>
              <a:rPr baseline="-25000" lang="zh-TW"/>
              <a:t>ik</a:t>
            </a:r>
            <a:r>
              <a:rPr lang="zh-TW"/>
              <a:t>&gt;和資料點x</a:t>
            </a:r>
            <a:r>
              <a:rPr baseline="-25000" lang="zh-TW"/>
              <a:t>j</a:t>
            </a:r>
            <a:r>
              <a:rPr lang="zh-TW"/>
              <a:t>=&lt;x</a:t>
            </a:r>
            <a:r>
              <a:rPr baseline="-25000" lang="zh-TW"/>
              <a:t>j1</a:t>
            </a:r>
            <a:r>
              <a:rPr lang="zh-TW"/>
              <a:t>,x</a:t>
            </a:r>
            <a:r>
              <a:rPr baseline="-25000" lang="zh-TW"/>
              <a:t>j2</a:t>
            </a:r>
            <a:r>
              <a:rPr lang="zh-TW"/>
              <a:t>,...,x</a:t>
            </a:r>
            <a:r>
              <a:rPr baseline="-25000" lang="zh-TW"/>
              <a:t>jk</a:t>
            </a:r>
            <a:r>
              <a:rPr lang="zh-TW"/>
              <a:t>&gt;</a:t>
            </a:r>
            <a:br>
              <a:rPr lang="zh-TW"/>
            </a:br>
            <a:r>
              <a:rPr lang="zh-TW"/>
              <a:t>之間的歐基里得距離算法</a:t>
            </a:r>
            <a:endParaRPr/>
          </a:p>
        </p:txBody>
      </p:sp>
      <p:grpSp>
        <p:nvGrpSpPr>
          <p:cNvPr id="1129" name="Google Shape;1129;p122"/>
          <p:cNvGrpSpPr/>
          <p:nvPr/>
        </p:nvGrpSpPr>
        <p:grpSpPr>
          <a:xfrm>
            <a:off x="653749" y="3815393"/>
            <a:ext cx="4321487" cy="2002889"/>
            <a:chOff x="286250" y="3340375"/>
            <a:chExt cx="5765826" cy="2672300"/>
          </a:xfrm>
        </p:grpSpPr>
        <p:pic>
          <p:nvPicPr>
            <p:cNvPr id="1130" name="Google Shape;1130;p122"/>
            <p:cNvPicPr preferRelativeResize="0"/>
            <p:nvPr/>
          </p:nvPicPr>
          <p:blipFill rotWithShape="1">
            <a:blip r:embed="rId3">
              <a:alphaModFix/>
            </a:blip>
            <a:srcRect b="0" l="54572" r="0" t="32804"/>
            <a:stretch/>
          </p:blipFill>
          <p:spPr>
            <a:xfrm>
              <a:off x="1898100" y="4993800"/>
              <a:ext cx="4153976" cy="1018875"/>
            </a:xfrm>
            <a:prstGeom prst="rect">
              <a:avLst/>
            </a:prstGeom>
            <a:noFill/>
            <a:ln>
              <a:noFill/>
            </a:ln>
          </p:spPr>
        </p:pic>
        <p:grpSp>
          <p:nvGrpSpPr>
            <p:cNvPr id="1131" name="Google Shape;1131;p122"/>
            <p:cNvGrpSpPr/>
            <p:nvPr/>
          </p:nvGrpSpPr>
          <p:grpSpPr>
            <a:xfrm>
              <a:off x="286250" y="3340375"/>
              <a:ext cx="5374200" cy="1516250"/>
              <a:chOff x="286250" y="3340375"/>
              <a:chExt cx="5374200" cy="1516250"/>
            </a:xfrm>
          </p:grpSpPr>
          <p:pic>
            <p:nvPicPr>
              <p:cNvPr id="1132" name="Google Shape;1132;p122"/>
              <p:cNvPicPr preferRelativeResize="0"/>
              <p:nvPr/>
            </p:nvPicPr>
            <p:blipFill rotWithShape="1">
              <a:blip r:embed="rId3">
                <a:alphaModFix/>
              </a:blip>
              <a:srcRect b="0" l="0" r="41228" t="0"/>
              <a:stretch/>
            </p:blipFill>
            <p:spPr>
              <a:xfrm>
                <a:off x="286250" y="3340375"/>
                <a:ext cx="5374149" cy="1516250"/>
              </a:xfrm>
              <a:prstGeom prst="rect">
                <a:avLst/>
              </a:prstGeom>
              <a:noFill/>
              <a:ln>
                <a:noFill/>
              </a:ln>
            </p:spPr>
          </p:pic>
          <p:sp>
            <p:nvSpPr>
              <p:cNvPr id="1133" name="Google Shape;1133;p122"/>
              <p:cNvSpPr/>
              <p:nvPr/>
            </p:nvSpPr>
            <p:spPr>
              <a:xfrm>
                <a:off x="5287550" y="3976950"/>
                <a:ext cx="372900" cy="418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134" name="Google Shape;1134;p122"/>
          <p:cNvPicPr preferRelativeResize="0"/>
          <p:nvPr/>
        </p:nvPicPr>
        <p:blipFill rotWithShape="1">
          <a:blip r:embed="rId4">
            <a:alphaModFix/>
          </a:blip>
          <a:srcRect b="0" l="0" r="48817" t="0"/>
          <a:stretch/>
        </p:blipFill>
        <p:spPr>
          <a:xfrm>
            <a:off x="5136244" y="2480350"/>
            <a:ext cx="3095725" cy="2581275"/>
          </a:xfrm>
          <a:prstGeom prst="rect">
            <a:avLst/>
          </a:prstGeom>
          <a:noFill/>
          <a:ln>
            <a:noFill/>
          </a:ln>
        </p:spPr>
      </p:pic>
      <p:sp>
        <p:nvSpPr>
          <p:cNvPr id="1135" name="Google Shape;1135;p122"/>
          <p:cNvSpPr/>
          <p:nvPr/>
        </p:nvSpPr>
        <p:spPr>
          <a:xfrm>
            <a:off x="5603900" y="3558925"/>
            <a:ext cx="926400" cy="3390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0" name="Shape 1140"/>
        <p:cNvGrpSpPr/>
        <p:nvPr/>
      </p:nvGrpSpPr>
      <p:grpSpPr>
        <a:xfrm>
          <a:off x="0" y="0"/>
          <a:ext cx="0" cy="0"/>
          <a:chOff x="0" y="0"/>
          <a:chExt cx="0" cy="0"/>
        </a:xfrm>
      </p:grpSpPr>
      <p:sp>
        <p:nvSpPr>
          <p:cNvPr id="1141" name="Google Shape;1141;p123"/>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solidFill>
                  <a:schemeClr val="dk1"/>
                </a:solidFill>
              </a:rPr>
              <a:t>畢氏定理⇨</a:t>
            </a:r>
            <a:r>
              <a:rPr lang="zh-TW"/>
              <a:t>歐基里得距離</a:t>
            </a:r>
            <a:endParaRPr/>
          </a:p>
        </p:txBody>
      </p:sp>
      <p:sp>
        <p:nvSpPr>
          <p:cNvPr id="1142" name="Google Shape;1142;p123"/>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143" name="Google Shape;1143;p123"/>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144" name="Google Shape;1144;p123"/>
          <p:cNvPicPr preferRelativeResize="0"/>
          <p:nvPr/>
        </p:nvPicPr>
        <p:blipFill rotWithShape="1">
          <a:blip r:embed="rId3">
            <a:alphaModFix/>
          </a:blip>
          <a:srcRect b="0" l="0" r="48817" t="0"/>
          <a:stretch/>
        </p:blipFill>
        <p:spPr>
          <a:xfrm>
            <a:off x="5136244" y="2480350"/>
            <a:ext cx="3095725" cy="2581275"/>
          </a:xfrm>
          <a:prstGeom prst="rect">
            <a:avLst/>
          </a:prstGeom>
          <a:noFill/>
          <a:ln>
            <a:noFill/>
          </a:ln>
        </p:spPr>
      </p:pic>
      <p:sp>
        <p:nvSpPr>
          <p:cNvPr id="1145" name="Google Shape;1145;p123"/>
          <p:cNvSpPr/>
          <p:nvPr/>
        </p:nvSpPr>
        <p:spPr>
          <a:xfrm>
            <a:off x="5603900" y="3558925"/>
            <a:ext cx="926400" cy="3390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46" name="Google Shape;1146;p123"/>
          <p:cNvCxnSpPr/>
          <p:nvPr/>
        </p:nvCxnSpPr>
        <p:spPr>
          <a:xfrm>
            <a:off x="6219650" y="4208575"/>
            <a:ext cx="937800" cy="0"/>
          </a:xfrm>
          <a:prstGeom prst="straightConnector1">
            <a:avLst/>
          </a:prstGeom>
          <a:noFill/>
          <a:ln cap="flat" cmpd="sng" w="9525">
            <a:solidFill>
              <a:srgbClr val="FF0000"/>
            </a:solidFill>
            <a:prstDash val="solid"/>
            <a:round/>
            <a:headEnd len="med" w="med" type="none"/>
            <a:tailEnd len="med" w="med" type="none"/>
          </a:ln>
        </p:spPr>
      </p:cxnSp>
      <p:cxnSp>
        <p:nvCxnSpPr>
          <p:cNvPr id="1147" name="Google Shape;1147;p123"/>
          <p:cNvCxnSpPr/>
          <p:nvPr/>
        </p:nvCxnSpPr>
        <p:spPr>
          <a:xfrm>
            <a:off x="7191350" y="3536325"/>
            <a:ext cx="0" cy="666600"/>
          </a:xfrm>
          <a:prstGeom prst="straightConnector1">
            <a:avLst/>
          </a:prstGeom>
          <a:noFill/>
          <a:ln cap="flat" cmpd="sng" w="9525">
            <a:solidFill>
              <a:srgbClr val="FF0000"/>
            </a:solidFill>
            <a:prstDash val="solid"/>
            <a:round/>
            <a:headEnd len="med" w="med" type="none"/>
            <a:tailEnd len="med" w="med" type="none"/>
          </a:ln>
        </p:spPr>
      </p:cxnSp>
      <p:pic>
        <p:nvPicPr>
          <p:cNvPr id="1148" name="Google Shape;1148;p123"/>
          <p:cNvPicPr preferRelativeResize="0"/>
          <p:nvPr/>
        </p:nvPicPr>
        <p:blipFill>
          <a:blip r:embed="rId4">
            <a:alphaModFix/>
          </a:blip>
          <a:stretch>
            <a:fillRect/>
          </a:stretch>
        </p:blipFill>
        <p:spPr>
          <a:xfrm>
            <a:off x="1463000" y="2013625"/>
            <a:ext cx="2543175" cy="3048000"/>
          </a:xfrm>
          <a:prstGeom prst="rect">
            <a:avLst/>
          </a:prstGeom>
          <a:noFill/>
          <a:ln>
            <a:noFill/>
          </a:ln>
        </p:spPr>
      </p:pic>
      <p:sp>
        <p:nvSpPr>
          <p:cNvPr id="1149" name="Google Shape;1149;p123"/>
          <p:cNvSpPr txBox="1"/>
          <p:nvPr/>
        </p:nvSpPr>
        <p:spPr>
          <a:xfrm>
            <a:off x="1187038" y="5332113"/>
            <a:ext cx="3095100" cy="400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3200"/>
              <a:t>c</a:t>
            </a:r>
            <a:r>
              <a:rPr baseline="30000" lang="zh-TW" sz="3200"/>
              <a:t>2</a:t>
            </a:r>
            <a:r>
              <a:rPr lang="zh-TW" sz="3200"/>
              <a:t>=a</a:t>
            </a:r>
            <a:r>
              <a:rPr baseline="30000" lang="zh-TW" sz="3200"/>
              <a:t>2</a:t>
            </a:r>
            <a:r>
              <a:rPr lang="zh-TW" sz="3200"/>
              <a:t>+b</a:t>
            </a:r>
            <a:r>
              <a:rPr baseline="30000" lang="zh-TW" sz="3200"/>
              <a:t>2</a:t>
            </a:r>
            <a:endParaRPr baseline="30000" sz="3200"/>
          </a:p>
        </p:txBody>
      </p:sp>
      <p:sp>
        <p:nvSpPr>
          <p:cNvPr id="1150" name="Google Shape;1150;p123"/>
          <p:cNvSpPr/>
          <p:nvPr/>
        </p:nvSpPr>
        <p:spPr>
          <a:xfrm flipH="1">
            <a:off x="4192000" y="3607275"/>
            <a:ext cx="1049400" cy="524700"/>
          </a:xfrm>
          <a:prstGeom prst="leftArrow">
            <a:avLst>
              <a:gd fmla="val 50000" name="adj1"/>
              <a:gd fmla="val 50000" name="adj2"/>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5" name="Shape 1155"/>
        <p:cNvGrpSpPr/>
        <p:nvPr/>
      </p:nvGrpSpPr>
      <p:grpSpPr>
        <a:xfrm>
          <a:off x="0" y="0"/>
          <a:ext cx="0" cy="0"/>
          <a:chOff x="0" y="0"/>
          <a:chExt cx="0" cy="0"/>
        </a:xfrm>
      </p:grpSpPr>
      <p:sp>
        <p:nvSpPr>
          <p:cNvPr id="1156" name="Google Shape;1156;p124"/>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歐基里得距離計算</a:t>
            </a:r>
            <a:endParaRPr/>
          </a:p>
        </p:txBody>
      </p:sp>
      <p:sp>
        <p:nvSpPr>
          <p:cNvPr id="1157" name="Google Shape;1157;p124"/>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158" name="Google Shape;1158;p124"/>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graphicFrame>
        <p:nvGraphicFramePr>
          <p:cNvPr id="1159" name="Google Shape;1159;p124"/>
          <p:cNvGraphicFramePr/>
          <p:nvPr/>
        </p:nvGraphicFramePr>
        <p:xfrm>
          <a:off x="679625" y="2123500"/>
          <a:ext cx="3000000" cy="3000000"/>
        </p:xfrm>
        <a:graphic>
          <a:graphicData uri="http://schemas.openxmlformats.org/drawingml/2006/table">
            <a:tbl>
              <a:tblPr>
                <a:noFill/>
                <a:tableStyleId>{CCA09966-48A0-47FB-B7AF-C42463A9DF46}</a:tableStyleId>
              </a:tblPr>
              <a:tblGrid>
                <a:gridCol w="704850"/>
                <a:gridCol w="704850"/>
                <a:gridCol w="1638300"/>
              </a:tblGrid>
              <a:tr h="276225">
                <a:tc>
                  <a:txBody>
                    <a:bodyPr/>
                    <a:lstStyle/>
                    <a:p>
                      <a:pPr indent="0" lvl="0" marL="0" rtl="0" algn="ctr">
                        <a:lnSpc>
                          <a:spcPct val="115000"/>
                        </a:lnSpc>
                        <a:spcBef>
                          <a:spcPts val="0"/>
                        </a:spcBef>
                        <a:spcAft>
                          <a:spcPts val="0"/>
                        </a:spcAft>
                        <a:buNone/>
                      </a:pPr>
                      <a:r>
                        <a:rPr b="1" lang="zh-TW" sz="1800">
                          <a:solidFill>
                            <a:srgbClr val="FFFFFF"/>
                          </a:solidFill>
                        </a:rPr>
                        <a:t>會員</a:t>
                      </a:r>
                      <a:endParaRPr b="1" sz="18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chemeClr val="accent1"/>
                    </a:solidFill>
                  </a:tcPr>
                </a:tc>
                <a:tc>
                  <a:txBody>
                    <a:bodyPr/>
                    <a:lstStyle/>
                    <a:p>
                      <a:pPr indent="0" lvl="0" marL="0" rtl="0" algn="ctr">
                        <a:lnSpc>
                          <a:spcPct val="115000"/>
                        </a:lnSpc>
                        <a:spcBef>
                          <a:spcPts val="0"/>
                        </a:spcBef>
                        <a:spcAft>
                          <a:spcPts val="0"/>
                        </a:spcAft>
                        <a:buNone/>
                      </a:pPr>
                      <a:r>
                        <a:rPr b="1" lang="zh-TW" sz="1800">
                          <a:solidFill>
                            <a:srgbClr val="FFFFFF"/>
                          </a:solidFill>
                        </a:rPr>
                        <a:t>年齡</a:t>
                      </a:r>
                      <a:endParaRPr b="1" sz="18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chemeClr val="accent1"/>
                    </a:solidFill>
                  </a:tcPr>
                </a:tc>
                <a:tc>
                  <a:txBody>
                    <a:bodyPr/>
                    <a:lstStyle/>
                    <a:p>
                      <a:pPr indent="0" lvl="0" marL="0" rtl="0" algn="ctr">
                        <a:lnSpc>
                          <a:spcPct val="115000"/>
                        </a:lnSpc>
                        <a:spcBef>
                          <a:spcPts val="0"/>
                        </a:spcBef>
                        <a:spcAft>
                          <a:spcPts val="0"/>
                        </a:spcAft>
                        <a:buNone/>
                      </a:pPr>
                      <a:r>
                        <a:rPr b="1" lang="zh-TW" sz="1800">
                          <a:solidFill>
                            <a:srgbClr val="FFFFFF"/>
                          </a:solidFill>
                        </a:rPr>
                        <a:t>平均月收入</a:t>
                      </a:r>
                      <a:r>
                        <a:rPr b="1" lang="zh-TW" sz="1800">
                          <a:solidFill>
                            <a:srgbClr val="FFFFFF"/>
                          </a:solidFill>
                          <a:latin typeface="Times New Roman"/>
                          <a:ea typeface="Times New Roman"/>
                          <a:cs typeface="Times New Roman"/>
                          <a:sym typeface="Times New Roman"/>
                        </a:rPr>
                        <a:t> (</a:t>
                      </a:r>
                      <a:r>
                        <a:rPr b="1" lang="zh-TW" sz="1800">
                          <a:solidFill>
                            <a:srgbClr val="FFFFFF"/>
                          </a:solidFill>
                        </a:rPr>
                        <a:t>千</a:t>
                      </a:r>
                      <a:r>
                        <a:rPr b="1" lang="zh-TW" sz="1800">
                          <a:solidFill>
                            <a:srgbClr val="FFFFFF"/>
                          </a:solidFill>
                          <a:latin typeface="Times New Roman"/>
                          <a:ea typeface="Times New Roman"/>
                          <a:cs typeface="Times New Roman"/>
                          <a:sym typeface="Times New Roman"/>
                        </a:rPr>
                        <a:t>)</a:t>
                      </a:r>
                      <a:endParaRPr b="1" sz="1800">
                        <a:solidFill>
                          <a:srgbClr val="FFFFFF"/>
                        </a:solidFill>
                        <a:latin typeface="Times New Roman"/>
                        <a:ea typeface="Times New Roman"/>
                        <a:cs typeface="Times New Roman"/>
                        <a:sym typeface="Times New Roman"/>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chemeClr val="accent1"/>
                    </a:solidFill>
                  </a:tcPr>
                </a:tc>
              </a:tr>
              <a:tr h="257175">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1</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20</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20</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257175">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2</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21</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26</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CCCC"/>
                    </a:solidFill>
                  </a:tcPr>
                </a:tc>
              </a:tr>
            </a:tbl>
          </a:graphicData>
        </a:graphic>
      </p:graphicFrame>
      <p:pic>
        <p:nvPicPr>
          <p:cNvPr id="1160" name="Google Shape;1160;p124"/>
          <p:cNvPicPr preferRelativeResize="0"/>
          <p:nvPr/>
        </p:nvPicPr>
        <p:blipFill rotWithShape="1">
          <a:blip r:embed="rId3">
            <a:alphaModFix/>
          </a:blip>
          <a:srcRect b="0" l="0" r="48817" t="0"/>
          <a:stretch/>
        </p:blipFill>
        <p:spPr>
          <a:xfrm>
            <a:off x="5627228" y="2014100"/>
            <a:ext cx="2417070" cy="2015400"/>
          </a:xfrm>
          <a:prstGeom prst="rect">
            <a:avLst/>
          </a:prstGeom>
          <a:noFill/>
          <a:ln>
            <a:noFill/>
          </a:ln>
        </p:spPr>
      </p:pic>
      <p:sp>
        <p:nvSpPr>
          <p:cNvPr id="1161" name="Google Shape;1161;p124"/>
          <p:cNvSpPr/>
          <p:nvPr/>
        </p:nvSpPr>
        <p:spPr>
          <a:xfrm>
            <a:off x="6660750" y="1694725"/>
            <a:ext cx="2007000" cy="779700"/>
          </a:xfrm>
          <a:prstGeom prst="wedgeRoundRectCallout">
            <a:avLst>
              <a:gd fmla="val -23753" name="adj1"/>
              <a:gd fmla="val 86213" name="adj2"/>
              <a:gd fmla="val 0" name="adj3"/>
            </a:avLst>
          </a:prstGeom>
          <a:solidFill>
            <a:schemeClr val="accent2"/>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x</a:t>
            </a:r>
            <a:r>
              <a:rPr baseline="-25000" lang="zh-TW" sz="2400">
                <a:solidFill>
                  <a:srgbClr val="FFFFFF"/>
                </a:solidFill>
              </a:rPr>
              <a:t>2</a:t>
            </a:r>
            <a:r>
              <a:rPr lang="zh-TW" sz="2400">
                <a:solidFill>
                  <a:srgbClr val="FFFFFF"/>
                </a:solidFill>
              </a:rPr>
              <a:t>=&lt;21,26&gt;</a:t>
            </a:r>
            <a:endParaRPr sz="2400">
              <a:solidFill>
                <a:srgbClr val="FFFFFF"/>
              </a:solidFill>
            </a:endParaRPr>
          </a:p>
        </p:txBody>
      </p:sp>
      <p:sp>
        <p:nvSpPr>
          <p:cNvPr id="1162" name="Google Shape;1162;p124"/>
          <p:cNvSpPr/>
          <p:nvPr/>
        </p:nvSpPr>
        <p:spPr>
          <a:xfrm>
            <a:off x="3758100" y="3457250"/>
            <a:ext cx="2007000" cy="779700"/>
          </a:xfrm>
          <a:prstGeom prst="wedgeRoundRectCallout">
            <a:avLst>
              <a:gd fmla="val 74056" name="adj1"/>
              <a:gd fmla="val -57246" name="adj2"/>
              <a:gd fmla="val 0" name="adj3"/>
            </a:avLst>
          </a:prstGeom>
          <a:solidFill>
            <a:srgbClr val="274E13"/>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x</a:t>
            </a:r>
            <a:r>
              <a:rPr baseline="-25000" lang="zh-TW" sz="2400">
                <a:solidFill>
                  <a:srgbClr val="FFFFFF"/>
                </a:solidFill>
              </a:rPr>
              <a:t>1</a:t>
            </a:r>
            <a:r>
              <a:rPr lang="zh-TW" sz="2400">
                <a:solidFill>
                  <a:srgbClr val="FFFFFF"/>
                </a:solidFill>
              </a:rPr>
              <a:t>=&lt;20,20&gt;</a:t>
            </a:r>
            <a:endParaRPr sz="2400">
              <a:solidFill>
                <a:srgbClr val="FFFFFF"/>
              </a:solidFill>
            </a:endParaRPr>
          </a:p>
        </p:txBody>
      </p:sp>
      <p:sp>
        <p:nvSpPr>
          <p:cNvPr id="1163" name="Google Shape;1163;p124"/>
          <p:cNvSpPr txBox="1"/>
          <p:nvPr>
            <p:ph idx="1" type="body"/>
          </p:nvPr>
        </p:nvSpPr>
        <p:spPr>
          <a:xfrm>
            <a:off x="239650" y="4440200"/>
            <a:ext cx="4019400" cy="2062800"/>
          </a:xfrm>
          <a:prstGeom prst="rect">
            <a:avLst/>
          </a:prstGeom>
        </p:spPr>
        <p:txBody>
          <a:bodyPr anchorCtr="0" anchor="t" bIns="91425" lIns="91425" spcFirstLastPara="1" rIns="91425" wrap="square" tIns="91425">
            <a:noAutofit/>
          </a:bodyPr>
          <a:lstStyle/>
          <a:p>
            <a:pPr indent="0" lvl="0" marL="0" rtl="0" algn="ctr">
              <a:lnSpc>
                <a:spcPct val="150000"/>
              </a:lnSpc>
              <a:spcBef>
                <a:spcPts val="560"/>
              </a:spcBef>
              <a:spcAft>
                <a:spcPts val="0"/>
              </a:spcAft>
              <a:buClr>
                <a:schemeClr val="dk1"/>
              </a:buClr>
              <a:buSzPts val="1100"/>
              <a:buFont typeface="Arial"/>
              <a:buNone/>
            </a:pPr>
            <a:r>
              <a:rPr lang="zh-TW">
                <a:solidFill>
                  <a:srgbClr val="274E13"/>
                </a:solidFill>
              </a:rPr>
              <a:t>會員x</a:t>
            </a:r>
            <a:r>
              <a:rPr baseline="-25000" lang="zh-TW">
                <a:solidFill>
                  <a:srgbClr val="274E13"/>
                </a:solidFill>
              </a:rPr>
              <a:t>1</a:t>
            </a:r>
            <a:r>
              <a:rPr lang="zh-TW">
                <a:solidFill>
                  <a:srgbClr val="274E13"/>
                </a:solidFill>
              </a:rPr>
              <a:t>=&lt;20, 20&gt;</a:t>
            </a:r>
            <a:r>
              <a:rPr lang="zh-TW"/>
              <a:t> 與</a:t>
            </a:r>
            <a:br>
              <a:rPr lang="zh-TW"/>
            </a:br>
            <a:r>
              <a:rPr lang="zh-TW">
                <a:solidFill>
                  <a:srgbClr val="FF0000"/>
                </a:solidFill>
              </a:rPr>
              <a:t>會員x</a:t>
            </a:r>
            <a:r>
              <a:rPr baseline="-25000" lang="zh-TW">
                <a:solidFill>
                  <a:srgbClr val="FF0000"/>
                </a:solidFill>
              </a:rPr>
              <a:t>2</a:t>
            </a:r>
            <a:r>
              <a:rPr lang="zh-TW">
                <a:solidFill>
                  <a:srgbClr val="FF0000"/>
                </a:solidFill>
              </a:rPr>
              <a:t>=&lt;21, 26&gt;</a:t>
            </a:r>
            <a:endParaRPr>
              <a:solidFill>
                <a:srgbClr val="FF0000"/>
              </a:solidFill>
            </a:endParaRPr>
          </a:p>
          <a:p>
            <a:pPr indent="0" lvl="0" marL="0" rtl="0" algn="ctr">
              <a:lnSpc>
                <a:spcPct val="150000"/>
              </a:lnSpc>
              <a:spcBef>
                <a:spcPts val="560"/>
              </a:spcBef>
              <a:spcAft>
                <a:spcPts val="0"/>
              </a:spcAft>
              <a:buClr>
                <a:schemeClr val="dk1"/>
              </a:buClr>
              <a:buSzPts val="1100"/>
              <a:buFont typeface="Arial"/>
              <a:buNone/>
            </a:pPr>
            <a:r>
              <a:rPr lang="zh-TW"/>
              <a:t>之間的歐基里得距離為：</a:t>
            </a:r>
            <a:endParaRPr/>
          </a:p>
          <a:p>
            <a:pPr indent="0" lvl="0" marL="0" rtl="0" algn="ctr">
              <a:lnSpc>
                <a:spcPct val="150000"/>
              </a:lnSpc>
              <a:spcBef>
                <a:spcPts val="560"/>
              </a:spcBef>
              <a:spcAft>
                <a:spcPts val="0"/>
              </a:spcAft>
              <a:buNone/>
            </a:pPr>
            <a:r>
              <a:t/>
            </a:r>
            <a:endParaRPr/>
          </a:p>
        </p:txBody>
      </p:sp>
      <p:grpSp>
        <p:nvGrpSpPr>
          <p:cNvPr id="1164" name="Google Shape;1164;p124"/>
          <p:cNvGrpSpPr/>
          <p:nvPr/>
        </p:nvGrpSpPr>
        <p:grpSpPr>
          <a:xfrm>
            <a:off x="4462492" y="4630375"/>
            <a:ext cx="2000083" cy="571575"/>
            <a:chOff x="4598067" y="4630375"/>
            <a:chExt cx="2000083" cy="571575"/>
          </a:xfrm>
        </p:grpSpPr>
        <p:pic>
          <p:nvPicPr>
            <p:cNvPr id="1165" name="Google Shape;1165;p124"/>
            <p:cNvPicPr preferRelativeResize="0"/>
            <p:nvPr/>
          </p:nvPicPr>
          <p:blipFill rotWithShape="1">
            <a:blip r:embed="rId4">
              <a:alphaModFix/>
            </a:blip>
            <a:srcRect b="0" l="0" r="64680" t="0"/>
            <a:stretch/>
          </p:blipFill>
          <p:spPr>
            <a:xfrm>
              <a:off x="4598067" y="4630375"/>
              <a:ext cx="1920975" cy="571500"/>
            </a:xfrm>
            <a:prstGeom prst="rect">
              <a:avLst/>
            </a:prstGeom>
            <a:noFill/>
            <a:ln>
              <a:noFill/>
            </a:ln>
          </p:spPr>
        </p:pic>
        <p:sp>
          <p:nvSpPr>
            <p:cNvPr id="1166" name="Google Shape;1166;p124"/>
            <p:cNvSpPr/>
            <p:nvPr/>
          </p:nvSpPr>
          <p:spPr>
            <a:xfrm>
              <a:off x="6414550" y="4920350"/>
              <a:ext cx="183600" cy="274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124"/>
            <p:cNvSpPr/>
            <p:nvPr/>
          </p:nvSpPr>
          <p:spPr>
            <a:xfrm>
              <a:off x="6315675" y="4979650"/>
              <a:ext cx="183600" cy="222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68" name="Google Shape;1168;p124"/>
          <p:cNvGrpSpPr/>
          <p:nvPr/>
        </p:nvGrpSpPr>
        <p:grpSpPr>
          <a:xfrm>
            <a:off x="4912696" y="5437550"/>
            <a:ext cx="3755050" cy="571500"/>
            <a:chOff x="6281796" y="5607025"/>
            <a:chExt cx="3755050" cy="571500"/>
          </a:xfrm>
        </p:grpSpPr>
        <p:pic>
          <p:nvPicPr>
            <p:cNvPr id="1169" name="Google Shape;1169;p124"/>
            <p:cNvPicPr preferRelativeResize="0"/>
            <p:nvPr/>
          </p:nvPicPr>
          <p:blipFill rotWithShape="1">
            <a:blip r:embed="rId4">
              <a:alphaModFix/>
            </a:blip>
            <a:srcRect b="0" l="30958" r="0" t="0"/>
            <a:stretch/>
          </p:blipFill>
          <p:spPr>
            <a:xfrm>
              <a:off x="6281796" y="5607025"/>
              <a:ext cx="3755050" cy="571500"/>
            </a:xfrm>
            <a:prstGeom prst="rect">
              <a:avLst/>
            </a:prstGeom>
            <a:noFill/>
            <a:ln>
              <a:noFill/>
            </a:ln>
          </p:spPr>
        </p:pic>
        <p:sp>
          <p:nvSpPr>
            <p:cNvPr id="1170" name="Google Shape;1170;p124"/>
            <p:cNvSpPr/>
            <p:nvPr/>
          </p:nvSpPr>
          <p:spPr>
            <a:xfrm>
              <a:off x="6281800" y="5708400"/>
              <a:ext cx="107100" cy="2418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71" name="Google Shape;1171;p124"/>
          <p:cNvSpPr/>
          <p:nvPr/>
        </p:nvSpPr>
        <p:spPr>
          <a:xfrm>
            <a:off x="8360650" y="5293250"/>
            <a:ext cx="384000" cy="7635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172" name="Google Shape;1172;p124"/>
          <p:cNvSpPr/>
          <p:nvPr/>
        </p:nvSpPr>
        <p:spPr>
          <a:xfrm>
            <a:off x="5988050" y="2833025"/>
            <a:ext cx="703500" cy="261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7" name="Shape 1177"/>
        <p:cNvGrpSpPr/>
        <p:nvPr/>
      </p:nvGrpSpPr>
      <p:grpSpPr>
        <a:xfrm>
          <a:off x="0" y="0"/>
          <a:ext cx="0" cy="0"/>
          <a:chOff x="0" y="0"/>
          <a:chExt cx="0" cy="0"/>
        </a:xfrm>
      </p:grpSpPr>
      <p:grpSp>
        <p:nvGrpSpPr>
          <p:cNvPr id="1178" name="Google Shape;1178;p125"/>
          <p:cNvGrpSpPr/>
          <p:nvPr/>
        </p:nvGrpSpPr>
        <p:grpSpPr>
          <a:xfrm>
            <a:off x="2178093" y="1966084"/>
            <a:ext cx="4787821" cy="3304801"/>
            <a:chOff x="721377" y="1491359"/>
            <a:chExt cx="7345538" cy="5070268"/>
          </a:xfrm>
        </p:grpSpPr>
        <p:pic>
          <p:nvPicPr>
            <p:cNvPr id="1179" name="Google Shape;1179;p125" title="年齡與平均月收入散佈圖"/>
            <p:cNvPicPr preferRelativeResize="0"/>
            <p:nvPr/>
          </p:nvPicPr>
          <p:blipFill rotWithShape="1">
            <a:blip r:embed="rId3">
              <a:alphaModFix/>
            </a:blip>
            <a:srcRect b="4612" l="4639" r="17253" t="8196"/>
            <a:stretch/>
          </p:blipFill>
          <p:spPr>
            <a:xfrm>
              <a:off x="721377" y="1491359"/>
              <a:ext cx="7345538" cy="5070268"/>
            </a:xfrm>
            <a:prstGeom prst="rect">
              <a:avLst/>
            </a:prstGeom>
            <a:noFill/>
            <a:ln cap="flat" cmpd="sng" w="28575">
              <a:solidFill>
                <a:srgbClr val="9BBB59"/>
              </a:solidFill>
              <a:prstDash val="solid"/>
              <a:round/>
              <a:headEnd len="sm" w="sm" type="none"/>
              <a:tailEnd len="sm" w="sm" type="none"/>
            </a:ln>
          </p:spPr>
        </p:pic>
        <p:sp>
          <p:nvSpPr>
            <p:cNvPr id="1180" name="Google Shape;1180;p125"/>
            <p:cNvSpPr/>
            <p:nvPr/>
          </p:nvSpPr>
          <p:spPr>
            <a:xfrm>
              <a:off x="3683200" y="4101025"/>
              <a:ext cx="711300" cy="881400"/>
            </a:xfrm>
            <a:prstGeom prst="ellipse">
              <a:avLst/>
            </a:prstGeom>
            <a:noFill/>
            <a:ln cap="flat" cmpd="sng" w="38100">
              <a:solidFill>
                <a:srgbClr val="F7964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125"/>
            <p:cNvSpPr/>
            <p:nvPr/>
          </p:nvSpPr>
          <p:spPr>
            <a:xfrm>
              <a:off x="5793925" y="3563075"/>
              <a:ext cx="711300" cy="578700"/>
            </a:xfrm>
            <a:prstGeom prst="ellipse">
              <a:avLst/>
            </a:prstGeom>
            <a:noFill/>
            <a:ln cap="flat" cmpd="sng" w="38100">
              <a:solidFill>
                <a:srgbClr val="F7964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125"/>
            <p:cNvSpPr/>
            <p:nvPr/>
          </p:nvSpPr>
          <p:spPr>
            <a:xfrm>
              <a:off x="6889800" y="2799575"/>
              <a:ext cx="711300" cy="578700"/>
            </a:xfrm>
            <a:prstGeom prst="ellipse">
              <a:avLst/>
            </a:prstGeom>
            <a:noFill/>
            <a:ln cap="flat" cmpd="sng" w="38100">
              <a:solidFill>
                <a:srgbClr val="F7964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83" name="Google Shape;1183;p125"/>
            <p:cNvCxnSpPr/>
            <p:nvPr/>
          </p:nvCxnSpPr>
          <p:spPr>
            <a:xfrm flipH="1" rot="10800000">
              <a:off x="4169025" y="3863875"/>
              <a:ext cx="1920600" cy="678000"/>
            </a:xfrm>
            <a:prstGeom prst="straightConnector1">
              <a:avLst/>
            </a:prstGeom>
            <a:noFill/>
            <a:ln cap="flat" cmpd="sng" w="28575">
              <a:solidFill>
                <a:srgbClr val="FF0000"/>
              </a:solidFill>
              <a:prstDash val="solid"/>
              <a:round/>
              <a:headEnd len="med" w="med" type="triangle"/>
              <a:tailEnd len="med" w="med" type="triangle"/>
            </a:ln>
          </p:spPr>
        </p:cxnSp>
        <p:sp>
          <p:nvSpPr>
            <p:cNvPr id="1184" name="Google Shape;1184;p125"/>
            <p:cNvSpPr/>
            <p:nvPr/>
          </p:nvSpPr>
          <p:spPr>
            <a:xfrm>
              <a:off x="3948525" y="4421571"/>
              <a:ext cx="248454" cy="274200"/>
            </a:xfrm>
            <a:prstGeom prst="flowChartDecision">
              <a:avLst/>
            </a:prstGeom>
            <a:solidFill>
              <a:srgbClr val="F79646"/>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125"/>
            <p:cNvSpPr/>
            <p:nvPr/>
          </p:nvSpPr>
          <p:spPr>
            <a:xfrm>
              <a:off x="6025350" y="3715321"/>
              <a:ext cx="248454" cy="274200"/>
            </a:xfrm>
            <a:prstGeom prst="flowChartDecision">
              <a:avLst/>
            </a:prstGeom>
            <a:solidFill>
              <a:srgbClr val="F79646"/>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125"/>
            <p:cNvSpPr/>
            <p:nvPr/>
          </p:nvSpPr>
          <p:spPr>
            <a:xfrm>
              <a:off x="7143875" y="2951821"/>
              <a:ext cx="248454" cy="274200"/>
            </a:xfrm>
            <a:prstGeom prst="flowChartDecision">
              <a:avLst/>
            </a:prstGeom>
            <a:solidFill>
              <a:srgbClr val="F79646"/>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87" name="Google Shape;1187;p125"/>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188" name="Google Shape;1188;p125"/>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TW" sz="3200">
                <a:solidFill>
                  <a:schemeClr val="dk1"/>
                </a:solidFill>
              </a:rPr>
              <a:t>K平均法</a:t>
            </a:r>
            <a:endParaRPr b="0" sz="3200">
              <a:solidFill>
                <a:schemeClr val="dk1"/>
              </a:solidFill>
            </a:endParaRPr>
          </a:p>
          <a:p>
            <a:pPr indent="0" lvl="0" marL="0" rtl="0" algn="ctr">
              <a:spcBef>
                <a:spcPts val="0"/>
              </a:spcBef>
              <a:spcAft>
                <a:spcPts val="0"/>
              </a:spcAft>
              <a:buNone/>
            </a:pPr>
            <a:r>
              <a:rPr lang="zh-TW" sz="3600">
                <a:solidFill>
                  <a:schemeClr val="dk1"/>
                </a:solidFill>
              </a:rPr>
              <a:t>演算法目標</a:t>
            </a:r>
            <a:endParaRPr/>
          </a:p>
        </p:txBody>
      </p:sp>
      <p:sp>
        <p:nvSpPr>
          <p:cNvPr id="1189" name="Google Shape;1189;p125"/>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190" name="Google Shape;1190;p125"/>
          <p:cNvSpPr/>
          <p:nvPr/>
        </p:nvSpPr>
        <p:spPr>
          <a:xfrm>
            <a:off x="2466476" y="4162375"/>
            <a:ext cx="1316100" cy="491100"/>
          </a:xfrm>
          <a:prstGeom prst="wedgeRoundRectCallout">
            <a:avLst>
              <a:gd fmla="val 84930" name="adj1"/>
              <a:gd fmla="val -81012" name="adj2"/>
              <a:gd fmla="val 0" name="adj3"/>
            </a:avLst>
          </a:prstGeom>
          <a:solidFill>
            <a:srgbClr val="F79646"/>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距離短</a:t>
            </a:r>
            <a:endParaRPr sz="2400">
              <a:solidFill>
                <a:srgbClr val="FFFFFF"/>
              </a:solidFill>
              <a:latin typeface="Microsoft JhengHei"/>
              <a:ea typeface="Microsoft JhengHei"/>
              <a:cs typeface="Microsoft JhengHei"/>
              <a:sym typeface="Microsoft JhengHei"/>
            </a:endParaRPr>
          </a:p>
        </p:txBody>
      </p:sp>
      <p:sp>
        <p:nvSpPr>
          <p:cNvPr id="1191" name="Google Shape;1191;p125"/>
          <p:cNvSpPr/>
          <p:nvPr/>
        </p:nvSpPr>
        <p:spPr>
          <a:xfrm>
            <a:off x="5006451" y="4162375"/>
            <a:ext cx="1316100" cy="491100"/>
          </a:xfrm>
          <a:prstGeom prst="wedgeRoundRectCallout">
            <a:avLst>
              <a:gd fmla="val -41249" name="adj1"/>
              <a:gd fmla="val -115847" name="adj2"/>
              <a:gd fmla="val 0" name="adj3"/>
            </a:avLst>
          </a:prstGeom>
          <a:solidFill>
            <a:srgbClr val="FF0000"/>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距離長</a:t>
            </a:r>
            <a:endParaRPr sz="2400">
              <a:solidFill>
                <a:srgbClr val="FFFFFF"/>
              </a:solidFill>
              <a:latin typeface="Microsoft JhengHei"/>
              <a:ea typeface="Microsoft JhengHei"/>
              <a:cs typeface="Microsoft JhengHei"/>
              <a:sym typeface="Microsoft JhengHei"/>
            </a:endParaRPr>
          </a:p>
        </p:txBody>
      </p:sp>
      <p:sp>
        <p:nvSpPr>
          <p:cNvPr id="1192" name="Google Shape;1192;p125"/>
          <p:cNvSpPr txBox="1"/>
          <p:nvPr/>
        </p:nvSpPr>
        <p:spPr>
          <a:xfrm>
            <a:off x="36900" y="5341550"/>
            <a:ext cx="9070200" cy="61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zh-TW" sz="2400">
                <a:solidFill>
                  <a:schemeClr val="dk1"/>
                </a:solidFill>
                <a:latin typeface="Microsoft JhengHei"/>
                <a:ea typeface="Microsoft JhengHei"/>
                <a:cs typeface="Microsoft JhengHei"/>
                <a:sym typeface="Microsoft JhengHei"/>
              </a:rPr>
              <a:t>將資料點分成</a:t>
            </a:r>
            <a:r>
              <a:rPr lang="zh-TW" sz="2400">
                <a:solidFill>
                  <a:srgbClr val="FF0000"/>
                </a:solidFill>
                <a:latin typeface="Microsoft JhengHei"/>
                <a:ea typeface="Microsoft JhengHei"/>
                <a:cs typeface="Microsoft JhengHei"/>
                <a:sym typeface="Microsoft JhengHei"/>
              </a:rPr>
              <a:t>k</a:t>
            </a:r>
            <a:r>
              <a:rPr lang="zh-TW" sz="2400">
                <a:solidFill>
                  <a:schemeClr val="dk1"/>
                </a:solidFill>
                <a:latin typeface="Microsoft JhengHei"/>
                <a:ea typeface="Microsoft JhengHei"/>
                <a:cs typeface="Microsoft JhengHei"/>
                <a:sym typeface="Microsoft JhengHei"/>
              </a:rPr>
              <a:t>個分群</a:t>
            </a:r>
            <a:br>
              <a:rPr lang="zh-TW" sz="2400">
                <a:solidFill>
                  <a:schemeClr val="dk1"/>
                </a:solidFill>
                <a:latin typeface="Microsoft JhengHei"/>
                <a:ea typeface="Microsoft JhengHei"/>
                <a:cs typeface="Microsoft JhengHei"/>
                <a:sym typeface="Microsoft JhengHei"/>
              </a:rPr>
            </a:br>
            <a:r>
              <a:rPr lang="zh-TW" sz="2400">
                <a:solidFill>
                  <a:schemeClr val="dk1"/>
                </a:solidFill>
                <a:latin typeface="Microsoft JhengHei"/>
                <a:ea typeface="Microsoft JhengHei"/>
                <a:cs typeface="Microsoft JhengHei"/>
                <a:sym typeface="Microsoft JhengHei"/>
              </a:rPr>
              <a:t>各分群的</a:t>
            </a:r>
            <a:r>
              <a:rPr lang="zh-TW" sz="2400" u="sng">
                <a:solidFill>
                  <a:schemeClr val="dk1"/>
                </a:solidFill>
                <a:latin typeface="Microsoft JhengHei"/>
                <a:ea typeface="Microsoft JhengHei"/>
                <a:cs typeface="Microsoft JhengHei"/>
                <a:sym typeface="Microsoft JhengHei"/>
              </a:rPr>
              <a:t>群集中心</a:t>
            </a:r>
            <a:r>
              <a:rPr lang="zh-TW" sz="2400">
                <a:solidFill>
                  <a:schemeClr val="dk1"/>
                </a:solidFill>
                <a:latin typeface="Microsoft JhengHei"/>
                <a:ea typeface="Microsoft JhengHei"/>
                <a:cs typeface="Microsoft JhengHei"/>
                <a:sym typeface="Microsoft JhengHei"/>
              </a:rPr>
              <a:t>與其資料點距離最短、群集之間距離最長</a:t>
            </a:r>
            <a:endParaRPr sz="2400">
              <a:solidFill>
                <a:schemeClr val="dk1"/>
              </a:solidFill>
              <a:latin typeface="Microsoft JhengHei"/>
              <a:ea typeface="Microsoft JhengHei"/>
              <a:cs typeface="Microsoft JhengHei"/>
              <a:sym typeface="Microsoft JhengHe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7" name="Shape 1197"/>
        <p:cNvGrpSpPr/>
        <p:nvPr/>
      </p:nvGrpSpPr>
      <p:grpSpPr>
        <a:xfrm>
          <a:off x="0" y="0"/>
          <a:ext cx="0" cy="0"/>
          <a:chOff x="0" y="0"/>
          <a:chExt cx="0" cy="0"/>
        </a:xfrm>
      </p:grpSpPr>
      <p:sp>
        <p:nvSpPr>
          <p:cNvPr id="1198" name="Google Shape;1198;p126"/>
          <p:cNvSpPr txBox="1"/>
          <p:nvPr>
            <p:ph idx="1" type="body"/>
          </p:nvPr>
        </p:nvSpPr>
        <p:spPr>
          <a:xfrm>
            <a:off x="476250" y="1983800"/>
            <a:ext cx="8191500" cy="45111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TW"/>
              <a:t>群集中心即是每個分群的</a:t>
            </a:r>
            <a:r>
              <a:rPr b="1" lang="zh-TW">
                <a:solidFill>
                  <a:srgbClr val="FF0000"/>
                </a:solidFill>
              </a:rPr>
              <a:t>平均數</a:t>
            </a:r>
            <a:endParaRPr b="1">
              <a:solidFill>
                <a:srgbClr val="FF0000"/>
              </a:solidFill>
            </a:endParaRPr>
          </a:p>
        </p:txBody>
      </p:sp>
      <p:sp>
        <p:nvSpPr>
          <p:cNvPr id="1199" name="Google Shape;1199;p126"/>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200" name="Google Shape;1200;p126"/>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solidFill>
                  <a:schemeClr val="dk1"/>
                </a:solidFill>
              </a:rPr>
              <a:t>群集中心</a:t>
            </a:r>
            <a:endParaRPr/>
          </a:p>
        </p:txBody>
      </p:sp>
      <p:sp>
        <p:nvSpPr>
          <p:cNvPr id="1201" name="Google Shape;1201;p126"/>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grpSp>
        <p:nvGrpSpPr>
          <p:cNvPr id="1202" name="Google Shape;1202;p126"/>
          <p:cNvGrpSpPr/>
          <p:nvPr/>
        </p:nvGrpSpPr>
        <p:grpSpPr>
          <a:xfrm>
            <a:off x="2318343" y="2710858"/>
            <a:ext cx="4507311" cy="3496492"/>
            <a:chOff x="1310575" y="1618912"/>
            <a:chExt cx="6134899" cy="4759075"/>
          </a:xfrm>
        </p:grpSpPr>
        <p:pic>
          <p:nvPicPr>
            <p:cNvPr id="1203" name="Google Shape;1203;p126" title="年齡與平均月收入散佈圖"/>
            <p:cNvPicPr preferRelativeResize="0"/>
            <p:nvPr/>
          </p:nvPicPr>
          <p:blipFill rotWithShape="1">
            <a:blip r:embed="rId3">
              <a:alphaModFix/>
            </a:blip>
            <a:srcRect b="12524" l="13907" r="53414" t="46480"/>
            <a:stretch/>
          </p:blipFill>
          <p:spPr>
            <a:xfrm>
              <a:off x="1310575" y="1618912"/>
              <a:ext cx="6134899" cy="4759075"/>
            </a:xfrm>
            <a:prstGeom prst="rect">
              <a:avLst/>
            </a:prstGeom>
            <a:noFill/>
            <a:ln cap="flat" cmpd="sng" w="28575">
              <a:solidFill>
                <a:srgbClr val="9BBB59"/>
              </a:solidFill>
              <a:prstDash val="solid"/>
              <a:round/>
              <a:headEnd len="sm" w="sm" type="none"/>
              <a:tailEnd len="sm" w="sm" type="none"/>
            </a:ln>
          </p:spPr>
        </p:pic>
        <p:sp>
          <p:nvSpPr>
            <p:cNvPr id="1204" name="Google Shape;1204;p126"/>
            <p:cNvSpPr/>
            <p:nvPr/>
          </p:nvSpPr>
          <p:spPr>
            <a:xfrm>
              <a:off x="6117850" y="3046940"/>
              <a:ext cx="469000" cy="517619"/>
            </a:xfrm>
            <a:prstGeom prst="flowChartDecision">
              <a:avLst/>
            </a:prstGeom>
            <a:solidFill>
              <a:srgbClr val="F79646"/>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05" name="Google Shape;1205;p126"/>
            <p:cNvCxnSpPr/>
            <p:nvPr/>
          </p:nvCxnSpPr>
          <p:spPr>
            <a:xfrm flipH="1" rot="10800000">
              <a:off x="6191400" y="3310300"/>
              <a:ext cx="158100" cy="372900"/>
            </a:xfrm>
            <a:prstGeom prst="straightConnector1">
              <a:avLst/>
            </a:prstGeom>
            <a:noFill/>
            <a:ln cap="flat" cmpd="sng" w="28575">
              <a:solidFill>
                <a:srgbClr val="FF0000"/>
              </a:solidFill>
              <a:prstDash val="solid"/>
              <a:round/>
              <a:headEnd len="med" w="med" type="none"/>
              <a:tailEnd len="med" w="med" type="triangle"/>
            </a:ln>
          </p:spPr>
        </p:cxnSp>
        <p:cxnSp>
          <p:nvCxnSpPr>
            <p:cNvPr id="1206" name="Google Shape;1206;p126"/>
            <p:cNvCxnSpPr/>
            <p:nvPr/>
          </p:nvCxnSpPr>
          <p:spPr>
            <a:xfrm>
              <a:off x="6338275" y="2722875"/>
              <a:ext cx="11400" cy="598800"/>
            </a:xfrm>
            <a:prstGeom prst="straightConnector1">
              <a:avLst/>
            </a:prstGeom>
            <a:noFill/>
            <a:ln cap="flat" cmpd="sng" w="28575">
              <a:solidFill>
                <a:srgbClr val="FF0000"/>
              </a:solidFill>
              <a:prstDash val="solid"/>
              <a:round/>
              <a:headEnd len="med" w="med" type="none"/>
              <a:tailEnd len="med" w="med" type="triangle"/>
            </a:ln>
          </p:spPr>
        </p:cxnSp>
        <p:cxnSp>
          <p:nvCxnSpPr>
            <p:cNvPr id="1207" name="Google Shape;1207;p126"/>
            <p:cNvCxnSpPr/>
            <p:nvPr/>
          </p:nvCxnSpPr>
          <p:spPr>
            <a:xfrm flipH="1">
              <a:off x="6349550" y="2903625"/>
              <a:ext cx="237300" cy="406800"/>
            </a:xfrm>
            <a:prstGeom prst="straightConnector1">
              <a:avLst/>
            </a:prstGeom>
            <a:noFill/>
            <a:ln cap="flat" cmpd="sng" w="28575">
              <a:solidFill>
                <a:srgbClr val="FF0000"/>
              </a:solidFill>
              <a:prstDash val="solid"/>
              <a:round/>
              <a:headEnd len="med" w="med" type="none"/>
              <a:tailEnd len="med" w="med" type="triangle"/>
            </a:ln>
          </p:spPr>
        </p:cxnSp>
        <p:sp>
          <p:nvSpPr>
            <p:cNvPr id="1208" name="Google Shape;1208;p126"/>
            <p:cNvSpPr/>
            <p:nvPr/>
          </p:nvSpPr>
          <p:spPr>
            <a:xfrm>
              <a:off x="5716875" y="2146650"/>
              <a:ext cx="1355700" cy="20451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126"/>
            <p:cNvSpPr/>
            <p:nvPr/>
          </p:nvSpPr>
          <p:spPr>
            <a:xfrm>
              <a:off x="3916025" y="2787450"/>
              <a:ext cx="1542300" cy="763500"/>
            </a:xfrm>
            <a:prstGeom prst="wedgeRoundRectCallout">
              <a:avLst>
                <a:gd fmla="val 84056" name="adj1"/>
                <a:gd fmla="val 13576" name="adj2"/>
                <a:gd fmla="val 0" name="adj3"/>
              </a:avLst>
            </a:prstGeom>
            <a:solidFill>
              <a:srgbClr val="F79646"/>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3200">
                  <a:solidFill>
                    <a:srgbClr val="FFFFFF"/>
                  </a:solidFill>
                </a:rPr>
                <a:t>中心</a:t>
              </a:r>
              <a:endParaRPr sz="3200">
                <a:solidFill>
                  <a:srgbClr val="FFFFFF"/>
                </a:solidFill>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4" name="Shape 1214"/>
        <p:cNvGrpSpPr/>
        <p:nvPr/>
      </p:nvGrpSpPr>
      <p:grpSpPr>
        <a:xfrm>
          <a:off x="0" y="0"/>
          <a:ext cx="0" cy="0"/>
          <a:chOff x="0" y="0"/>
          <a:chExt cx="0" cy="0"/>
        </a:xfrm>
      </p:grpSpPr>
      <p:sp>
        <p:nvSpPr>
          <p:cNvPr id="1215" name="Google Shape;1215;p127"/>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216" name="Google Shape;1216;p127"/>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solidFill>
                  <a:schemeClr val="dk1"/>
                </a:solidFill>
              </a:rPr>
              <a:t>「</a:t>
            </a:r>
            <a:r>
              <a:rPr lang="zh-TW">
                <a:solidFill>
                  <a:srgbClr val="FF0000"/>
                </a:solidFill>
              </a:rPr>
              <a:t>k</a:t>
            </a:r>
            <a:r>
              <a:rPr lang="zh-TW">
                <a:solidFill>
                  <a:schemeClr val="dk1"/>
                </a:solidFill>
              </a:rPr>
              <a:t>」=3，3個分群</a:t>
            </a:r>
            <a:endParaRPr/>
          </a:p>
        </p:txBody>
      </p:sp>
      <p:sp>
        <p:nvSpPr>
          <p:cNvPr id="1217" name="Google Shape;1217;p127"/>
          <p:cNvSpPr txBox="1"/>
          <p:nvPr>
            <p:ph idx="1" type="subTitle"/>
          </p:nvPr>
        </p:nvSpPr>
        <p:spPr>
          <a:xfrm>
            <a:off x="24200" y="6583675"/>
            <a:ext cx="8350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218" name="Google Shape;1218;p127" title="年齡與平均月收入散佈圖"/>
          <p:cNvPicPr preferRelativeResize="0"/>
          <p:nvPr/>
        </p:nvPicPr>
        <p:blipFill rotWithShape="1">
          <a:blip r:embed="rId3">
            <a:alphaModFix/>
          </a:blip>
          <a:srcRect b="4612" l="4639" r="17253" t="8196"/>
          <a:stretch/>
        </p:blipFill>
        <p:spPr>
          <a:xfrm>
            <a:off x="721377" y="1491359"/>
            <a:ext cx="7345538" cy="5070268"/>
          </a:xfrm>
          <a:prstGeom prst="rect">
            <a:avLst/>
          </a:prstGeom>
          <a:noFill/>
          <a:ln cap="flat" cmpd="sng" w="28575">
            <a:solidFill>
              <a:schemeClr val="accent3"/>
            </a:solidFill>
            <a:prstDash val="solid"/>
            <a:round/>
            <a:headEnd len="sm" w="sm" type="none"/>
            <a:tailEnd len="sm" w="sm" type="none"/>
          </a:ln>
        </p:spPr>
      </p:pic>
      <p:sp>
        <p:nvSpPr>
          <p:cNvPr id="1219" name="Google Shape;1219;p127"/>
          <p:cNvSpPr/>
          <p:nvPr/>
        </p:nvSpPr>
        <p:spPr>
          <a:xfrm>
            <a:off x="3683200" y="4101025"/>
            <a:ext cx="711300" cy="8814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127"/>
          <p:cNvSpPr/>
          <p:nvPr/>
        </p:nvSpPr>
        <p:spPr>
          <a:xfrm>
            <a:off x="5793925" y="3563075"/>
            <a:ext cx="711300" cy="5787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127"/>
          <p:cNvSpPr/>
          <p:nvPr/>
        </p:nvSpPr>
        <p:spPr>
          <a:xfrm>
            <a:off x="6889800" y="2799575"/>
            <a:ext cx="711300" cy="5787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127"/>
          <p:cNvSpPr/>
          <p:nvPr/>
        </p:nvSpPr>
        <p:spPr>
          <a:xfrm>
            <a:off x="3062275" y="3378275"/>
            <a:ext cx="773400" cy="763500"/>
          </a:xfrm>
          <a:prstGeom prst="wedgeEllipseCallout">
            <a:avLst>
              <a:gd fmla="val 55120" name="adj1"/>
              <a:gd fmla="val 54804" name="adj2"/>
            </a:avLst>
          </a:prstGeom>
          <a:solidFill>
            <a:srgbClr val="FF0000"/>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zh-TW" sz="4800">
                <a:solidFill>
                  <a:srgbClr val="FFFFFF"/>
                </a:solidFill>
              </a:rPr>
              <a:t>1</a:t>
            </a:r>
            <a:endParaRPr b="1" sz="4800">
              <a:solidFill>
                <a:srgbClr val="FFFFFF"/>
              </a:solidFill>
            </a:endParaRPr>
          </a:p>
        </p:txBody>
      </p:sp>
      <p:sp>
        <p:nvSpPr>
          <p:cNvPr id="1223" name="Google Shape;1223;p127"/>
          <p:cNvSpPr/>
          <p:nvPr/>
        </p:nvSpPr>
        <p:spPr>
          <a:xfrm>
            <a:off x="6285650" y="4218925"/>
            <a:ext cx="773400" cy="763500"/>
          </a:xfrm>
          <a:prstGeom prst="wedgeEllipseCallout">
            <a:avLst>
              <a:gd fmla="val -38812" name="adj1"/>
              <a:gd fmla="val -56156" name="adj2"/>
            </a:avLst>
          </a:prstGeom>
          <a:solidFill>
            <a:srgbClr val="FF0000"/>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zh-TW" sz="4800">
                <a:solidFill>
                  <a:srgbClr val="FFFFFF"/>
                </a:solidFill>
              </a:rPr>
              <a:t>2</a:t>
            </a:r>
            <a:endParaRPr b="1" sz="4800">
              <a:solidFill>
                <a:srgbClr val="FFFFFF"/>
              </a:solidFill>
            </a:endParaRPr>
          </a:p>
        </p:txBody>
      </p:sp>
      <p:sp>
        <p:nvSpPr>
          <p:cNvPr id="1224" name="Google Shape;1224;p127"/>
          <p:cNvSpPr/>
          <p:nvPr/>
        </p:nvSpPr>
        <p:spPr>
          <a:xfrm>
            <a:off x="7121700" y="1848375"/>
            <a:ext cx="773400" cy="763500"/>
          </a:xfrm>
          <a:prstGeom prst="wedgeEllipseCallout">
            <a:avLst>
              <a:gd fmla="val -20833" name="adj1"/>
              <a:gd fmla="val 62500" name="adj2"/>
            </a:avLst>
          </a:prstGeom>
          <a:solidFill>
            <a:srgbClr val="FF0000"/>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zh-TW" sz="4800">
                <a:solidFill>
                  <a:srgbClr val="FFFFFF"/>
                </a:solidFill>
              </a:rPr>
              <a:t>3</a:t>
            </a:r>
            <a:endParaRPr b="1" sz="4800">
              <a:solidFill>
                <a:srgbClr val="FFFFFF"/>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9" name="Shape 1229"/>
        <p:cNvGrpSpPr/>
        <p:nvPr/>
      </p:nvGrpSpPr>
      <p:grpSpPr>
        <a:xfrm>
          <a:off x="0" y="0"/>
          <a:ext cx="0" cy="0"/>
          <a:chOff x="0" y="0"/>
          <a:chExt cx="0" cy="0"/>
        </a:xfrm>
      </p:grpSpPr>
      <p:sp>
        <p:nvSpPr>
          <p:cNvPr id="1230" name="Google Shape;1230;p128"/>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231" name="Google Shape;1231;p128"/>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TW" sz="3200"/>
              <a:t>K平均法</a:t>
            </a:r>
            <a:endParaRPr b="0" sz="3200"/>
          </a:p>
          <a:p>
            <a:pPr indent="0" lvl="0" marL="0" rtl="0" algn="ctr">
              <a:spcBef>
                <a:spcPts val="0"/>
              </a:spcBef>
              <a:spcAft>
                <a:spcPts val="0"/>
              </a:spcAft>
              <a:buNone/>
            </a:pPr>
            <a:r>
              <a:rPr lang="zh-TW"/>
              <a:t>演算法流程 (1/2)</a:t>
            </a:r>
            <a:endParaRPr/>
          </a:p>
        </p:txBody>
      </p:sp>
      <p:sp>
        <p:nvSpPr>
          <p:cNvPr id="1232" name="Google Shape;1232;p128"/>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233" name="Google Shape;1233;p128"/>
          <p:cNvSpPr/>
          <p:nvPr/>
        </p:nvSpPr>
        <p:spPr>
          <a:xfrm>
            <a:off x="704850" y="3252600"/>
            <a:ext cx="352800" cy="352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128"/>
          <p:cNvSpPr txBox="1"/>
          <p:nvPr/>
        </p:nvSpPr>
        <p:spPr>
          <a:xfrm>
            <a:off x="829050" y="1783075"/>
            <a:ext cx="7838700" cy="47118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600"/>
              </a:spcBef>
              <a:spcAft>
                <a:spcPts val="0"/>
              </a:spcAft>
              <a:buNone/>
            </a:pPr>
            <a:r>
              <a:rPr lang="zh-TW" sz="2200">
                <a:solidFill>
                  <a:srgbClr val="000000"/>
                </a:solidFill>
                <a:latin typeface="Microsoft JhengHei"/>
                <a:ea typeface="Microsoft JhengHei"/>
                <a:cs typeface="Microsoft JhengHei"/>
                <a:sym typeface="Microsoft JhengHei"/>
              </a:rPr>
              <a:t>輸入：</a:t>
            </a:r>
            <a:r>
              <a:rPr b="1" lang="zh-TW" sz="2200">
                <a:solidFill>
                  <a:srgbClr val="1F497D"/>
                </a:solidFill>
                <a:latin typeface="Microsoft JhengHei"/>
                <a:ea typeface="Microsoft JhengHei"/>
                <a:cs typeface="Microsoft JhengHei"/>
                <a:sym typeface="Microsoft JhengHei"/>
              </a:rPr>
              <a:t>資料集合、使用者定義之群集數量</a:t>
            </a:r>
            <a:r>
              <a:rPr b="1" i="1" lang="zh-TW" sz="2200">
                <a:solidFill>
                  <a:srgbClr val="1F497D"/>
                </a:solidFill>
                <a:latin typeface="Microsoft JhengHei"/>
                <a:ea typeface="Microsoft JhengHei"/>
                <a:cs typeface="Microsoft JhengHei"/>
                <a:sym typeface="Microsoft JhengHei"/>
              </a:rPr>
              <a:t>k</a:t>
            </a:r>
            <a:endParaRPr b="1" i="1" sz="2200">
              <a:solidFill>
                <a:srgbClr val="1F497D"/>
              </a:solidFill>
              <a:latin typeface="Microsoft JhengHei"/>
              <a:ea typeface="Microsoft JhengHei"/>
              <a:cs typeface="Microsoft JhengHei"/>
              <a:sym typeface="Microsoft JhengHei"/>
            </a:endParaRPr>
          </a:p>
          <a:p>
            <a:pPr indent="0" lvl="0" marL="0" rtl="0" algn="ctr">
              <a:lnSpc>
                <a:spcPct val="90000"/>
              </a:lnSpc>
              <a:spcBef>
                <a:spcPts val="600"/>
              </a:spcBef>
              <a:spcAft>
                <a:spcPts val="0"/>
              </a:spcAft>
              <a:buNone/>
            </a:pPr>
            <a:r>
              <a:rPr lang="zh-TW" sz="2200">
                <a:solidFill>
                  <a:srgbClr val="000000"/>
                </a:solidFill>
                <a:latin typeface="Microsoft JhengHei"/>
                <a:ea typeface="Microsoft JhengHei"/>
                <a:cs typeface="Microsoft JhengHei"/>
                <a:sym typeface="Microsoft JhengHei"/>
              </a:rPr>
              <a:t>輸出：</a:t>
            </a:r>
            <a:r>
              <a:rPr b="1" i="1" lang="zh-TW" sz="2200">
                <a:solidFill>
                  <a:srgbClr val="FF0000"/>
                </a:solidFill>
                <a:latin typeface="Microsoft JhengHei"/>
                <a:ea typeface="Microsoft JhengHei"/>
                <a:cs typeface="Microsoft JhengHei"/>
                <a:sym typeface="Microsoft JhengHei"/>
              </a:rPr>
              <a:t>k</a:t>
            </a:r>
            <a:r>
              <a:rPr b="1" lang="zh-TW" sz="2200">
                <a:solidFill>
                  <a:srgbClr val="FF0000"/>
                </a:solidFill>
                <a:latin typeface="Microsoft JhengHei"/>
                <a:ea typeface="Microsoft JhengHei"/>
                <a:cs typeface="Microsoft JhengHei"/>
                <a:sym typeface="Microsoft JhengHei"/>
              </a:rPr>
              <a:t>個互不交集的群集</a:t>
            </a:r>
            <a:endParaRPr b="1" sz="2200">
              <a:solidFill>
                <a:srgbClr val="FF0000"/>
              </a:solidFill>
              <a:latin typeface="Microsoft JhengHei"/>
              <a:ea typeface="Microsoft JhengHei"/>
              <a:cs typeface="Microsoft JhengHei"/>
              <a:sym typeface="Microsoft JhengHei"/>
            </a:endParaRPr>
          </a:p>
          <a:p>
            <a:pPr indent="-355600" lvl="0" marL="457200" rtl="0" algn="l">
              <a:lnSpc>
                <a:spcPct val="100000"/>
              </a:lnSpc>
              <a:spcBef>
                <a:spcPts val="600"/>
              </a:spcBef>
              <a:spcAft>
                <a:spcPts val="0"/>
              </a:spcAft>
              <a:buClr>
                <a:srgbClr val="000000"/>
              </a:buClr>
              <a:buSzPts val="2000"/>
              <a:buFont typeface="Noto Symbol"/>
              <a:buAutoNum type="arabicPeriod"/>
            </a:pPr>
            <a:r>
              <a:rPr lang="zh-TW" sz="2000">
                <a:solidFill>
                  <a:srgbClr val="000000"/>
                </a:solidFill>
                <a:latin typeface="Microsoft JhengHei"/>
                <a:ea typeface="Microsoft JhengHei"/>
                <a:cs typeface="Microsoft JhengHei"/>
                <a:sym typeface="Microsoft JhengHei"/>
              </a:rPr>
              <a:t>隨機從資料集合中選擇任</a:t>
            </a:r>
            <a:r>
              <a:rPr i="1" lang="zh-TW" sz="2000" u="sng">
                <a:solidFill>
                  <a:srgbClr val="000000"/>
                </a:solidFill>
                <a:latin typeface="Microsoft JhengHei"/>
                <a:ea typeface="Microsoft JhengHei"/>
                <a:cs typeface="Microsoft JhengHei"/>
                <a:sym typeface="Microsoft JhengHei"/>
              </a:rPr>
              <a:t>k</a:t>
            </a:r>
            <a:r>
              <a:rPr lang="zh-TW" sz="2000" u="sng">
                <a:solidFill>
                  <a:srgbClr val="000000"/>
                </a:solidFill>
                <a:latin typeface="Microsoft JhengHei"/>
                <a:ea typeface="Microsoft JhengHei"/>
                <a:cs typeface="Microsoft JhengHei"/>
                <a:sym typeface="Microsoft JhengHei"/>
              </a:rPr>
              <a:t>個資料點</a:t>
            </a:r>
            <a:r>
              <a:rPr lang="zh-TW" sz="2000">
                <a:solidFill>
                  <a:srgbClr val="000000"/>
                </a:solidFill>
                <a:latin typeface="Microsoft JhengHei"/>
                <a:ea typeface="Microsoft JhengHei"/>
                <a:cs typeface="Microsoft JhengHei"/>
                <a:sym typeface="Microsoft JhengHei"/>
              </a:rPr>
              <a:t>當作起始</a:t>
            </a:r>
            <a:r>
              <a:rPr i="1" lang="zh-TW" sz="2000">
                <a:solidFill>
                  <a:srgbClr val="000000"/>
                </a:solidFill>
                <a:latin typeface="Microsoft JhengHei"/>
                <a:ea typeface="Microsoft JhengHei"/>
                <a:cs typeface="Microsoft JhengHei"/>
                <a:sym typeface="Microsoft JhengHei"/>
              </a:rPr>
              <a:t>k</a:t>
            </a:r>
            <a:r>
              <a:rPr lang="zh-TW" sz="2000">
                <a:solidFill>
                  <a:srgbClr val="000000"/>
                </a:solidFill>
                <a:latin typeface="Microsoft JhengHei"/>
                <a:ea typeface="Microsoft JhengHei"/>
                <a:cs typeface="Microsoft JhengHei"/>
                <a:sym typeface="Microsoft JhengHei"/>
              </a:rPr>
              <a:t>群的群集中心</a:t>
            </a:r>
            <a:endParaRPr sz="2000">
              <a:solidFill>
                <a:srgbClr val="000000"/>
              </a:solidFill>
              <a:latin typeface="Microsoft JhengHei"/>
              <a:ea typeface="Microsoft JhengHei"/>
              <a:cs typeface="Microsoft JhengHei"/>
              <a:sym typeface="Microsoft JhengHei"/>
            </a:endParaRPr>
          </a:p>
          <a:p>
            <a:pPr indent="-355600" lvl="0" marL="457200" rtl="0" algn="l">
              <a:lnSpc>
                <a:spcPct val="100000"/>
              </a:lnSpc>
              <a:spcBef>
                <a:spcPts val="1000"/>
              </a:spcBef>
              <a:spcAft>
                <a:spcPts val="0"/>
              </a:spcAft>
              <a:buClr>
                <a:srgbClr val="000000"/>
              </a:buClr>
              <a:buSzPts val="2000"/>
              <a:buFont typeface="Noto Symbol"/>
              <a:buAutoNum type="arabicPeriod"/>
            </a:pPr>
            <a:r>
              <a:rPr lang="zh-TW" sz="2000">
                <a:solidFill>
                  <a:srgbClr val="000000"/>
                </a:solidFill>
                <a:latin typeface="Microsoft JhengHei"/>
                <a:ea typeface="Microsoft JhengHei"/>
                <a:cs typeface="Microsoft JhengHei"/>
                <a:sym typeface="Microsoft JhengHei"/>
              </a:rPr>
              <a:t>利用</a:t>
            </a:r>
            <a:r>
              <a:rPr lang="zh-TW" sz="2000" u="sng">
                <a:solidFill>
                  <a:srgbClr val="000000"/>
                </a:solidFill>
                <a:latin typeface="Microsoft JhengHei"/>
                <a:ea typeface="Microsoft JhengHei"/>
                <a:cs typeface="Microsoft JhengHei"/>
                <a:sym typeface="Microsoft JhengHei"/>
              </a:rPr>
              <a:t>相似度計算公式</a:t>
            </a:r>
            <a:r>
              <a:rPr lang="zh-TW" sz="2000">
                <a:solidFill>
                  <a:srgbClr val="000000"/>
                </a:solidFill>
                <a:latin typeface="Microsoft JhengHei"/>
                <a:ea typeface="Microsoft JhengHei"/>
                <a:cs typeface="Microsoft JhengHei"/>
                <a:sym typeface="Microsoft JhengHei"/>
              </a:rPr>
              <a:t>，將資料點分別歸屬到距其最近之群集中心所屬的群集，形成</a:t>
            </a:r>
            <a:r>
              <a:rPr i="1" lang="zh-TW" sz="2000" u="sng">
                <a:solidFill>
                  <a:srgbClr val="000000"/>
                </a:solidFill>
                <a:latin typeface="Microsoft JhengHei"/>
                <a:ea typeface="Microsoft JhengHei"/>
                <a:cs typeface="Microsoft JhengHei"/>
                <a:sym typeface="Microsoft JhengHei"/>
              </a:rPr>
              <a:t>k</a:t>
            </a:r>
            <a:r>
              <a:rPr lang="zh-TW" sz="2000" u="sng">
                <a:solidFill>
                  <a:srgbClr val="000000"/>
                </a:solidFill>
                <a:latin typeface="Microsoft JhengHei"/>
                <a:ea typeface="Microsoft JhengHei"/>
                <a:cs typeface="Microsoft JhengHei"/>
                <a:sym typeface="Microsoft JhengHei"/>
              </a:rPr>
              <a:t>個群集</a:t>
            </a:r>
            <a:r>
              <a:rPr lang="zh-TW" sz="2000">
                <a:solidFill>
                  <a:srgbClr val="000000"/>
                </a:solidFill>
                <a:latin typeface="Microsoft JhengHei"/>
                <a:ea typeface="Microsoft JhengHei"/>
                <a:cs typeface="Microsoft JhengHei"/>
                <a:sym typeface="Microsoft JhengHei"/>
              </a:rPr>
              <a:t>。</a:t>
            </a:r>
            <a:endParaRPr sz="2000">
              <a:solidFill>
                <a:srgbClr val="000000"/>
              </a:solidFill>
              <a:latin typeface="Microsoft JhengHei"/>
              <a:ea typeface="Microsoft JhengHei"/>
              <a:cs typeface="Microsoft JhengHei"/>
              <a:sym typeface="Microsoft JhengHei"/>
            </a:endParaRPr>
          </a:p>
          <a:p>
            <a:pPr indent="-355600" lvl="0" marL="457200" rtl="0" algn="l">
              <a:lnSpc>
                <a:spcPct val="100000"/>
              </a:lnSpc>
              <a:spcBef>
                <a:spcPts val="1000"/>
              </a:spcBef>
              <a:spcAft>
                <a:spcPts val="0"/>
              </a:spcAft>
              <a:buClr>
                <a:srgbClr val="000000"/>
              </a:buClr>
              <a:buSzPts val="2000"/>
              <a:buFont typeface="Microsoft JhengHei"/>
              <a:buAutoNum type="arabicPeriod"/>
            </a:pPr>
            <a:r>
              <a:rPr lang="zh-TW" sz="2000">
                <a:solidFill>
                  <a:srgbClr val="000000"/>
                </a:solidFill>
                <a:latin typeface="Microsoft JhengHei"/>
                <a:ea typeface="Microsoft JhengHei"/>
                <a:cs typeface="Microsoft JhengHei"/>
                <a:sym typeface="Microsoft JhengHei"/>
              </a:rPr>
              <a:t>利用各群集中所含的資料點，重新計算各群集之群集中心點</a:t>
            </a:r>
            <a:endParaRPr sz="2000">
              <a:solidFill>
                <a:srgbClr val="000000"/>
              </a:solidFill>
              <a:latin typeface="Microsoft JhengHei"/>
              <a:ea typeface="Microsoft JhengHei"/>
              <a:cs typeface="Microsoft JhengHei"/>
              <a:sym typeface="Microsoft JhengHei"/>
            </a:endParaRPr>
          </a:p>
          <a:p>
            <a:pPr indent="-355600" lvl="0" marL="457200" rtl="0" algn="l">
              <a:lnSpc>
                <a:spcPct val="100000"/>
              </a:lnSpc>
              <a:spcBef>
                <a:spcPts val="1000"/>
              </a:spcBef>
              <a:spcAft>
                <a:spcPts val="0"/>
              </a:spcAft>
              <a:buClr>
                <a:srgbClr val="000000"/>
              </a:buClr>
              <a:buSzPts val="2000"/>
              <a:buFont typeface="Microsoft JhengHei"/>
              <a:buAutoNum type="arabicPeriod"/>
            </a:pPr>
            <a:r>
              <a:rPr lang="zh-TW" sz="2000">
                <a:solidFill>
                  <a:srgbClr val="000000"/>
                </a:solidFill>
                <a:latin typeface="Microsoft JhengHei"/>
                <a:ea typeface="Microsoft JhengHei"/>
                <a:cs typeface="Microsoft JhengHei"/>
                <a:sym typeface="Microsoft JhengHei"/>
              </a:rPr>
              <a:t>條件判斷：</a:t>
            </a:r>
            <a:endParaRPr sz="2000">
              <a:solidFill>
                <a:srgbClr val="000000"/>
              </a:solidFill>
              <a:latin typeface="Microsoft JhengHei"/>
              <a:ea typeface="Microsoft JhengHei"/>
              <a:cs typeface="Microsoft JhengHei"/>
              <a:sym typeface="Microsoft JhengHei"/>
            </a:endParaRPr>
          </a:p>
          <a:p>
            <a:pPr indent="-355600" lvl="1" marL="914400" rtl="0" algn="l">
              <a:lnSpc>
                <a:spcPct val="100000"/>
              </a:lnSpc>
              <a:spcBef>
                <a:spcPts val="1000"/>
              </a:spcBef>
              <a:spcAft>
                <a:spcPts val="0"/>
              </a:spcAft>
              <a:buClr>
                <a:srgbClr val="000000"/>
              </a:buClr>
              <a:buSzPts val="2000"/>
              <a:buFont typeface="Noto Symbol"/>
              <a:buAutoNum type="alphaLcPeriod"/>
            </a:pPr>
            <a:r>
              <a:rPr lang="zh-TW" sz="2000">
                <a:solidFill>
                  <a:srgbClr val="000000"/>
                </a:solidFill>
                <a:latin typeface="Microsoft JhengHei"/>
                <a:ea typeface="Microsoft JhengHei"/>
                <a:cs typeface="Microsoft JhengHei"/>
                <a:sym typeface="Microsoft JhengHei"/>
              </a:rPr>
              <a:t>假如由步驟3所得到各群之群集中心與之前所計算之群集中心相同，則表示分群結果已穩定，並結束此處理程序並輸出各群結果</a:t>
            </a:r>
            <a:endParaRPr sz="2000">
              <a:solidFill>
                <a:srgbClr val="000000"/>
              </a:solidFill>
              <a:latin typeface="Microsoft JhengHei"/>
              <a:ea typeface="Microsoft JhengHei"/>
              <a:cs typeface="Microsoft JhengHei"/>
              <a:sym typeface="Microsoft JhengHei"/>
            </a:endParaRPr>
          </a:p>
          <a:p>
            <a:pPr indent="-355600" lvl="1" marL="914400" rtl="0" algn="l">
              <a:lnSpc>
                <a:spcPct val="100000"/>
              </a:lnSpc>
              <a:spcBef>
                <a:spcPts val="1000"/>
              </a:spcBef>
              <a:spcAft>
                <a:spcPts val="1000"/>
              </a:spcAft>
              <a:buClr>
                <a:srgbClr val="000000"/>
              </a:buClr>
              <a:buSzPts val="2000"/>
              <a:buFont typeface="Noto Symbol"/>
              <a:buAutoNum type="alphaLcPeriod"/>
            </a:pPr>
            <a:r>
              <a:rPr lang="zh-TW" sz="2000">
                <a:solidFill>
                  <a:srgbClr val="000000"/>
                </a:solidFill>
                <a:latin typeface="Microsoft JhengHei"/>
                <a:ea typeface="Microsoft JhengHei"/>
                <a:cs typeface="Microsoft JhengHei"/>
                <a:sym typeface="Microsoft JhengHei"/>
              </a:rPr>
              <a:t>否則回到步驟2繼續執行</a:t>
            </a:r>
            <a:endParaRPr sz="2000">
              <a:latin typeface="Microsoft JhengHei"/>
              <a:ea typeface="Microsoft JhengHei"/>
              <a:cs typeface="Microsoft JhengHei"/>
              <a:sym typeface="Microsoft JhengHei"/>
            </a:endParaRPr>
          </a:p>
        </p:txBody>
      </p:sp>
      <p:cxnSp>
        <p:nvCxnSpPr>
          <p:cNvPr id="1235" name="Google Shape;1235;p128"/>
          <p:cNvCxnSpPr>
            <a:stCxn id="1236" idx="2"/>
            <a:endCxn id="1237" idx="2"/>
          </p:cNvCxnSpPr>
          <p:nvPr/>
        </p:nvCxnSpPr>
        <p:spPr>
          <a:xfrm rot="10800000">
            <a:off x="829200" y="3317800"/>
            <a:ext cx="426900" cy="2562300"/>
          </a:xfrm>
          <a:prstGeom prst="bentConnector3">
            <a:avLst>
              <a:gd fmla="val 202470" name="adj1"/>
            </a:avLst>
          </a:prstGeom>
          <a:noFill/>
          <a:ln cap="flat" cmpd="sng" w="28575">
            <a:solidFill>
              <a:srgbClr val="1F497D"/>
            </a:solidFill>
            <a:prstDash val="solid"/>
            <a:round/>
            <a:headEnd len="med" w="med" type="none"/>
            <a:tailEnd len="med" w="med" type="triangle"/>
          </a:ln>
        </p:spPr>
      </p:cxnSp>
      <p:sp>
        <p:nvSpPr>
          <p:cNvPr id="1236" name="Google Shape;1236;p128"/>
          <p:cNvSpPr/>
          <p:nvPr/>
        </p:nvSpPr>
        <p:spPr>
          <a:xfrm>
            <a:off x="1256100" y="5703700"/>
            <a:ext cx="352800" cy="3528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128"/>
          <p:cNvSpPr/>
          <p:nvPr/>
        </p:nvSpPr>
        <p:spPr>
          <a:xfrm>
            <a:off x="829050" y="3141375"/>
            <a:ext cx="352800" cy="3528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84"/>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TW" sz="3200"/>
              <a:t>Weka的出生地</a:t>
            </a:r>
            <a:endParaRPr b="0" sz="3200"/>
          </a:p>
          <a:p>
            <a:pPr indent="0" lvl="0" marL="0" rtl="0" algn="ctr">
              <a:spcBef>
                <a:spcPts val="0"/>
              </a:spcBef>
              <a:spcAft>
                <a:spcPts val="0"/>
              </a:spcAft>
              <a:buNone/>
            </a:pPr>
            <a:r>
              <a:rPr lang="zh-TW"/>
              <a:t>紐西蘭懷卡託大學</a:t>
            </a:r>
            <a:endParaRPr/>
          </a:p>
        </p:txBody>
      </p:sp>
      <p:grpSp>
        <p:nvGrpSpPr>
          <p:cNvPr id="563" name="Google Shape;563;p84"/>
          <p:cNvGrpSpPr/>
          <p:nvPr/>
        </p:nvGrpSpPr>
        <p:grpSpPr>
          <a:xfrm>
            <a:off x="0" y="1419687"/>
            <a:ext cx="9144058" cy="5229152"/>
            <a:chOff x="0" y="1648275"/>
            <a:chExt cx="7478578" cy="4276725"/>
          </a:xfrm>
        </p:grpSpPr>
        <p:pic>
          <p:nvPicPr>
            <p:cNvPr id="564" name="Google Shape;564;p84"/>
            <p:cNvPicPr preferRelativeResize="0"/>
            <p:nvPr/>
          </p:nvPicPr>
          <p:blipFill rotWithShape="1">
            <a:blip r:embed="rId3">
              <a:alphaModFix/>
            </a:blip>
            <a:srcRect b="0" l="0" r="0" t="0"/>
            <a:stretch/>
          </p:blipFill>
          <p:spPr>
            <a:xfrm>
              <a:off x="3333750" y="1648275"/>
              <a:ext cx="4144828" cy="2359950"/>
            </a:xfrm>
            <a:prstGeom prst="rect">
              <a:avLst/>
            </a:prstGeom>
            <a:noFill/>
            <a:ln>
              <a:noFill/>
            </a:ln>
          </p:spPr>
        </p:pic>
        <p:pic>
          <p:nvPicPr>
            <p:cNvPr id="565" name="Google Shape;565;p84"/>
            <p:cNvPicPr preferRelativeResize="0"/>
            <p:nvPr/>
          </p:nvPicPr>
          <p:blipFill>
            <a:blip r:embed="rId4">
              <a:alphaModFix/>
            </a:blip>
            <a:stretch>
              <a:fillRect/>
            </a:stretch>
          </p:blipFill>
          <p:spPr>
            <a:xfrm>
              <a:off x="0" y="1648275"/>
              <a:ext cx="3333750" cy="4276725"/>
            </a:xfrm>
            <a:prstGeom prst="rect">
              <a:avLst/>
            </a:prstGeom>
            <a:noFill/>
            <a:ln>
              <a:noFill/>
            </a:ln>
          </p:spPr>
        </p:pic>
        <p:pic>
          <p:nvPicPr>
            <p:cNvPr id="566" name="Google Shape;566;p84"/>
            <p:cNvPicPr preferRelativeResize="0"/>
            <p:nvPr/>
          </p:nvPicPr>
          <p:blipFill rotWithShape="1">
            <a:blip r:embed="rId5">
              <a:alphaModFix/>
            </a:blip>
            <a:srcRect b="0" l="18910" r="0" t="0"/>
            <a:stretch/>
          </p:blipFill>
          <p:spPr>
            <a:xfrm>
              <a:off x="3333750" y="4008225"/>
              <a:ext cx="4144826" cy="1916775"/>
            </a:xfrm>
            <a:prstGeom prst="rect">
              <a:avLst/>
            </a:prstGeom>
            <a:noFill/>
            <a:ln>
              <a:noFill/>
            </a:ln>
          </p:spPr>
        </p:pic>
      </p:grpSp>
      <p:sp>
        <p:nvSpPr>
          <p:cNvPr id="567" name="Google Shape;567;p84"/>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568" name="Google Shape;568;p84"/>
          <p:cNvSpPr txBox="1"/>
          <p:nvPr>
            <p:ph idx="2" type="subTitle"/>
          </p:nvPr>
        </p:nvSpPr>
        <p:spPr>
          <a:xfrm>
            <a:off x="24200" y="6648850"/>
            <a:ext cx="8191500" cy="2091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TW" u="sng">
                <a:solidFill>
                  <a:schemeClr val="hlink"/>
                </a:solidFill>
                <a:hlinkClick r:id="rId6"/>
              </a:rPr>
              <a:t>https://www.waikato.ac.nz/</a:t>
            </a:r>
            <a:r>
              <a:rPr lang="zh-TW"/>
              <a:t>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2" name="Shape 1242"/>
        <p:cNvGrpSpPr/>
        <p:nvPr/>
      </p:nvGrpSpPr>
      <p:grpSpPr>
        <a:xfrm>
          <a:off x="0" y="0"/>
          <a:ext cx="0" cy="0"/>
          <a:chOff x="0" y="0"/>
          <a:chExt cx="0" cy="0"/>
        </a:xfrm>
      </p:grpSpPr>
      <p:sp>
        <p:nvSpPr>
          <p:cNvPr id="1243" name="Google Shape;1243;p129"/>
          <p:cNvSpPr txBox="1"/>
          <p:nvPr>
            <p:ph idx="4294967295" type="body"/>
          </p:nvPr>
        </p:nvSpPr>
        <p:spPr>
          <a:xfrm>
            <a:off x="476250" y="800125"/>
            <a:ext cx="8191500" cy="4711800"/>
          </a:xfrm>
          <a:prstGeom prst="rect">
            <a:avLst/>
          </a:prstGeom>
        </p:spPr>
        <p:txBody>
          <a:bodyPr anchorCtr="0" anchor="t" bIns="91425" lIns="91425" spcFirstLastPara="1" rIns="91425" wrap="square" tIns="91425">
            <a:noAutofit/>
          </a:bodyPr>
          <a:lstStyle/>
          <a:p>
            <a:pPr indent="-381000" lvl="0" marL="457200" rtl="0" algn="l">
              <a:spcBef>
                <a:spcPts val="560"/>
              </a:spcBef>
              <a:spcAft>
                <a:spcPts val="0"/>
              </a:spcAft>
              <a:buSzPts val="2400"/>
              <a:buChar char="●"/>
            </a:pPr>
            <a:r>
              <a:rPr lang="zh-TW"/>
              <a:t>年齡與月收入資料集合</a:t>
            </a:r>
            <a:endParaRPr/>
          </a:p>
          <a:p>
            <a:pPr indent="-381000" lvl="0" marL="457200" rtl="0" algn="l">
              <a:spcBef>
                <a:spcPts val="0"/>
              </a:spcBef>
              <a:spcAft>
                <a:spcPts val="0"/>
              </a:spcAft>
              <a:buSzPts val="2400"/>
              <a:buChar char="●"/>
            </a:pPr>
            <a:r>
              <a:rPr lang="zh-TW"/>
              <a:t>使用者定義之群集數量k = 3</a:t>
            </a:r>
            <a:endParaRPr/>
          </a:p>
        </p:txBody>
      </p:sp>
      <p:sp>
        <p:nvSpPr>
          <p:cNvPr id="1244" name="Google Shape;1244;p129"/>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245" name="Google Shape;1245;p129"/>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246" name="Google Shape;1246;p129"/>
          <p:cNvSpPr txBox="1"/>
          <p:nvPr>
            <p:ph type="title"/>
          </p:nvPr>
        </p:nvSpPr>
        <p:spPr>
          <a:xfrm>
            <a:off x="476250" y="321825"/>
            <a:ext cx="8191500" cy="51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起始輸入</a:t>
            </a:r>
            <a:endParaRPr/>
          </a:p>
        </p:txBody>
      </p:sp>
      <p:pic>
        <p:nvPicPr>
          <p:cNvPr id="1247" name="Google Shape;1247;p129" title="年齡與平均月收入散佈圖"/>
          <p:cNvPicPr preferRelativeResize="0"/>
          <p:nvPr/>
        </p:nvPicPr>
        <p:blipFill rotWithShape="1">
          <a:blip r:embed="rId3">
            <a:alphaModFix/>
          </a:blip>
          <a:srcRect b="12494" l="14222" r="14557" t="15240"/>
          <a:stretch/>
        </p:blipFill>
        <p:spPr>
          <a:xfrm>
            <a:off x="860806" y="2158800"/>
            <a:ext cx="7422383" cy="46563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2" name="Shape 1252"/>
        <p:cNvGrpSpPr/>
        <p:nvPr/>
      </p:nvGrpSpPr>
      <p:grpSpPr>
        <a:xfrm>
          <a:off x="0" y="0"/>
          <a:ext cx="0" cy="0"/>
          <a:chOff x="0" y="0"/>
          <a:chExt cx="0" cy="0"/>
        </a:xfrm>
      </p:grpSpPr>
      <p:sp>
        <p:nvSpPr>
          <p:cNvPr id="1253" name="Google Shape;1253;p130"/>
          <p:cNvSpPr txBox="1"/>
          <p:nvPr>
            <p:ph idx="4294967295" type="body"/>
          </p:nvPr>
        </p:nvSpPr>
        <p:spPr>
          <a:xfrm>
            <a:off x="476250" y="800125"/>
            <a:ext cx="8191500" cy="47118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TW"/>
              <a:t>隨機選擇任k個資料點當作起始k群的</a:t>
            </a:r>
            <a:r>
              <a:rPr lang="zh-TW">
                <a:solidFill>
                  <a:srgbClr val="FF0000"/>
                </a:solidFill>
              </a:rPr>
              <a:t>群集中心</a:t>
            </a:r>
            <a:endParaRPr>
              <a:solidFill>
                <a:srgbClr val="FF0000"/>
              </a:solidFill>
            </a:endParaRPr>
          </a:p>
        </p:txBody>
      </p:sp>
      <p:sp>
        <p:nvSpPr>
          <p:cNvPr id="1254" name="Google Shape;1254;p130"/>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255" name="Google Shape;1255;p130"/>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256" name="Google Shape;1256;p130"/>
          <p:cNvSpPr txBox="1"/>
          <p:nvPr>
            <p:ph type="title"/>
          </p:nvPr>
        </p:nvSpPr>
        <p:spPr>
          <a:xfrm>
            <a:off x="476250" y="321825"/>
            <a:ext cx="8191500" cy="51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1-1. 起始設置</a:t>
            </a:r>
            <a:endParaRPr/>
          </a:p>
        </p:txBody>
      </p:sp>
      <p:pic>
        <p:nvPicPr>
          <p:cNvPr id="1257" name="Google Shape;1257;p130" title="年齡與平均月收入散佈圖"/>
          <p:cNvPicPr preferRelativeResize="0"/>
          <p:nvPr/>
        </p:nvPicPr>
        <p:blipFill rotWithShape="1">
          <a:blip r:embed="rId3">
            <a:alphaModFix/>
          </a:blip>
          <a:srcRect b="12494" l="14222" r="14557" t="15240"/>
          <a:stretch/>
        </p:blipFill>
        <p:spPr>
          <a:xfrm>
            <a:off x="860806" y="2158800"/>
            <a:ext cx="7422383" cy="4656300"/>
          </a:xfrm>
          <a:prstGeom prst="rect">
            <a:avLst/>
          </a:prstGeom>
          <a:noFill/>
          <a:ln>
            <a:noFill/>
          </a:ln>
        </p:spPr>
      </p:pic>
      <p:sp>
        <p:nvSpPr>
          <p:cNvPr id="1258" name="Google Shape;1258;p130"/>
          <p:cNvSpPr/>
          <p:nvPr/>
        </p:nvSpPr>
        <p:spPr>
          <a:xfrm>
            <a:off x="5858925" y="4066925"/>
            <a:ext cx="257400" cy="261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130"/>
          <p:cNvSpPr/>
          <p:nvPr/>
        </p:nvSpPr>
        <p:spPr>
          <a:xfrm>
            <a:off x="5639725" y="4262625"/>
            <a:ext cx="257400" cy="261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130"/>
          <p:cNvSpPr/>
          <p:nvPr/>
        </p:nvSpPr>
        <p:spPr>
          <a:xfrm>
            <a:off x="6814025" y="3260550"/>
            <a:ext cx="257400" cy="261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5" name="Shape 1265"/>
        <p:cNvGrpSpPr/>
        <p:nvPr/>
      </p:nvGrpSpPr>
      <p:grpSpPr>
        <a:xfrm>
          <a:off x="0" y="0"/>
          <a:ext cx="0" cy="0"/>
          <a:chOff x="0" y="0"/>
          <a:chExt cx="0" cy="0"/>
        </a:xfrm>
      </p:grpSpPr>
      <p:sp>
        <p:nvSpPr>
          <p:cNvPr id="1266" name="Google Shape;1266;p131"/>
          <p:cNvSpPr txBox="1"/>
          <p:nvPr>
            <p:ph idx="4294967295" type="body"/>
          </p:nvPr>
        </p:nvSpPr>
        <p:spPr>
          <a:xfrm>
            <a:off x="476250" y="800125"/>
            <a:ext cx="8191500" cy="47118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TW"/>
              <a:t>利用相似度計算公式，</a:t>
            </a:r>
            <a:br>
              <a:rPr lang="zh-TW"/>
            </a:br>
            <a:r>
              <a:rPr lang="zh-TW"/>
              <a:t>將資料點分別歸屬到距其最近之群集中心所屬的</a:t>
            </a:r>
            <a:r>
              <a:rPr lang="zh-TW">
                <a:solidFill>
                  <a:schemeClr val="accent6"/>
                </a:solidFill>
              </a:rPr>
              <a:t>群集</a:t>
            </a:r>
            <a:r>
              <a:rPr lang="zh-TW"/>
              <a:t>，</a:t>
            </a:r>
            <a:br>
              <a:rPr lang="zh-TW"/>
            </a:br>
            <a:r>
              <a:rPr lang="zh-TW"/>
              <a:t>形成k=3個群集。</a:t>
            </a:r>
            <a:endParaRPr/>
          </a:p>
        </p:txBody>
      </p:sp>
      <p:sp>
        <p:nvSpPr>
          <p:cNvPr id="1267" name="Google Shape;1267;p131"/>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268" name="Google Shape;1268;p131"/>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269" name="Google Shape;1269;p131"/>
          <p:cNvSpPr txBox="1"/>
          <p:nvPr>
            <p:ph type="title"/>
          </p:nvPr>
        </p:nvSpPr>
        <p:spPr>
          <a:xfrm>
            <a:off x="476250" y="321825"/>
            <a:ext cx="8191500" cy="51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1-2. 形成群集</a:t>
            </a:r>
            <a:endParaRPr/>
          </a:p>
        </p:txBody>
      </p:sp>
      <p:pic>
        <p:nvPicPr>
          <p:cNvPr id="1270" name="Google Shape;1270;p131" title="年齡與平均月收入散佈圖"/>
          <p:cNvPicPr preferRelativeResize="0"/>
          <p:nvPr/>
        </p:nvPicPr>
        <p:blipFill rotWithShape="1">
          <a:blip r:embed="rId3">
            <a:alphaModFix/>
          </a:blip>
          <a:srcRect b="12494" l="14222" r="14557" t="15240"/>
          <a:stretch/>
        </p:blipFill>
        <p:spPr>
          <a:xfrm>
            <a:off x="860806" y="2158800"/>
            <a:ext cx="7422383" cy="4656300"/>
          </a:xfrm>
          <a:prstGeom prst="rect">
            <a:avLst/>
          </a:prstGeom>
          <a:noFill/>
          <a:ln>
            <a:noFill/>
          </a:ln>
        </p:spPr>
      </p:pic>
      <p:sp>
        <p:nvSpPr>
          <p:cNvPr id="1271" name="Google Shape;1271;p131"/>
          <p:cNvSpPr/>
          <p:nvPr/>
        </p:nvSpPr>
        <p:spPr>
          <a:xfrm rot="-944843">
            <a:off x="6620217" y="3030741"/>
            <a:ext cx="894264" cy="824664"/>
          </a:xfrm>
          <a:prstGeom prst="ellipse">
            <a:avLst/>
          </a:prstGeom>
          <a:noFill/>
          <a:ln cap="flat" cmpd="sng" w="38100">
            <a:solidFill>
              <a:schemeClr val="accent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131"/>
          <p:cNvSpPr/>
          <p:nvPr/>
        </p:nvSpPr>
        <p:spPr>
          <a:xfrm rot="-944137">
            <a:off x="2988398" y="4243793"/>
            <a:ext cx="2971253" cy="1224348"/>
          </a:xfrm>
          <a:prstGeom prst="ellipse">
            <a:avLst/>
          </a:prstGeom>
          <a:noFill/>
          <a:ln cap="flat" cmpd="sng" w="38100">
            <a:solidFill>
              <a:schemeClr val="accent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131"/>
          <p:cNvSpPr/>
          <p:nvPr/>
        </p:nvSpPr>
        <p:spPr>
          <a:xfrm>
            <a:off x="5858925" y="4066925"/>
            <a:ext cx="257400" cy="261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131"/>
          <p:cNvSpPr/>
          <p:nvPr/>
        </p:nvSpPr>
        <p:spPr>
          <a:xfrm>
            <a:off x="5639725" y="4262625"/>
            <a:ext cx="257400" cy="261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131"/>
          <p:cNvSpPr/>
          <p:nvPr/>
        </p:nvSpPr>
        <p:spPr>
          <a:xfrm>
            <a:off x="6814025" y="3260550"/>
            <a:ext cx="257400" cy="261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131"/>
          <p:cNvSpPr/>
          <p:nvPr/>
        </p:nvSpPr>
        <p:spPr>
          <a:xfrm rot="-944076">
            <a:off x="5735951" y="3892589"/>
            <a:ext cx="537647" cy="466522"/>
          </a:xfrm>
          <a:prstGeom prst="ellipse">
            <a:avLst/>
          </a:prstGeom>
          <a:noFill/>
          <a:ln cap="flat" cmpd="sng" w="38100">
            <a:solidFill>
              <a:schemeClr val="accent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1" name="Shape 1281"/>
        <p:cNvGrpSpPr/>
        <p:nvPr/>
      </p:nvGrpSpPr>
      <p:grpSpPr>
        <a:xfrm>
          <a:off x="0" y="0"/>
          <a:ext cx="0" cy="0"/>
          <a:chOff x="0" y="0"/>
          <a:chExt cx="0" cy="0"/>
        </a:xfrm>
      </p:grpSpPr>
      <p:sp>
        <p:nvSpPr>
          <p:cNvPr id="1282" name="Google Shape;1282;p132"/>
          <p:cNvSpPr txBox="1"/>
          <p:nvPr>
            <p:ph idx="4294967295" type="body"/>
          </p:nvPr>
        </p:nvSpPr>
        <p:spPr>
          <a:xfrm>
            <a:off x="476250" y="800125"/>
            <a:ext cx="8191500" cy="47118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TW"/>
              <a:t>利用各群集中所含的資料點，重新計算各群集之</a:t>
            </a:r>
            <a:r>
              <a:rPr lang="zh-TW">
                <a:solidFill>
                  <a:srgbClr val="FF0000"/>
                </a:solidFill>
              </a:rPr>
              <a:t>群集中心</a:t>
            </a:r>
            <a:r>
              <a:rPr lang="zh-TW"/>
              <a:t>點</a:t>
            </a:r>
            <a:endParaRPr/>
          </a:p>
        </p:txBody>
      </p:sp>
      <p:sp>
        <p:nvSpPr>
          <p:cNvPr id="1283" name="Google Shape;1283;p132"/>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284" name="Google Shape;1284;p132"/>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285" name="Google Shape;1285;p132"/>
          <p:cNvSpPr txBox="1"/>
          <p:nvPr>
            <p:ph type="title"/>
          </p:nvPr>
        </p:nvSpPr>
        <p:spPr>
          <a:xfrm>
            <a:off x="476250" y="321825"/>
            <a:ext cx="8191500" cy="51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1-3. 計算群集中心</a:t>
            </a:r>
            <a:endParaRPr/>
          </a:p>
        </p:txBody>
      </p:sp>
      <p:pic>
        <p:nvPicPr>
          <p:cNvPr id="1286" name="Google Shape;1286;p132" title="年齡與平均月收入散佈圖"/>
          <p:cNvPicPr preferRelativeResize="0"/>
          <p:nvPr/>
        </p:nvPicPr>
        <p:blipFill rotWithShape="1">
          <a:blip r:embed="rId3">
            <a:alphaModFix/>
          </a:blip>
          <a:srcRect b="12494" l="14222" r="14557" t="15240"/>
          <a:stretch/>
        </p:blipFill>
        <p:spPr>
          <a:xfrm>
            <a:off x="860806" y="2158800"/>
            <a:ext cx="7422383" cy="4656300"/>
          </a:xfrm>
          <a:prstGeom prst="rect">
            <a:avLst/>
          </a:prstGeom>
          <a:noFill/>
          <a:ln>
            <a:noFill/>
          </a:ln>
        </p:spPr>
      </p:pic>
      <p:sp>
        <p:nvSpPr>
          <p:cNvPr id="1287" name="Google Shape;1287;p132"/>
          <p:cNvSpPr/>
          <p:nvPr/>
        </p:nvSpPr>
        <p:spPr>
          <a:xfrm rot="-944076">
            <a:off x="5735951" y="3892589"/>
            <a:ext cx="537647" cy="466522"/>
          </a:xfrm>
          <a:prstGeom prst="ellipse">
            <a:avLst/>
          </a:prstGeom>
          <a:noFill/>
          <a:ln cap="flat" cmpd="sng" w="38100">
            <a:solidFill>
              <a:schemeClr val="accent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132"/>
          <p:cNvSpPr/>
          <p:nvPr/>
        </p:nvSpPr>
        <p:spPr>
          <a:xfrm>
            <a:off x="5858925" y="4066925"/>
            <a:ext cx="257400" cy="261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132"/>
          <p:cNvSpPr/>
          <p:nvPr/>
        </p:nvSpPr>
        <p:spPr>
          <a:xfrm rot="-944137">
            <a:off x="2988398" y="4243793"/>
            <a:ext cx="2971253" cy="1224348"/>
          </a:xfrm>
          <a:prstGeom prst="ellipse">
            <a:avLst/>
          </a:prstGeom>
          <a:noFill/>
          <a:ln cap="flat" cmpd="sng" w="38100">
            <a:solidFill>
              <a:schemeClr val="accent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132"/>
          <p:cNvSpPr/>
          <p:nvPr/>
        </p:nvSpPr>
        <p:spPr>
          <a:xfrm>
            <a:off x="4443300" y="4725025"/>
            <a:ext cx="257400" cy="261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132"/>
          <p:cNvSpPr/>
          <p:nvPr/>
        </p:nvSpPr>
        <p:spPr>
          <a:xfrm rot="-944843">
            <a:off x="6620217" y="3030741"/>
            <a:ext cx="894264" cy="824664"/>
          </a:xfrm>
          <a:prstGeom prst="ellipse">
            <a:avLst/>
          </a:prstGeom>
          <a:noFill/>
          <a:ln cap="flat" cmpd="sng" w="38100">
            <a:solidFill>
              <a:schemeClr val="accent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132"/>
          <p:cNvSpPr/>
          <p:nvPr/>
        </p:nvSpPr>
        <p:spPr>
          <a:xfrm>
            <a:off x="6966425" y="3336750"/>
            <a:ext cx="257400" cy="261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132"/>
          <p:cNvSpPr/>
          <p:nvPr/>
        </p:nvSpPr>
        <p:spPr>
          <a:xfrm>
            <a:off x="3604925" y="3197825"/>
            <a:ext cx="773400" cy="763500"/>
          </a:xfrm>
          <a:prstGeom prst="wedgeEllipseCallout">
            <a:avLst>
              <a:gd fmla="val 63906" name="adj1"/>
              <a:gd fmla="val 137161" name="adj2"/>
            </a:avLst>
          </a:prstGeom>
          <a:solidFill>
            <a:srgbClr val="FF0000"/>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zh-TW" sz="4800">
                <a:solidFill>
                  <a:srgbClr val="FFFFFF"/>
                </a:solidFill>
              </a:rPr>
              <a:t>!</a:t>
            </a:r>
            <a:endParaRPr b="1" sz="4800">
              <a:solidFill>
                <a:srgbClr val="FFFFFF"/>
              </a:solidFill>
            </a:endParaRPr>
          </a:p>
        </p:txBody>
      </p:sp>
      <p:sp>
        <p:nvSpPr>
          <p:cNvPr id="1294" name="Google Shape;1294;p132"/>
          <p:cNvSpPr/>
          <p:nvPr/>
        </p:nvSpPr>
        <p:spPr>
          <a:xfrm>
            <a:off x="5682875" y="2641975"/>
            <a:ext cx="773400" cy="763500"/>
          </a:xfrm>
          <a:prstGeom prst="wedgeEllipseCallout">
            <a:avLst>
              <a:gd fmla="val 93845" name="adj1"/>
              <a:gd fmla="val 54106" name="adj2"/>
            </a:avLst>
          </a:prstGeom>
          <a:solidFill>
            <a:srgbClr val="FF0000"/>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zh-TW" sz="4800">
                <a:solidFill>
                  <a:srgbClr val="FFFFFF"/>
                </a:solidFill>
              </a:rPr>
              <a:t>!</a:t>
            </a:r>
            <a:endParaRPr b="1" sz="4800">
              <a:solidFill>
                <a:srgbClr val="FFFFFF"/>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9" name="Shape 1299"/>
        <p:cNvGrpSpPr/>
        <p:nvPr/>
      </p:nvGrpSpPr>
      <p:grpSpPr>
        <a:xfrm>
          <a:off x="0" y="0"/>
          <a:ext cx="0" cy="0"/>
          <a:chOff x="0" y="0"/>
          <a:chExt cx="0" cy="0"/>
        </a:xfrm>
      </p:grpSpPr>
      <p:sp>
        <p:nvSpPr>
          <p:cNvPr id="1300" name="Google Shape;1300;p133"/>
          <p:cNvSpPr txBox="1"/>
          <p:nvPr>
            <p:ph idx="4294967295" type="body"/>
          </p:nvPr>
        </p:nvSpPr>
        <p:spPr>
          <a:xfrm>
            <a:off x="476250" y="800125"/>
            <a:ext cx="8191500" cy="47118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TW"/>
              <a:t>現在的</a:t>
            </a:r>
            <a:r>
              <a:rPr lang="zh-TW">
                <a:solidFill>
                  <a:srgbClr val="FF0000"/>
                </a:solidFill>
              </a:rPr>
              <a:t>群集中心</a:t>
            </a:r>
            <a:r>
              <a:rPr lang="zh-TW"/>
              <a:t>與之前的</a:t>
            </a:r>
            <a:r>
              <a:rPr lang="zh-TW">
                <a:solidFill>
                  <a:srgbClr val="FF00FF"/>
                </a:solidFill>
              </a:rPr>
              <a:t>群集中心</a:t>
            </a:r>
            <a:r>
              <a:rPr lang="zh-TW"/>
              <a:t>不同，故繼續執行</a:t>
            </a:r>
            <a:endParaRPr/>
          </a:p>
        </p:txBody>
      </p:sp>
      <p:sp>
        <p:nvSpPr>
          <p:cNvPr id="1301" name="Google Shape;1301;p133"/>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302" name="Google Shape;1302;p133"/>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303" name="Google Shape;1303;p133"/>
          <p:cNvSpPr txBox="1"/>
          <p:nvPr>
            <p:ph type="title"/>
          </p:nvPr>
        </p:nvSpPr>
        <p:spPr>
          <a:xfrm>
            <a:off x="476250" y="321825"/>
            <a:ext cx="8191500" cy="51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1-4. 結束條件判斷</a:t>
            </a:r>
            <a:endParaRPr/>
          </a:p>
        </p:txBody>
      </p:sp>
      <p:pic>
        <p:nvPicPr>
          <p:cNvPr id="1304" name="Google Shape;1304;p133" title="年齡與平均月收入散佈圖"/>
          <p:cNvPicPr preferRelativeResize="0"/>
          <p:nvPr/>
        </p:nvPicPr>
        <p:blipFill rotWithShape="1">
          <a:blip r:embed="rId3">
            <a:alphaModFix/>
          </a:blip>
          <a:srcRect b="12494" l="14222" r="14557" t="15240"/>
          <a:stretch/>
        </p:blipFill>
        <p:spPr>
          <a:xfrm>
            <a:off x="860806" y="2158800"/>
            <a:ext cx="7422383" cy="4656300"/>
          </a:xfrm>
          <a:prstGeom prst="rect">
            <a:avLst/>
          </a:prstGeom>
          <a:noFill/>
          <a:ln>
            <a:noFill/>
          </a:ln>
        </p:spPr>
      </p:pic>
      <p:sp>
        <p:nvSpPr>
          <p:cNvPr id="1305" name="Google Shape;1305;p133"/>
          <p:cNvSpPr/>
          <p:nvPr/>
        </p:nvSpPr>
        <p:spPr>
          <a:xfrm rot="-944076">
            <a:off x="5735951" y="3892589"/>
            <a:ext cx="537647" cy="466522"/>
          </a:xfrm>
          <a:prstGeom prst="ellipse">
            <a:avLst/>
          </a:prstGeom>
          <a:noFill/>
          <a:ln cap="flat" cmpd="sng" w="38100">
            <a:solidFill>
              <a:schemeClr val="accent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133"/>
          <p:cNvSpPr/>
          <p:nvPr/>
        </p:nvSpPr>
        <p:spPr>
          <a:xfrm>
            <a:off x="5858925" y="4066925"/>
            <a:ext cx="257400" cy="261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133"/>
          <p:cNvSpPr/>
          <p:nvPr/>
        </p:nvSpPr>
        <p:spPr>
          <a:xfrm rot="-944137">
            <a:off x="2988398" y="4243793"/>
            <a:ext cx="2971253" cy="1224348"/>
          </a:xfrm>
          <a:prstGeom prst="ellipse">
            <a:avLst/>
          </a:prstGeom>
          <a:noFill/>
          <a:ln cap="flat" cmpd="sng" w="38100">
            <a:solidFill>
              <a:schemeClr val="accent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133"/>
          <p:cNvSpPr/>
          <p:nvPr/>
        </p:nvSpPr>
        <p:spPr>
          <a:xfrm>
            <a:off x="4443300" y="4725025"/>
            <a:ext cx="257400" cy="261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133"/>
          <p:cNvSpPr/>
          <p:nvPr/>
        </p:nvSpPr>
        <p:spPr>
          <a:xfrm rot="-944843">
            <a:off x="6620217" y="3030741"/>
            <a:ext cx="894264" cy="824664"/>
          </a:xfrm>
          <a:prstGeom prst="ellipse">
            <a:avLst/>
          </a:prstGeom>
          <a:noFill/>
          <a:ln cap="flat" cmpd="sng" w="38100">
            <a:solidFill>
              <a:schemeClr val="accent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133"/>
          <p:cNvSpPr/>
          <p:nvPr/>
        </p:nvSpPr>
        <p:spPr>
          <a:xfrm>
            <a:off x="6966425" y="3336750"/>
            <a:ext cx="257400" cy="261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133"/>
          <p:cNvSpPr/>
          <p:nvPr/>
        </p:nvSpPr>
        <p:spPr>
          <a:xfrm>
            <a:off x="5639725" y="4262625"/>
            <a:ext cx="257400" cy="261900"/>
          </a:xfrm>
          <a:prstGeom prst="rect">
            <a:avLst/>
          </a:prstGeom>
          <a:noFill/>
          <a:ln cap="flat" cmpd="sng" w="38100">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133"/>
          <p:cNvSpPr/>
          <p:nvPr/>
        </p:nvSpPr>
        <p:spPr>
          <a:xfrm>
            <a:off x="6814025" y="3260550"/>
            <a:ext cx="257400" cy="261900"/>
          </a:xfrm>
          <a:prstGeom prst="rect">
            <a:avLst/>
          </a:prstGeom>
          <a:noFill/>
          <a:ln cap="flat" cmpd="sng" w="38100">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133"/>
          <p:cNvSpPr/>
          <p:nvPr/>
        </p:nvSpPr>
        <p:spPr>
          <a:xfrm>
            <a:off x="4185300" y="2924825"/>
            <a:ext cx="773400" cy="763500"/>
          </a:xfrm>
          <a:prstGeom prst="wedgeEllipseCallout">
            <a:avLst>
              <a:gd fmla="val 63906" name="adj1"/>
              <a:gd fmla="val 137161" name="adj2"/>
            </a:avLst>
          </a:prstGeom>
          <a:solidFill>
            <a:srgbClr val="9900FF"/>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zh-TW" sz="4800">
                <a:solidFill>
                  <a:srgbClr val="FFFFFF"/>
                </a:solidFill>
              </a:rPr>
              <a:t>!</a:t>
            </a:r>
            <a:endParaRPr b="1" sz="4800">
              <a:solidFill>
                <a:srgbClr val="FFFFFF"/>
              </a:solidFill>
            </a:endParaRPr>
          </a:p>
        </p:txBody>
      </p:sp>
      <p:sp>
        <p:nvSpPr>
          <p:cNvPr id="1314" name="Google Shape;1314;p133"/>
          <p:cNvSpPr/>
          <p:nvPr/>
        </p:nvSpPr>
        <p:spPr>
          <a:xfrm>
            <a:off x="5897125" y="2364775"/>
            <a:ext cx="773400" cy="763500"/>
          </a:xfrm>
          <a:prstGeom prst="wedgeEllipseCallout">
            <a:avLst>
              <a:gd fmla="val 66143" name="adj1"/>
              <a:gd fmla="val 58625" name="adj2"/>
            </a:avLst>
          </a:prstGeom>
          <a:solidFill>
            <a:srgbClr val="9900FF"/>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zh-TW" sz="4800">
                <a:solidFill>
                  <a:srgbClr val="FFFFFF"/>
                </a:solidFill>
              </a:rPr>
              <a:t>!</a:t>
            </a:r>
            <a:endParaRPr b="1" sz="4800">
              <a:solidFill>
                <a:srgbClr val="FFFFFF"/>
              </a:solidFill>
            </a:endParaRPr>
          </a:p>
        </p:txBody>
      </p:sp>
      <p:cxnSp>
        <p:nvCxnSpPr>
          <p:cNvPr id="1315" name="Google Shape;1315;p133"/>
          <p:cNvCxnSpPr>
            <a:endCxn id="1308" idx="3"/>
          </p:cNvCxnSpPr>
          <p:nvPr/>
        </p:nvCxnSpPr>
        <p:spPr>
          <a:xfrm flipH="1">
            <a:off x="4700700" y="4393675"/>
            <a:ext cx="939000" cy="462300"/>
          </a:xfrm>
          <a:prstGeom prst="straightConnector1">
            <a:avLst/>
          </a:prstGeom>
          <a:noFill/>
          <a:ln cap="flat" cmpd="sng" w="38100">
            <a:solidFill>
              <a:srgbClr val="9900FF"/>
            </a:solidFill>
            <a:prstDash val="solid"/>
            <a:round/>
            <a:headEnd len="med" w="med" type="none"/>
            <a:tailEnd len="med" w="med" type="triangle"/>
          </a:ln>
        </p:spPr>
      </p:cxn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0" name="Shape 1320"/>
        <p:cNvGrpSpPr/>
        <p:nvPr/>
      </p:nvGrpSpPr>
      <p:grpSpPr>
        <a:xfrm>
          <a:off x="0" y="0"/>
          <a:ext cx="0" cy="0"/>
          <a:chOff x="0" y="0"/>
          <a:chExt cx="0" cy="0"/>
        </a:xfrm>
      </p:grpSpPr>
      <p:sp>
        <p:nvSpPr>
          <p:cNvPr id="1321" name="Google Shape;1321;p134"/>
          <p:cNvSpPr txBox="1"/>
          <p:nvPr>
            <p:ph idx="4294967295" type="body"/>
          </p:nvPr>
        </p:nvSpPr>
        <p:spPr>
          <a:xfrm>
            <a:off x="476250" y="800125"/>
            <a:ext cx="8191500" cy="47118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TW"/>
              <a:t>利用相似度計算公式，</a:t>
            </a:r>
            <a:br>
              <a:rPr lang="zh-TW"/>
            </a:br>
            <a:r>
              <a:rPr lang="zh-TW"/>
              <a:t>將資料點分別歸屬到距其最近之群集中心所屬的</a:t>
            </a:r>
            <a:r>
              <a:rPr lang="zh-TW">
                <a:solidFill>
                  <a:srgbClr val="FF9900"/>
                </a:solidFill>
              </a:rPr>
              <a:t>群集</a:t>
            </a:r>
            <a:r>
              <a:rPr lang="zh-TW"/>
              <a:t>，</a:t>
            </a:r>
            <a:br>
              <a:rPr lang="zh-TW"/>
            </a:br>
            <a:r>
              <a:rPr lang="zh-TW"/>
              <a:t>形成k=3個群集。</a:t>
            </a:r>
            <a:endParaRPr/>
          </a:p>
        </p:txBody>
      </p:sp>
      <p:sp>
        <p:nvSpPr>
          <p:cNvPr id="1322" name="Google Shape;1322;p134"/>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323" name="Google Shape;1323;p134"/>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324" name="Google Shape;1324;p134"/>
          <p:cNvSpPr txBox="1"/>
          <p:nvPr>
            <p:ph type="title"/>
          </p:nvPr>
        </p:nvSpPr>
        <p:spPr>
          <a:xfrm>
            <a:off x="476250" y="321825"/>
            <a:ext cx="8191500" cy="51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2-2. 形成群集</a:t>
            </a:r>
            <a:endParaRPr/>
          </a:p>
        </p:txBody>
      </p:sp>
      <p:pic>
        <p:nvPicPr>
          <p:cNvPr id="1325" name="Google Shape;1325;p134" title="年齡與平均月收入散佈圖"/>
          <p:cNvPicPr preferRelativeResize="0"/>
          <p:nvPr/>
        </p:nvPicPr>
        <p:blipFill rotWithShape="1">
          <a:blip r:embed="rId3">
            <a:alphaModFix/>
          </a:blip>
          <a:srcRect b="12494" l="14222" r="14557" t="15240"/>
          <a:stretch/>
        </p:blipFill>
        <p:spPr>
          <a:xfrm>
            <a:off x="860806" y="2158800"/>
            <a:ext cx="7422383" cy="4656300"/>
          </a:xfrm>
          <a:prstGeom prst="rect">
            <a:avLst/>
          </a:prstGeom>
          <a:noFill/>
          <a:ln>
            <a:noFill/>
          </a:ln>
        </p:spPr>
      </p:pic>
      <p:sp>
        <p:nvSpPr>
          <p:cNvPr id="1326" name="Google Shape;1326;p134"/>
          <p:cNvSpPr/>
          <p:nvPr/>
        </p:nvSpPr>
        <p:spPr>
          <a:xfrm rot="-944271">
            <a:off x="5508624" y="3923971"/>
            <a:ext cx="796353" cy="661892"/>
          </a:xfrm>
          <a:prstGeom prst="ellipse">
            <a:avLst/>
          </a:prstGeom>
          <a:noFill/>
          <a:ln cap="flat" cmpd="sng" w="38100">
            <a:solidFill>
              <a:schemeClr val="accent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134"/>
          <p:cNvSpPr/>
          <p:nvPr/>
        </p:nvSpPr>
        <p:spPr>
          <a:xfrm>
            <a:off x="5858925" y="4066925"/>
            <a:ext cx="257400" cy="261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134"/>
          <p:cNvSpPr/>
          <p:nvPr/>
        </p:nvSpPr>
        <p:spPr>
          <a:xfrm rot="-943984">
            <a:off x="3006791" y="4376851"/>
            <a:ext cx="1990368" cy="1224348"/>
          </a:xfrm>
          <a:prstGeom prst="ellipse">
            <a:avLst/>
          </a:prstGeom>
          <a:noFill/>
          <a:ln cap="flat" cmpd="sng" w="38100">
            <a:solidFill>
              <a:schemeClr val="accent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134"/>
          <p:cNvSpPr/>
          <p:nvPr/>
        </p:nvSpPr>
        <p:spPr>
          <a:xfrm>
            <a:off x="4443300" y="4725025"/>
            <a:ext cx="257400" cy="261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134"/>
          <p:cNvSpPr/>
          <p:nvPr/>
        </p:nvSpPr>
        <p:spPr>
          <a:xfrm rot="-944843">
            <a:off x="6620217" y="3030741"/>
            <a:ext cx="894264" cy="824664"/>
          </a:xfrm>
          <a:prstGeom prst="ellipse">
            <a:avLst/>
          </a:prstGeom>
          <a:noFill/>
          <a:ln cap="flat" cmpd="sng" w="38100">
            <a:solidFill>
              <a:schemeClr val="accent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134"/>
          <p:cNvSpPr/>
          <p:nvPr/>
        </p:nvSpPr>
        <p:spPr>
          <a:xfrm>
            <a:off x="6966425" y="3336750"/>
            <a:ext cx="257400" cy="261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134"/>
          <p:cNvSpPr/>
          <p:nvPr/>
        </p:nvSpPr>
        <p:spPr>
          <a:xfrm>
            <a:off x="4021475" y="3462575"/>
            <a:ext cx="773400" cy="763500"/>
          </a:xfrm>
          <a:prstGeom prst="wedgeEllipseCallout">
            <a:avLst>
              <a:gd fmla="val -20833" name="adj1"/>
              <a:gd fmla="val 62500" name="adj2"/>
            </a:avLst>
          </a:prstGeom>
          <a:solidFill>
            <a:schemeClr val="accent6"/>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zh-TW" sz="4800">
                <a:solidFill>
                  <a:srgbClr val="FFFFFF"/>
                </a:solidFill>
              </a:rPr>
              <a:t>!</a:t>
            </a:r>
            <a:endParaRPr b="1" sz="4800">
              <a:solidFill>
                <a:srgbClr val="FFFFFF"/>
              </a:solidFill>
            </a:endParaRPr>
          </a:p>
        </p:txBody>
      </p:sp>
      <p:sp>
        <p:nvSpPr>
          <p:cNvPr id="1333" name="Google Shape;1333;p134"/>
          <p:cNvSpPr/>
          <p:nvPr/>
        </p:nvSpPr>
        <p:spPr>
          <a:xfrm>
            <a:off x="5342925" y="2977175"/>
            <a:ext cx="773400" cy="763500"/>
          </a:xfrm>
          <a:prstGeom prst="wedgeEllipseCallout">
            <a:avLst>
              <a:gd fmla="val 16330" name="adj1"/>
              <a:gd fmla="val 63523" name="adj2"/>
            </a:avLst>
          </a:prstGeom>
          <a:solidFill>
            <a:schemeClr val="accent6"/>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zh-TW" sz="4800">
                <a:solidFill>
                  <a:srgbClr val="FFFFFF"/>
                </a:solidFill>
              </a:rPr>
              <a:t>!</a:t>
            </a:r>
            <a:endParaRPr b="1" sz="4800">
              <a:solidFill>
                <a:srgbClr val="FFFFFF"/>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8" name="Shape 1338"/>
        <p:cNvGrpSpPr/>
        <p:nvPr/>
      </p:nvGrpSpPr>
      <p:grpSpPr>
        <a:xfrm>
          <a:off x="0" y="0"/>
          <a:ext cx="0" cy="0"/>
          <a:chOff x="0" y="0"/>
          <a:chExt cx="0" cy="0"/>
        </a:xfrm>
      </p:grpSpPr>
      <p:sp>
        <p:nvSpPr>
          <p:cNvPr id="1339" name="Google Shape;1339;p135"/>
          <p:cNvSpPr txBox="1"/>
          <p:nvPr>
            <p:ph idx="4294967295" type="body"/>
          </p:nvPr>
        </p:nvSpPr>
        <p:spPr>
          <a:xfrm>
            <a:off x="476250" y="800125"/>
            <a:ext cx="8191500" cy="47118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TW"/>
              <a:t>利用各群集中所含的資料點，重新計算各群集之</a:t>
            </a:r>
            <a:r>
              <a:rPr lang="zh-TW">
                <a:solidFill>
                  <a:srgbClr val="FF0000"/>
                </a:solidFill>
              </a:rPr>
              <a:t>群集中心</a:t>
            </a:r>
            <a:r>
              <a:rPr lang="zh-TW"/>
              <a:t>點</a:t>
            </a:r>
            <a:endParaRPr/>
          </a:p>
        </p:txBody>
      </p:sp>
      <p:sp>
        <p:nvSpPr>
          <p:cNvPr id="1340" name="Google Shape;1340;p135"/>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341" name="Google Shape;1341;p135"/>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342" name="Google Shape;1342;p135"/>
          <p:cNvSpPr txBox="1"/>
          <p:nvPr>
            <p:ph type="title"/>
          </p:nvPr>
        </p:nvSpPr>
        <p:spPr>
          <a:xfrm>
            <a:off x="476250" y="321825"/>
            <a:ext cx="8191500" cy="51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2-3. 計算群集中心</a:t>
            </a:r>
            <a:endParaRPr/>
          </a:p>
        </p:txBody>
      </p:sp>
      <p:pic>
        <p:nvPicPr>
          <p:cNvPr id="1343" name="Google Shape;1343;p135" title="年齡與平均月收入散佈圖"/>
          <p:cNvPicPr preferRelativeResize="0"/>
          <p:nvPr/>
        </p:nvPicPr>
        <p:blipFill rotWithShape="1">
          <a:blip r:embed="rId3">
            <a:alphaModFix/>
          </a:blip>
          <a:srcRect b="12494" l="14222" r="14557" t="15240"/>
          <a:stretch/>
        </p:blipFill>
        <p:spPr>
          <a:xfrm>
            <a:off x="860806" y="2158800"/>
            <a:ext cx="7422383" cy="4656300"/>
          </a:xfrm>
          <a:prstGeom prst="rect">
            <a:avLst/>
          </a:prstGeom>
          <a:noFill/>
          <a:ln>
            <a:noFill/>
          </a:ln>
        </p:spPr>
      </p:pic>
      <p:sp>
        <p:nvSpPr>
          <p:cNvPr id="1344" name="Google Shape;1344;p135"/>
          <p:cNvSpPr/>
          <p:nvPr/>
        </p:nvSpPr>
        <p:spPr>
          <a:xfrm rot="-944271">
            <a:off x="5508624" y="3923971"/>
            <a:ext cx="796353" cy="661892"/>
          </a:xfrm>
          <a:prstGeom prst="ellipse">
            <a:avLst/>
          </a:prstGeom>
          <a:noFill/>
          <a:ln cap="flat" cmpd="sng" w="38100">
            <a:solidFill>
              <a:schemeClr val="accent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135"/>
          <p:cNvSpPr/>
          <p:nvPr/>
        </p:nvSpPr>
        <p:spPr>
          <a:xfrm>
            <a:off x="5766350" y="4163125"/>
            <a:ext cx="257400" cy="261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135"/>
          <p:cNvSpPr/>
          <p:nvPr/>
        </p:nvSpPr>
        <p:spPr>
          <a:xfrm rot="-943984">
            <a:off x="3006791" y="4376851"/>
            <a:ext cx="1990368" cy="1224348"/>
          </a:xfrm>
          <a:prstGeom prst="ellipse">
            <a:avLst/>
          </a:prstGeom>
          <a:noFill/>
          <a:ln cap="flat" cmpd="sng" w="38100">
            <a:solidFill>
              <a:schemeClr val="accent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135"/>
          <p:cNvSpPr/>
          <p:nvPr/>
        </p:nvSpPr>
        <p:spPr>
          <a:xfrm>
            <a:off x="3503850" y="4991200"/>
            <a:ext cx="257400" cy="261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135"/>
          <p:cNvSpPr/>
          <p:nvPr/>
        </p:nvSpPr>
        <p:spPr>
          <a:xfrm rot="-944843">
            <a:off x="6620217" y="3030741"/>
            <a:ext cx="894264" cy="824664"/>
          </a:xfrm>
          <a:prstGeom prst="ellipse">
            <a:avLst/>
          </a:prstGeom>
          <a:noFill/>
          <a:ln cap="flat" cmpd="sng" w="38100">
            <a:solidFill>
              <a:schemeClr val="accent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135"/>
          <p:cNvSpPr/>
          <p:nvPr/>
        </p:nvSpPr>
        <p:spPr>
          <a:xfrm>
            <a:off x="6966425" y="3336750"/>
            <a:ext cx="257400" cy="261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135"/>
          <p:cNvSpPr/>
          <p:nvPr/>
        </p:nvSpPr>
        <p:spPr>
          <a:xfrm>
            <a:off x="2267825" y="3873175"/>
            <a:ext cx="773400" cy="763500"/>
          </a:xfrm>
          <a:prstGeom prst="wedgeEllipseCallout">
            <a:avLst>
              <a:gd fmla="val 93053" name="adj1"/>
              <a:gd fmla="val 91771" name="adj2"/>
            </a:avLst>
          </a:prstGeom>
          <a:solidFill>
            <a:srgbClr val="FF0000"/>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zh-TW" sz="4800">
                <a:solidFill>
                  <a:srgbClr val="FFFFFF"/>
                </a:solidFill>
              </a:rPr>
              <a:t>!</a:t>
            </a:r>
            <a:endParaRPr b="1" sz="4800">
              <a:solidFill>
                <a:srgbClr val="FFFFFF"/>
              </a:solidFill>
            </a:endParaRPr>
          </a:p>
        </p:txBody>
      </p:sp>
      <p:sp>
        <p:nvSpPr>
          <p:cNvPr id="1351" name="Google Shape;1351;p135"/>
          <p:cNvSpPr/>
          <p:nvPr/>
        </p:nvSpPr>
        <p:spPr>
          <a:xfrm>
            <a:off x="4992950" y="3157250"/>
            <a:ext cx="773400" cy="763500"/>
          </a:xfrm>
          <a:prstGeom prst="wedgeEllipseCallout">
            <a:avLst>
              <a:gd fmla="val 49434" name="adj1"/>
              <a:gd fmla="val 76850" name="adj2"/>
            </a:avLst>
          </a:prstGeom>
          <a:solidFill>
            <a:srgbClr val="FF0000"/>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zh-TW" sz="4800">
                <a:solidFill>
                  <a:srgbClr val="FFFFFF"/>
                </a:solidFill>
              </a:rPr>
              <a:t>!</a:t>
            </a:r>
            <a:endParaRPr b="1" sz="4800">
              <a:solidFill>
                <a:srgbClr val="FFFFFF"/>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6" name="Shape 1356"/>
        <p:cNvGrpSpPr/>
        <p:nvPr/>
      </p:nvGrpSpPr>
      <p:grpSpPr>
        <a:xfrm>
          <a:off x="0" y="0"/>
          <a:ext cx="0" cy="0"/>
          <a:chOff x="0" y="0"/>
          <a:chExt cx="0" cy="0"/>
        </a:xfrm>
      </p:grpSpPr>
      <p:sp>
        <p:nvSpPr>
          <p:cNvPr id="1357" name="Google Shape;1357;p136"/>
          <p:cNvSpPr txBox="1"/>
          <p:nvPr>
            <p:ph idx="4294967295" type="body"/>
          </p:nvPr>
        </p:nvSpPr>
        <p:spPr>
          <a:xfrm>
            <a:off x="476250" y="800125"/>
            <a:ext cx="8191500" cy="47118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Clr>
                <a:schemeClr val="dk1"/>
              </a:buClr>
              <a:buSzPts val="1100"/>
              <a:buFont typeface="Arial"/>
              <a:buNone/>
            </a:pPr>
            <a:r>
              <a:rPr lang="zh-TW">
                <a:solidFill>
                  <a:schemeClr val="dk1"/>
                </a:solidFill>
              </a:rPr>
              <a:t>現在的</a:t>
            </a:r>
            <a:r>
              <a:rPr lang="zh-TW">
                <a:solidFill>
                  <a:srgbClr val="FF0000"/>
                </a:solidFill>
              </a:rPr>
              <a:t>群集中心</a:t>
            </a:r>
            <a:r>
              <a:rPr lang="zh-TW">
                <a:solidFill>
                  <a:schemeClr val="dk1"/>
                </a:solidFill>
              </a:rPr>
              <a:t>與之前的</a:t>
            </a:r>
            <a:r>
              <a:rPr lang="zh-TW">
                <a:solidFill>
                  <a:srgbClr val="FF00FF"/>
                </a:solidFill>
              </a:rPr>
              <a:t>群集中心</a:t>
            </a:r>
            <a:r>
              <a:rPr lang="zh-TW">
                <a:solidFill>
                  <a:schemeClr val="dk1"/>
                </a:solidFill>
              </a:rPr>
              <a:t>不同，故繼續執行</a:t>
            </a:r>
            <a:endParaRPr>
              <a:solidFill>
                <a:schemeClr val="dk1"/>
              </a:solidFill>
            </a:endParaRPr>
          </a:p>
          <a:p>
            <a:pPr indent="0" lvl="0" marL="0" rtl="0" algn="ctr">
              <a:spcBef>
                <a:spcPts val="560"/>
              </a:spcBef>
              <a:spcAft>
                <a:spcPts val="0"/>
              </a:spcAft>
              <a:buNone/>
            </a:pPr>
            <a:r>
              <a:t/>
            </a:r>
            <a:endParaRPr/>
          </a:p>
        </p:txBody>
      </p:sp>
      <p:sp>
        <p:nvSpPr>
          <p:cNvPr id="1358" name="Google Shape;1358;p136"/>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359" name="Google Shape;1359;p136"/>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360" name="Google Shape;1360;p136"/>
          <p:cNvSpPr txBox="1"/>
          <p:nvPr>
            <p:ph type="title"/>
          </p:nvPr>
        </p:nvSpPr>
        <p:spPr>
          <a:xfrm>
            <a:off x="476250" y="321825"/>
            <a:ext cx="8191500" cy="51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2-4. 結束條件判斷</a:t>
            </a:r>
            <a:endParaRPr/>
          </a:p>
        </p:txBody>
      </p:sp>
      <p:pic>
        <p:nvPicPr>
          <p:cNvPr id="1361" name="Google Shape;1361;p136" title="年齡與平均月收入散佈圖"/>
          <p:cNvPicPr preferRelativeResize="0"/>
          <p:nvPr/>
        </p:nvPicPr>
        <p:blipFill rotWithShape="1">
          <a:blip r:embed="rId3">
            <a:alphaModFix/>
          </a:blip>
          <a:srcRect b="12494" l="14222" r="14557" t="15240"/>
          <a:stretch/>
        </p:blipFill>
        <p:spPr>
          <a:xfrm>
            <a:off x="860806" y="2158800"/>
            <a:ext cx="7422383" cy="4656300"/>
          </a:xfrm>
          <a:prstGeom prst="rect">
            <a:avLst/>
          </a:prstGeom>
          <a:noFill/>
          <a:ln>
            <a:noFill/>
          </a:ln>
        </p:spPr>
      </p:pic>
      <p:sp>
        <p:nvSpPr>
          <p:cNvPr id="1362" name="Google Shape;1362;p136"/>
          <p:cNvSpPr/>
          <p:nvPr/>
        </p:nvSpPr>
        <p:spPr>
          <a:xfrm rot="-944271">
            <a:off x="5508624" y="3923971"/>
            <a:ext cx="796353" cy="661892"/>
          </a:xfrm>
          <a:prstGeom prst="ellipse">
            <a:avLst/>
          </a:prstGeom>
          <a:noFill/>
          <a:ln cap="flat" cmpd="sng" w="38100">
            <a:solidFill>
              <a:schemeClr val="accent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136"/>
          <p:cNvSpPr/>
          <p:nvPr/>
        </p:nvSpPr>
        <p:spPr>
          <a:xfrm>
            <a:off x="5766350" y="4163125"/>
            <a:ext cx="257400" cy="261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136"/>
          <p:cNvSpPr/>
          <p:nvPr/>
        </p:nvSpPr>
        <p:spPr>
          <a:xfrm rot="-943984">
            <a:off x="3006791" y="4376851"/>
            <a:ext cx="1990368" cy="1224348"/>
          </a:xfrm>
          <a:prstGeom prst="ellipse">
            <a:avLst/>
          </a:prstGeom>
          <a:noFill/>
          <a:ln cap="flat" cmpd="sng" w="38100">
            <a:solidFill>
              <a:schemeClr val="accent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136"/>
          <p:cNvSpPr/>
          <p:nvPr/>
        </p:nvSpPr>
        <p:spPr>
          <a:xfrm>
            <a:off x="3503850" y="4991200"/>
            <a:ext cx="257400" cy="261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136"/>
          <p:cNvSpPr/>
          <p:nvPr/>
        </p:nvSpPr>
        <p:spPr>
          <a:xfrm rot="-944843">
            <a:off x="6620217" y="3030741"/>
            <a:ext cx="894264" cy="824664"/>
          </a:xfrm>
          <a:prstGeom prst="ellipse">
            <a:avLst/>
          </a:prstGeom>
          <a:noFill/>
          <a:ln cap="flat" cmpd="sng" w="38100">
            <a:solidFill>
              <a:schemeClr val="accent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136"/>
          <p:cNvSpPr/>
          <p:nvPr/>
        </p:nvSpPr>
        <p:spPr>
          <a:xfrm>
            <a:off x="6966425" y="3336750"/>
            <a:ext cx="257400" cy="261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136"/>
          <p:cNvSpPr/>
          <p:nvPr/>
        </p:nvSpPr>
        <p:spPr>
          <a:xfrm>
            <a:off x="4443300" y="4725025"/>
            <a:ext cx="257400" cy="261900"/>
          </a:xfrm>
          <a:prstGeom prst="rect">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136"/>
          <p:cNvSpPr/>
          <p:nvPr/>
        </p:nvSpPr>
        <p:spPr>
          <a:xfrm>
            <a:off x="3340250" y="3399625"/>
            <a:ext cx="773400" cy="763500"/>
          </a:xfrm>
          <a:prstGeom prst="wedgeEllipseCallout">
            <a:avLst>
              <a:gd fmla="val 63906" name="adj1"/>
              <a:gd fmla="val 137161" name="adj2"/>
            </a:avLst>
          </a:prstGeom>
          <a:solidFill>
            <a:srgbClr val="9900FF"/>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zh-TW" sz="4800">
                <a:solidFill>
                  <a:srgbClr val="FFFFFF"/>
                </a:solidFill>
              </a:rPr>
              <a:t>!</a:t>
            </a:r>
            <a:endParaRPr b="1" sz="4800">
              <a:solidFill>
                <a:srgbClr val="FFFFFF"/>
              </a:solidFill>
            </a:endParaRPr>
          </a:p>
        </p:txBody>
      </p:sp>
      <p:cxnSp>
        <p:nvCxnSpPr>
          <p:cNvPr id="1370" name="Google Shape;1370;p136"/>
          <p:cNvCxnSpPr>
            <a:stCxn id="1368" idx="1"/>
          </p:cNvCxnSpPr>
          <p:nvPr/>
        </p:nvCxnSpPr>
        <p:spPr>
          <a:xfrm flipH="1">
            <a:off x="3761700" y="4855975"/>
            <a:ext cx="681600" cy="291900"/>
          </a:xfrm>
          <a:prstGeom prst="straightConnector1">
            <a:avLst/>
          </a:prstGeom>
          <a:noFill/>
          <a:ln cap="flat" cmpd="sng" w="38100">
            <a:solidFill>
              <a:srgbClr val="9900FF"/>
            </a:solidFill>
            <a:prstDash val="solid"/>
            <a:round/>
            <a:headEnd len="med" w="med" type="none"/>
            <a:tailEnd len="med" w="med" type="triangle"/>
          </a:ln>
        </p:spPr>
      </p:cxn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5" name="Shape 1375"/>
        <p:cNvGrpSpPr/>
        <p:nvPr/>
      </p:nvGrpSpPr>
      <p:grpSpPr>
        <a:xfrm>
          <a:off x="0" y="0"/>
          <a:ext cx="0" cy="0"/>
          <a:chOff x="0" y="0"/>
          <a:chExt cx="0" cy="0"/>
        </a:xfrm>
      </p:grpSpPr>
      <p:sp>
        <p:nvSpPr>
          <p:cNvPr id="1376" name="Google Shape;1376;p137"/>
          <p:cNvSpPr txBox="1"/>
          <p:nvPr>
            <p:ph idx="4294967295" type="body"/>
          </p:nvPr>
        </p:nvSpPr>
        <p:spPr>
          <a:xfrm>
            <a:off x="476250" y="800125"/>
            <a:ext cx="8191500" cy="47118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Clr>
                <a:schemeClr val="dk1"/>
              </a:buClr>
              <a:buSzPts val="1100"/>
              <a:buFont typeface="Arial"/>
              <a:buNone/>
            </a:pPr>
            <a:r>
              <a:rPr lang="zh-TW">
                <a:solidFill>
                  <a:schemeClr val="dk1"/>
                </a:solidFill>
              </a:rPr>
              <a:t>利用各群集中所含的資料點，重新計算各群集之</a:t>
            </a:r>
            <a:r>
              <a:rPr lang="zh-TW">
                <a:solidFill>
                  <a:srgbClr val="FF0000"/>
                </a:solidFill>
              </a:rPr>
              <a:t>群集中心</a:t>
            </a:r>
            <a:r>
              <a:rPr lang="zh-TW">
                <a:solidFill>
                  <a:schemeClr val="dk1"/>
                </a:solidFill>
              </a:rPr>
              <a:t>點</a:t>
            </a:r>
            <a:endParaRPr>
              <a:solidFill>
                <a:schemeClr val="dk1"/>
              </a:solidFill>
            </a:endParaRPr>
          </a:p>
          <a:p>
            <a:pPr indent="0" lvl="0" marL="0" rtl="0" algn="ctr">
              <a:spcBef>
                <a:spcPts val="560"/>
              </a:spcBef>
              <a:spcAft>
                <a:spcPts val="0"/>
              </a:spcAft>
              <a:buNone/>
            </a:pPr>
            <a:r>
              <a:rPr lang="zh-TW">
                <a:solidFill>
                  <a:schemeClr val="dk1"/>
                </a:solidFill>
              </a:rPr>
              <a:t>(此階段沒改變)</a:t>
            </a:r>
            <a:endParaRPr>
              <a:solidFill>
                <a:schemeClr val="dk1"/>
              </a:solidFill>
            </a:endParaRPr>
          </a:p>
        </p:txBody>
      </p:sp>
      <p:sp>
        <p:nvSpPr>
          <p:cNvPr id="1377" name="Google Shape;1377;p137"/>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378" name="Google Shape;1378;p137"/>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379" name="Google Shape;1379;p137"/>
          <p:cNvSpPr txBox="1"/>
          <p:nvPr>
            <p:ph type="title"/>
          </p:nvPr>
        </p:nvSpPr>
        <p:spPr>
          <a:xfrm>
            <a:off x="476250" y="321825"/>
            <a:ext cx="8191500" cy="51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3-3. 計算群集中心</a:t>
            </a:r>
            <a:endParaRPr/>
          </a:p>
        </p:txBody>
      </p:sp>
      <p:pic>
        <p:nvPicPr>
          <p:cNvPr id="1380" name="Google Shape;1380;p137" title="年齡與平均月收入散佈圖"/>
          <p:cNvPicPr preferRelativeResize="0"/>
          <p:nvPr/>
        </p:nvPicPr>
        <p:blipFill rotWithShape="1">
          <a:blip r:embed="rId3">
            <a:alphaModFix/>
          </a:blip>
          <a:srcRect b="12494" l="14222" r="14557" t="15240"/>
          <a:stretch/>
        </p:blipFill>
        <p:spPr>
          <a:xfrm>
            <a:off x="860806" y="2158800"/>
            <a:ext cx="7422383" cy="4656300"/>
          </a:xfrm>
          <a:prstGeom prst="rect">
            <a:avLst/>
          </a:prstGeom>
          <a:noFill/>
          <a:ln>
            <a:noFill/>
          </a:ln>
        </p:spPr>
      </p:pic>
      <p:sp>
        <p:nvSpPr>
          <p:cNvPr id="1381" name="Google Shape;1381;p137"/>
          <p:cNvSpPr/>
          <p:nvPr/>
        </p:nvSpPr>
        <p:spPr>
          <a:xfrm rot="-944271">
            <a:off x="5508624" y="3923971"/>
            <a:ext cx="796353" cy="661892"/>
          </a:xfrm>
          <a:prstGeom prst="ellipse">
            <a:avLst/>
          </a:prstGeom>
          <a:noFill/>
          <a:ln cap="flat" cmpd="sng" w="38100">
            <a:solidFill>
              <a:schemeClr val="accent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137"/>
          <p:cNvSpPr/>
          <p:nvPr/>
        </p:nvSpPr>
        <p:spPr>
          <a:xfrm>
            <a:off x="5766350" y="4163125"/>
            <a:ext cx="257400" cy="261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137"/>
          <p:cNvSpPr/>
          <p:nvPr/>
        </p:nvSpPr>
        <p:spPr>
          <a:xfrm rot="-4502407">
            <a:off x="2973530" y="4699848"/>
            <a:ext cx="1322525" cy="636672"/>
          </a:xfrm>
          <a:prstGeom prst="ellipse">
            <a:avLst/>
          </a:prstGeom>
          <a:noFill/>
          <a:ln cap="flat" cmpd="sng" w="38100">
            <a:solidFill>
              <a:schemeClr val="accent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137"/>
          <p:cNvSpPr/>
          <p:nvPr/>
        </p:nvSpPr>
        <p:spPr>
          <a:xfrm>
            <a:off x="3503850" y="4991200"/>
            <a:ext cx="257400" cy="261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137"/>
          <p:cNvSpPr/>
          <p:nvPr/>
        </p:nvSpPr>
        <p:spPr>
          <a:xfrm rot="-944843">
            <a:off x="6620217" y="3030741"/>
            <a:ext cx="894264" cy="824664"/>
          </a:xfrm>
          <a:prstGeom prst="ellipse">
            <a:avLst/>
          </a:prstGeom>
          <a:noFill/>
          <a:ln cap="flat" cmpd="sng" w="38100">
            <a:solidFill>
              <a:schemeClr val="accent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137"/>
          <p:cNvSpPr/>
          <p:nvPr/>
        </p:nvSpPr>
        <p:spPr>
          <a:xfrm>
            <a:off x="6966425" y="3336750"/>
            <a:ext cx="257400" cy="261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1" name="Shape 1391"/>
        <p:cNvGrpSpPr/>
        <p:nvPr/>
      </p:nvGrpSpPr>
      <p:grpSpPr>
        <a:xfrm>
          <a:off x="0" y="0"/>
          <a:ext cx="0" cy="0"/>
          <a:chOff x="0" y="0"/>
          <a:chExt cx="0" cy="0"/>
        </a:xfrm>
      </p:grpSpPr>
      <p:sp>
        <p:nvSpPr>
          <p:cNvPr id="1392" name="Google Shape;1392;p138"/>
          <p:cNvSpPr txBox="1"/>
          <p:nvPr>
            <p:ph idx="4294967295" type="body"/>
          </p:nvPr>
        </p:nvSpPr>
        <p:spPr>
          <a:xfrm>
            <a:off x="476250" y="800125"/>
            <a:ext cx="8191500" cy="47118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TW">
                <a:solidFill>
                  <a:schemeClr val="dk1"/>
                </a:solidFill>
              </a:rPr>
              <a:t>現在的</a:t>
            </a:r>
            <a:r>
              <a:rPr lang="zh-TW">
                <a:solidFill>
                  <a:srgbClr val="FF0000"/>
                </a:solidFill>
              </a:rPr>
              <a:t>群集中心</a:t>
            </a:r>
            <a:r>
              <a:rPr lang="zh-TW">
                <a:solidFill>
                  <a:schemeClr val="dk1"/>
                </a:solidFill>
              </a:rPr>
              <a:t>與之前的</a:t>
            </a:r>
            <a:r>
              <a:rPr lang="zh-TW">
                <a:solidFill>
                  <a:srgbClr val="FF00FF"/>
                </a:solidFill>
              </a:rPr>
              <a:t>群集中心</a:t>
            </a:r>
            <a:r>
              <a:rPr lang="zh-TW">
                <a:solidFill>
                  <a:schemeClr val="dk1"/>
                </a:solidFill>
              </a:rPr>
              <a:t>相同，分群任務全部完成</a:t>
            </a:r>
            <a:endParaRPr>
              <a:solidFill>
                <a:schemeClr val="dk1"/>
              </a:solidFill>
            </a:endParaRPr>
          </a:p>
        </p:txBody>
      </p:sp>
      <p:sp>
        <p:nvSpPr>
          <p:cNvPr id="1393" name="Google Shape;1393;p138"/>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394" name="Google Shape;1394;p138"/>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395" name="Google Shape;1395;p138"/>
          <p:cNvSpPr txBox="1"/>
          <p:nvPr>
            <p:ph type="title"/>
          </p:nvPr>
        </p:nvSpPr>
        <p:spPr>
          <a:xfrm>
            <a:off x="476250" y="321825"/>
            <a:ext cx="8191500" cy="51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3-4. 結束條件判斷</a:t>
            </a:r>
            <a:endParaRPr/>
          </a:p>
        </p:txBody>
      </p:sp>
      <p:pic>
        <p:nvPicPr>
          <p:cNvPr id="1396" name="Google Shape;1396;p138" title="年齡與平均月收入散佈圖"/>
          <p:cNvPicPr preferRelativeResize="0"/>
          <p:nvPr/>
        </p:nvPicPr>
        <p:blipFill rotWithShape="1">
          <a:blip r:embed="rId3">
            <a:alphaModFix/>
          </a:blip>
          <a:srcRect b="12494" l="14222" r="14557" t="15240"/>
          <a:stretch/>
        </p:blipFill>
        <p:spPr>
          <a:xfrm>
            <a:off x="860806" y="2158800"/>
            <a:ext cx="7422383" cy="4656300"/>
          </a:xfrm>
          <a:prstGeom prst="rect">
            <a:avLst/>
          </a:prstGeom>
          <a:noFill/>
          <a:ln>
            <a:noFill/>
          </a:ln>
        </p:spPr>
      </p:pic>
      <p:sp>
        <p:nvSpPr>
          <p:cNvPr id="1397" name="Google Shape;1397;p138"/>
          <p:cNvSpPr/>
          <p:nvPr/>
        </p:nvSpPr>
        <p:spPr>
          <a:xfrm rot="-944271">
            <a:off x="5508624" y="3923971"/>
            <a:ext cx="796353" cy="661892"/>
          </a:xfrm>
          <a:prstGeom prst="ellipse">
            <a:avLst/>
          </a:prstGeom>
          <a:noFill/>
          <a:ln cap="flat" cmpd="sng" w="38100">
            <a:solidFill>
              <a:schemeClr val="accent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138"/>
          <p:cNvSpPr/>
          <p:nvPr/>
        </p:nvSpPr>
        <p:spPr>
          <a:xfrm>
            <a:off x="5766350" y="4163125"/>
            <a:ext cx="257400" cy="261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138"/>
          <p:cNvSpPr/>
          <p:nvPr/>
        </p:nvSpPr>
        <p:spPr>
          <a:xfrm rot="-4502407">
            <a:off x="2973530" y="4699848"/>
            <a:ext cx="1322525" cy="636672"/>
          </a:xfrm>
          <a:prstGeom prst="ellipse">
            <a:avLst/>
          </a:prstGeom>
          <a:noFill/>
          <a:ln cap="flat" cmpd="sng" w="38100">
            <a:solidFill>
              <a:schemeClr val="accent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138"/>
          <p:cNvSpPr/>
          <p:nvPr/>
        </p:nvSpPr>
        <p:spPr>
          <a:xfrm>
            <a:off x="3503850" y="4991200"/>
            <a:ext cx="257400" cy="261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138"/>
          <p:cNvSpPr/>
          <p:nvPr/>
        </p:nvSpPr>
        <p:spPr>
          <a:xfrm rot="-944843">
            <a:off x="6620217" y="3030741"/>
            <a:ext cx="894264" cy="824664"/>
          </a:xfrm>
          <a:prstGeom prst="ellipse">
            <a:avLst/>
          </a:prstGeom>
          <a:noFill/>
          <a:ln cap="flat" cmpd="sng" w="38100">
            <a:solidFill>
              <a:schemeClr val="accent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138"/>
          <p:cNvSpPr/>
          <p:nvPr/>
        </p:nvSpPr>
        <p:spPr>
          <a:xfrm>
            <a:off x="6966425" y="3336750"/>
            <a:ext cx="257400" cy="261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03" name="Google Shape;1403;p138"/>
          <p:cNvGrpSpPr/>
          <p:nvPr/>
        </p:nvGrpSpPr>
        <p:grpSpPr>
          <a:xfrm>
            <a:off x="7609450" y="1640625"/>
            <a:ext cx="1146900" cy="1132200"/>
            <a:chOff x="6367600" y="3728275"/>
            <a:chExt cx="1146900" cy="1132200"/>
          </a:xfrm>
        </p:grpSpPr>
        <p:sp>
          <p:nvSpPr>
            <p:cNvPr id="1404" name="Google Shape;1404;p138"/>
            <p:cNvSpPr/>
            <p:nvPr/>
          </p:nvSpPr>
          <p:spPr>
            <a:xfrm>
              <a:off x="6367600" y="3728275"/>
              <a:ext cx="1146900" cy="1132200"/>
            </a:xfrm>
            <a:prstGeom prst="ellipse">
              <a:avLst/>
            </a:prstGeom>
            <a:solidFill>
              <a:srgbClr val="9BBB59"/>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4800">
                <a:solidFill>
                  <a:srgbClr val="FFFFFF"/>
                </a:solidFill>
              </a:endParaRPr>
            </a:p>
          </p:txBody>
        </p:sp>
        <p:pic>
          <p:nvPicPr>
            <p:cNvPr id="1405" name="Google Shape;1405;p138"/>
            <p:cNvPicPr preferRelativeResize="0"/>
            <p:nvPr/>
          </p:nvPicPr>
          <p:blipFill>
            <a:blip r:embed="rId4">
              <a:alphaModFix/>
            </a:blip>
            <a:stretch>
              <a:fillRect/>
            </a:stretch>
          </p:blipFill>
          <p:spPr>
            <a:xfrm>
              <a:off x="6559300" y="3927725"/>
              <a:ext cx="763500" cy="763500"/>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85"/>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575" name="Google Shape;575;p85"/>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TW" sz="3200"/>
              <a:t>開放原始碼工具</a:t>
            </a:r>
            <a:endParaRPr b="0" sz="3200"/>
          </a:p>
          <a:p>
            <a:pPr indent="0" lvl="0" marL="0" rtl="0" algn="ctr">
              <a:spcBef>
                <a:spcPts val="0"/>
              </a:spcBef>
              <a:spcAft>
                <a:spcPts val="0"/>
              </a:spcAft>
              <a:buNone/>
            </a:pPr>
            <a:r>
              <a:rPr lang="zh-TW"/>
              <a:t>Weka</a:t>
            </a:r>
            <a:endParaRPr/>
          </a:p>
        </p:txBody>
      </p:sp>
      <p:sp>
        <p:nvSpPr>
          <p:cNvPr id="576" name="Google Shape;576;p85"/>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TW" u="sng">
                <a:solidFill>
                  <a:schemeClr val="hlink"/>
                </a:solidFill>
                <a:hlinkClick r:id="rId3"/>
              </a:rPr>
              <a:t>https://www.cs.waikato.ac.nz/ml/weka/</a:t>
            </a:r>
            <a:r>
              <a:rPr lang="zh-TW"/>
              <a:t> </a:t>
            </a:r>
            <a:endParaRPr/>
          </a:p>
        </p:txBody>
      </p:sp>
      <p:sp>
        <p:nvSpPr>
          <p:cNvPr id="577" name="Google Shape;577;p85"/>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381000" lvl="0" marL="457200" rtl="0" algn="l">
              <a:spcBef>
                <a:spcPts val="1000"/>
              </a:spcBef>
              <a:spcAft>
                <a:spcPts val="0"/>
              </a:spcAft>
              <a:buSzPts val="2400"/>
              <a:buChar char="●"/>
            </a:pPr>
            <a:r>
              <a:rPr lang="zh-TW"/>
              <a:t>紐西蘭懷卡托大學機器學習實驗室專為學習資料探勘所開發的Java軟體，可用於</a:t>
            </a:r>
            <a:r>
              <a:rPr lang="zh-TW">
                <a:solidFill>
                  <a:srgbClr val="FF0000"/>
                </a:solidFill>
              </a:rPr>
              <a:t>研究</a:t>
            </a:r>
            <a:r>
              <a:rPr lang="zh-TW"/>
              <a:t>、</a:t>
            </a:r>
            <a:r>
              <a:rPr lang="zh-TW">
                <a:solidFill>
                  <a:srgbClr val="FF0000"/>
                </a:solidFill>
              </a:rPr>
              <a:t>教學</a:t>
            </a:r>
            <a:r>
              <a:rPr lang="zh-TW"/>
              <a:t>、</a:t>
            </a:r>
            <a:r>
              <a:rPr lang="zh-TW">
                <a:solidFill>
                  <a:srgbClr val="FF0000"/>
                </a:solidFill>
              </a:rPr>
              <a:t>應用</a:t>
            </a:r>
            <a:r>
              <a:rPr lang="zh-TW"/>
              <a:t>等各種用途</a:t>
            </a:r>
            <a:endParaRPr/>
          </a:p>
          <a:p>
            <a:pPr indent="-381000" lvl="0" marL="457200" rtl="0" algn="l">
              <a:spcBef>
                <a:spcPts val="1000"/>
              </a:spcBef>
              <a:spcAft>
                <a:spcPts val="0"/>
              </a:spcAft>
              <a:buSzPts val="2400"/>
              <a:buChar char="●"/>
            </a:pPr>
            <a:r>
              <a:rPr lang="zh-TW"/>
              <a:t>包含完整的資料探勘處理流程，含括</a:t>
            </a:r>
            <a:r>
              <a:rPr lang="zh-TW">
                <a:solidFill>
                  <a:srgbClr val="FF0000"/>
                </a:solidFill>
              </a:rPr>
              <a:t>資料前處理</a:t>
            </a:r>
            <a:r>
              <a:rPr lang="zh-TW"/>
              <a:t>工具、機器學習</a:t>
            </a:r>
            <a:r>
              <a:rPr lang="zh-TW">
                <a:solidFill>
                  <a:srgbClr val="FF0000"/>
                </a:solidFill>
              </a:rPr>
              <a:t>演算法</a:t>
            </a:r>
            <a:r>
              <a:rPr lang="zh-TW"/>
              <a:t>、成效</a:t>
            </a:r>
            <a:r>
              <a:rPr lang="zh-TW">
                <a:solidFill>
                  <a:srgbClr val="FF0000"/>
                </a:solidFill>
              </a:rPr>
              <a:t>評估</a:t>
            </a:r>
            <a:r>
              <a:rPr lang="zh-TW"/>
              <a:t>方法、資訊</a:t>
            </a:r>
            <a:r>
              <a:rPr lang="zh-TW">
                <a:solidFill>
                  <a:srgbClr val="FF0000"/>
                </a:solidFill>
              </a:rPr>
              <a:t>視覺化</a:t>
            </a:r>
            <a:r>
              <a:rPr lang="zh-TW"/>
              <a:t>報表摘要</a:t>
            </a:r>
            <a:endParaRPr/>
          </a:p>
          <a:p>
            <a:pPr indent="-381000" lvl="0" marL="457200" rtl="0" algn="l">
              <a:spcBef>
                <a:spcPts val="1000"/>
              </a:spcBef>
              <a:spcAft>
                <a:spcPts val="0"/>
              </a:spcAft>
              <a:buSzPts val="2400"/>
              <a:buChar char="●"/>
            </a:pPr>
            <a:r>
              <a:rPr lang="zh-TW"/>
              <a:t>兼具</a:t>
            </a:r>
            <a:r>
              <a:rPr lang="zh-TW">
                <a:solidFill>
                  <a:srgbClr val="FF0000"/>
                </a:solidFill>
              </a:rPr>
              <a:t>圖形化使用者介面</a:t>
            </a:r>
            <a:r>
              <a:rPr lang="zh-TW"/>
              <a:t>與</a:t>
            </a:r>
            <a:r>
              <a:rPr lang="zh-TW">
                <a:solidFill>
                  <a:srgbClr val="FF0000"/>
                </a:solidFill>
              </a:rPr>
              <a:t>指令列</a:t>
            </a:r>
            <a:r>
              <a:rPr lang="zh-TW"/>
              <a:t>應用工具</a:t>
            </a:r>
            <a:endParaRPr/>
          </a:p>
          <a:p>
            <a:pPr indent="-381000" lvl="1" marL="914400" rtl="0" algn="l">
              <a:spcBef>
                <a:spcPts val="0"/>
              </a:spcBef>
              <a:spcAft>
                <a:spcPts val="0"/>
              </a:spcAft>
              <a:buSzPts val="2400"/>
              <a:buChar char="○"/>
            </a:pPr>
            <a:r>
              <a:rPr lang="zh-TW"/>
              <a:t>易於比較不同演算法的分析結果</a:t>
            </a:r>
            <a:endParaRPr/>
          </a:p>
          <a:p>
            <a:pPr indent="-381000" lvl="1" marL="914400" rtl="0" algn="l">
              <a:spcBef>
                <a:spcPts val="0"/>
              </a:spcBef>
              <a:spcAft>
                <a:spcPts val="0"/>
              </a:spcAft>
              <a:buSzPts val="2400"/>
              <a:buChar char="○"/>
            </a:pPr>
            <a:r>
              <a:rPr lang="zh-TW"/>
              <a:t>模組化設計，能夠擴充不同的演算法</a:t>
            </a:r>
            <a:endParaRPr/>
          </a:p>
          <a:p>
            <a:pPr indent="-381000" lvl="0" marL="457200" rtl="0" algn="l">
              <a:spcBef>
                <a:spcPts val="1000"/>
              </a:spcBef>
              <a:spcAft>
                <a:spcPts val="0"/>
              </a:spcAft>
              <a:buSzPts val="2400"/>
              <a:buChar char="●"/>
            </a:pPr>
            <a:r>
              <a:rPr lang="zh-TW">
                <a:solidFill>
                  <a:srgbClr val="FF0000"/>
                </a:solidFill>
              </a:rPr>
              <a:t>跨平臺</a:t>
            </a:r>
            <a:r>
              <a:rPr lang="zh-TW"/>
              <a:t>：Windows、Mac OS、Linux</a:t>
            </a:r>
            <a:endParaRPr/>
          </a:p>
          <a:p>
            <a:pPr indent="-381000" lvl="0" marL="457200" rtl="0" algn="l">
              <a:spcBef>
                <a:spcPts val="1000"/>
              </a:spcBef>
              <a:spcAft>
                <a:spcPts val="0"/>
              </a:spcAft>
              <a:buSzPts val="2400"/>
              <a:buChar char="●"/>
            </a:pPr>
            <a:r>
              <a:rPr lang="zh-TW"/>
              <a:t>1993年開發初版，至今最新版本是2018年發佈的3.9.4</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0" name="Shape 1410"/>
        <p:cNvGrpSpPr/>
        <p:nvPr/>
      </p:nvGrpSpPr>
      <p:grpSpPr>
        <a:xfrm>
          <a:off x="0" y="0"/>
          <a:ext cx="0" cy="0"/>
          <a:chOff x="0" y="0"/>
          <a:chExt cx="0" cy="0"/>
        </a:xfrm>
      </p:grpSpPr>
      <p:sp>
        <p:nvSpPr>
          <p:cNvPr id="1411" name="Google Shape;1411;p139"/>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412" name="Google Shape;1412;p139"/>
          <p:cNvSpPr txBox="1"/>
          <p:nvPr>
            <p:ph idx="1" type="subTitle"/>
          </p:nvPr>
        </p:nvSpPr>
        <p:spPr>
          <a:xfrm>
            <a:off x="24200" y="6583675"/>
            <a:ext cx="8350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413" name="Google Shape;1413;p139"/>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sz="3200"/>
              <a:t>關鍵就是那個</a:t>
            </a:r>
            <a:endParaRPr sz="3200"/>
          </a:p>
          <a:p>
            <a:pPr indent="0" lvl="0" marL="0" rtl="0" algn="ctr">
              <a:spcBef>
                <a:spcPts val="0"/>
              </a:spcBef>
              <a:spcAft>
                <a:spcPts val="0"/>
              </a:spcAft>
              <a:buNone/>
            </a:pPr>
            <a:r>
              <a:rPr lang="zh-TW">
                <a:solidFill>
                  <a:srgbClr val="FF0000"/>
                </a:solidFill>
              </a:rPr>
              <a:t>k=3</a:t>
            </a:r>
            <a:endParaRPr>
              <a:solidFill>
                <a:srgbClr val="FF0000"/>
              </a:solidFill>
            </a:endParaRPr>
          </a:p>
        </p:txBody>
      </p:sp>
      <p:pic>
        <p:nvPicPr>
          <p:cNvPr id="1414" name="Google Shape;1414;p139"/>
          <p:cNvPicPr preferRelativeResize="0"/>
          <p:nvPr/>
        </p:nvPicPr>
        <p:blipFill>
          <a:blip r:embed="rId3">
            <a:alphaModFix/>
          </a:blip>
          <a:stretch>
            <a:fillRect/>
          </a:stretch>
        </p:blipFill>
        <p:spPr>
          <a:xfrm>
            <a:off x="6072675" y="1565625"/>
            <a:ext cx="2432825" cy="4865650"/>
          </a:xfrm>
          <a:prstGeom prst="rect">
            <a:avLst/>
          </a:prstGeom>
          <a:noFill/>
          <a:ln>
            <a:noFill/>
          </a:ln>
        </p:spPr>
      </p:pic>
      <p:pic>
        <p:nvPicPr>
          <p:cNvPr id="1415" name="Google Shape;1415;p139"/>
          <p:cNvPicPr preferRelativeResize="0"/>
          <p:nvPr/>
        </p:nvPicPr>
        <p:blipFill>
          <a:blip r:embed="rId4">
            <a:alphaModFix/>
          </a:blip>
          <a:stretch>
            <a:fillRect/>
          </a:stretch>
        </p:blipFill>
        <p:spPr>
          <a:xfrm>
            <a:off x="1814498" y="2557539"/>
            <a:ext cx="3842851" cy="2881824"/>
          </a:xfrm>
          <a:prstGeom prst="rect">
            <a:avLst/>
          </a:prstGeom>
          <a:noFill/>
          <a:ln cap="flat" cmpd="sng" w="38100">
            <a:solidFill>
              <a:srgbClr val="000000"/>
            </a:solidFill>
            <a:prstDash val="solid"/>
            <a:round/>
            <a:headEnd len="sm" w="sm" type="none"/>
            <a:tailEnd len="sm" w="sm" type="none"/>
          </a:ln>
        </p:spPr>
      </p:pic>
      <p:cxnSp>
        <p:nvCxnSpPr>
          <p:cNvPr id="1416" name="Google Shape;1416;p139"/>
          <p:cNvCxnSpPr/>
          <p:nvPr/>
        </p:nvCxnSpPr>
        <p:spPr>
          <a:xfrm flipH="1">
            <a:off x="2666300" y="4112550"/>
            <a:ext cx="1141200" cy="1683600"/>
          </a:xfrm>
          <a:prstGeom prst="straightConnector1">
            <a:avLst/>
          </a:prstGeom>
          <a:noFill/>
          <a:ln cap="flat" cmpd="sng" w="28575">
            <a:solidFill>
              <a:srgbClr val="FF0000"/>
            </a:solidFill>
            <a:prstDash val="solid"/>
            <a:round/>
            <a:headEnd len="med" w="med" type="none"/>
            <a:tailEnd len="med" w="med" type="none"/>
          </a:ln>
        </p:spPr>
      </p:cxnSp>
      <p:cxnSp>
        <p:nvCxnSpPr>
          <p:cNvPr id="1417" name="Google Shape;1417;p139"/>
          <p:cNvCxnSpPr/>
          <p:nvPr/>
        </p:nvCxnSpPr>
        <p:spPr>
          <a:xfrm rot="10800000">
            <a:off x="3773675" y="4089800"/>
            <a:ext cx="1988400" cy="1514100"/>
          </a:xfrm>
          <a:prstGeom prst="straightConnector1">
            <a:avLst/>
          </a:prstGeom>
          <a:noFill/>
          <a:ln cap="flat" cmpd="sng" w="28575">
            <a:solidFill>
              <a:srgbClr val="FF0000"/>
            </a:solidFill>
            <a:prstDash val="solid"/>
            <a:round/>
            <a:headEnd len="med" w="med" type="none"/>
            <a:tailEnd len="med" w="med" type="none"/>
          </a:ln>
        </p:spPr>
      </p:cxnSp>
      <p:sp>
        <p:nvSpPr>
          <p:cNvPr id="1418" name="Google Shape;1418;p139"/>
          <p:cNvSpPr txBox="1"/>
          <p:nvPr/>
        </p:nvSpPr>
        <p:spPr>
          <a:xfrm rot="1552353">
            <a:off x="6787007" y="2334223"/>
            <a:ext cx="2575333" cy="400507"/>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1800"/>
              <a:t>交給我吧！</a:t>
            </a:r>
            <a:endParaRPr sz="1800"/>
          </a:p>
        </p:txBody>
      </p:sp>
      <p:cxnSp>
        <p:nvCxnSpPr>
          <p:cNvPr id="1419" name="Google Shape;1419;p139"/>
          <p:cNvCxnSpPr/>
          <p:nvPr/>
        </p:nvCxnSpPr>
        <p:spPr>
          <a:xfrm rot="10800000">
            <a:off x="3513800" y="2180450"/>
            <a:ext cx="293700" cy="1909500"/>
          </a:xfrm>
          <a:prstGeom prst="straightConnector1">
            <a:avLst/>
          </a:prstGeom>
          <a:noFill/>
          <a:ln cap="flat" cmpd="sng" w="28575">
            <a:solidFill>
              <a:srgbClr val="FF0000"/>
            </a:solidFill>
            <a:prstDash val="solid"/>
            <a:round/>
            <a:headEnd len="med" w="med" type="none"/>
            <a:tailEnd len="med" w="med" type="none"/>
          </a:ln>
        </p:spPr>
      </p:cxn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4" name="Shape 1424"/>
        <p:cNvGrpSpPr/>
        <p:nvPr/>
      </p:nvGrpSpPr>
      <p:grpSpPr>
        <a:xfrm>
          <a:off x="0" y="0"/>
          <a:ext cx="0" cy="0"/>
          <a:chOff x="0" y="0"/>
          <a:chExt cx="0" cy="0"/>
        </a:xfrm>
      </p:grpSpPr>
      <p:sp>
        <p:nvSpPr>
          <p:cNvPr id="1425" name="Google Shape;1425;p140"/>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426" name="Google Shape;1426;p140"/>
          <p:cNvSpPr txBox="1"/>
          <p:nvPr>
            <p:ph type="title"/>
          </p:nvPr>
        </p:nvSpPr>
        <p:spPr>
          <a:xfrm>
            <a:off x="1186025" y="4227750"/>
            <a:ext cx="7481700" cy="2232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zh-TW" sz="2800"/>
              <a:t>Cascade Simple K Means</a:t>
            </a:r>
            <a:endParaRPr sz="2800"/>
          </a:p>
          <a:p>
            <a:pPr indent="0" lvl="0" marL="0" rtl="0" algn="l">
              <a:spcBef>
                <a:spcPts val="0"/>
              </a:spcBef>
              <a:spcAft>
                <a:spcPts val="0"/>
              </a:spcAft>
              <a:buNone/>
            </a:pPr>
            <a:r>
              <a:rPr lang="zh-TW"/>
              <a:t>層疊式K平均法</a:t>
            </a:r>
            <a:endParaRPr/>
          </a:p>
          <a:p>
            <a:pPr indent="0" lvl="0" marL="0" rtl="0" algn="l">
              <a:spcBef>
                <a:spcPts val="0"/>
              </a:spcBef>
              <a:spcAft>
                <a:spcPts val="0"/>
              </a:spcAft>
              <a:buNone/>
            </a:pPr>
            <a:r>
              <a:rPr b="0" lang="zh-TW" sz="2400">
                <a:solidFill>
                  <a:schemeClr val="dk1"/>
                </a:solidFill>
              </a:rPr>
              <a:t>(</a:t>
            </a:r>
            <a:r>
              <a:rPr b="0" lang="zh-TW" sz="2400"/>
              <a:t>T. Caliński &amp; J. Harabasz, 1974)</a:t>
            </a:r>
            <a:endParaRPr b="0" sz="2400"/>
          </a:p>
        </p:txBody>
      </p:sp>
      <p:sp>
        <p:nvSpPr>
          <p:cNvPr id="1427" name="Google Shape;1427;p140"/>
          <p:cNvSpPr txBox="1"/>
          <p:nvPr>
            <p:ph idx="1" type="subTitle"/>
          </p:nvPr>
        </p:nvSpPr>
        <p:spPr>
          <a:xfrm>
            <a:off x="1186025" y="3348150"/>
            <a:ext cx="5050800" cy="879600"/>
          </a:xfrm>
          <a:prstGeom prst="rect">
            <a:avLst/>
          </a:prstGeom>
        </p:spPr>
        <p:txBody>
          <a:bodyPr anchorCtr="0" anchor="b" bIns="91425" lIns="91425" spcFirstLastPara="1" rIns="91425" wrap="square" tIns="91425">
            <a:noAutofit/>
          </a:bodyPr>
          <a:lstStyle/>
          <a:p>
            <a:pPr indent="0" lvl="0" marL="0" rtl="0" algn="l">
              <a:spcBef>
                <a:spcPts val="560"/>
              </a:spcBef>
              <a:spcAft>
                <a:spcPts val="1000"/>
              </a:spcAft>
              <a:buNone/>
            </a:pPr>
            <a:r>
              <a:rPr lang="zh-TW"/>
              <a:t>分群演算法</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2" name="Shape 1432"/>
        <p:cNvGrpSpPr/>
        <p:nvPr/>
      </p:nvGrpSpPr>
      <p:grpSpPr>
        <a:xfrm>
          <a:off x="0" y="0"/>
          <a:ext cx="0" cy="0"/>
          <a:chOff x="0" y="0"/>
          <a:chExt cx="0" cy="0"/>
        </a:xfrm>
      </p:grpSpPr>
      <p:sp>
        <p:nvSpPr>
          <p:cNvPr id="1433" name="Google Shape;1433;p141"/>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434" name="Google Shape;1434;p141"/>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435" name="Google Shape;1435;p141"/>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如何選擇分群數量K？</a:t>
            </a:r>
            <a:endParaRPr/>
          </a:p>
        </p:txBody>
      </p:sp>
      <p:pic>
        <p:nvPicPr>
          <p:cNvPr id="1436" name="Google Shape;1436;p141"/>
          <p:cNvPicPr preferRelativeResize="0"/>
          <p:nvPr/>
        </p:nvPicPr>
        <p:blipFill>
          <a:blip r:embed="rId3">
            <a:alphaModFix/>
          </a:blip>
          <a:stretch>
            <a:fillRect/>
          </a:stretch>
        </p:blipFill>
        <p:spPr>
          <a:xfrm>
            <a:off x="6072675" y="1565625"/>
            <a:ext cx="2432825" cy="4865650"/>
          </a:xfrm>
          <a:prstGeom prst="rect">
            <a:avLst/>
          </a:prstGeom>
          <a:noFill/>
          <a:ln>
            <a:noFill/>
          </a:ln>
        </p:spPr>
      </p:pic>
      <p:pic>
        <p:nvPicPr>
          <p:cNvPr id="1437" name="Google Shape;1437;p141"/>
          <p:cNvPicPr preferRelativeResize="0"/>
          <p:nvPr/>
        </p:nvPicPr>
        <p:blipFill>
          <a:blip r:embed="rId4">
            <a:alphaModFix/>
          </a:blip>
          <a:stretch>
            <a:fillRect/>
          </a:stretch>
        </p:blipFill>
        <p:spPr>
          <a:xfrm>
            <a:off x="1814498" y="2557539"/>
            <a:ext cx="3842851" cy="2881824"/>
          </a:xfrm>
          <a:prstGeom prst="rect">
            <a:avLst/>
          </a:prstGeom>
          <a:noFill/>
          <a:ln cap="flat" cmpd="sng" w="38100">
            <a:solidFill>
              <a:srgbClr val="000000"/>
            </a:solidFill>
            <a:prstDash val="solid"/>
            <a:round/>
            <a:headEnd len="sm" w="sm" type="none"/>
            <a:tailEnd len="sm" w="sm" type="none"/>
          </a:ln>
        </p:spPr>
      </p:pic>
      <p:cxnSp>
        <p:nvCxnSpPr>
          <p:cNvPr id="1438" name="Google Shape;1438;p141"/>
          <p:cNvCxnSpPr/>
          <p:nvPr/>
        </p:nvCxnSpPr>
        <p:spPr>
          <a:xfrm flipH="1">
            <a:off x="2429200" y="2135350"/>
            <a:ext cx="2553300" cy="3897900"/>
          </a:xfrm>
          <a:prstGeom prst="straightConnector1">
            <a:avLst/>
          </a:prstGeom>
          <a:noFill/>
          <a:ln cap="flat" cmpd="sng" w="9525">
            <a:solidFill>
              <a:srgbClr val="FF0000"/>
            </a:solidFill>
            <a:prstDash val="solid"/>
            <a:round/>
            <a:headEnd len="med" w="med" type="none"/>
            <a:tailEnd len="med" w="med" type="none"/>
          </a:ln>
        </p:spPr>
      </p:cxnSp>
      <p:cxnSp>
        <p:nvCxnSpPr>
          <p:cNvPr id="1439" name="Google Shape;1439;p141"/>
          <p:cNvCxnSpPr/>
          <p:nvPr/>
        </p:nvCxnSpPr>
        <p:spPr>
          <a:xfrm flipH="1">
            <a:off x="553775" y="3500800"/>
            <a:ext cx="5807100" cy="1167000"/>
          </a:xfrm>
          <a:prstGeom prst="straightConnector1">
            <a:avLst/>
          </a:prstGeom>
          <a:noFill/>
          <a:ln cap="flat" cmpd="sng" w="9525">
            <a:solidFill>
              <a:srgbClr val="FF0000"/>
            </a:solidFill>
            <a:prstDash val="solid"/>
            <a:round/>
            <a:headEnd len="med" w="med" type="none"/>
            <a:tailEnd len="med" w="med" type="none"/>
          </a:ln>
        </p:spPr>
      </p:cxnSp>
      <p:cxnSp>
        <p:nvCxnSpPr>
          <p:cNvPr id="1440" name="Google Shape;1440;p141"/>
          <p:cNvCxnSpPr/>
          <p:nvPr/>
        </p:nvCxnSpPr>
        <p:spPr>
          <a:xfrm rot="10800000">
            <a:off x="1135450" y="3204750"/>
            <a:ext cx="4863900" cy="1472700"/>
          </a:xfrm>
          <a:prstGeom prst="straightConnector1">
            <a:avLst/>
          </a:prstGeom>
          <a:noFill/>
          <a:ln cap="flat" cmpd="sng" w="9525">
            <a:solidFill>
              <a:srgbClr val="FF0000"/>
            </a:solidFill>
            <a:prstDash val="solid"/>
            <a:round/>
            <a:headEnd len="med" w="med" type="none"/>
            <a:tailEnd len="med" w="med" type="none"/>
          </a:ln>
        </p:spPr>
      </p:cxnSp>
      <p:sp>
        <p:nvSpPr>
          <p:cNvPr id="1441" name="Google Shape;1441;p141"/>
          <p:cNvSpPr txBox="1"/>
          <p:nvPr/>
        </p:nvSpPr>
        <p:spPr>
          <a:xfrm rot="1552353">
            <a:off x="6787007" y="2334223"/>
            <a:ext cx="2575333" cy="400507"/>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1800"/>
              <a:t>星爆氣流斬！</a:t>
            </a:r>
            <a:endParaRPr sz="1800"/>
          </a:p>
        </p:txBody>
      </p:sp>
      <p:cxnSp>
        <p:nvCxnSpPr>
          <p:cNvPr id="1442" name="Google Shape;1442;p141"/>
          <p:cNvCxnSpPr/>
          <p:nvPr/>
        </p:nvCxnSpPr>
        <p:spPr>
          <a:xfrm rot="10800000">
            <a:off x="2790650" y="2169175"/>
            <a:ext cx="1965900" cy="3604200"/>
          </a:xfrm>
          <a:prstGeom prst="straightConnector1">
            <a:avLst/>
          </a:prstGeom>
          <a:noFill/>
          <a:ln cap="flat" cmpd="sng" w="9525">
            <a:solidFill>
              <a:srgbClr val="FF0000"/>
            </a:solidFill>
            <a:prstDash val="solid"/>
            <a:round/>
            <a:headEnd len="med" w="med" type="none"/>
            <a:tailEnd len="med" w="med" type="none"/>
          </a:ln>
        </p:spPr>
      </p:cxn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7" name="Shape 1447"/>
        <p:cNvGrpSpPr/>
        <p:nvPr/>
      </p:nvGrpSpPr>
      <p:grpSpPr>
        <a:xfrm>
          <a:off x="0" y="0"/>
          <a:ext cx="0" cy="0"/>
          <a:chOff x="0" y="0"/>
          <a:chExt cx="0" cy="0"/>
        </a:xfrm>
      </p:grpSpPr>
      <p:sp>
        <p:nvSpPr>
          <p:cNvPr id="1448" name="Google Shape;1448;p142"/>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449" name="Google Shape;1449;p142"/>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TW"/>
              <a:t>(T. Caliński &amp; J. Harabasz, 1974)</a:t>
            </a:r>
            <a:endParaRPr/>
          </a:p>
        </p:txBody>
      </p:sp>
      <p:sp>
        <p:nvSpPr>
          <p:cNvPr id="1450" name="Google Shape;1450;p142"/>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0" lang="zh-TW" sz="3200">
                <a:solidFill>
                  <a:schemeClr val="dk1"/>
                </a:solidFill>
              </a:rPr>
              <a:t>評估分群品質</a:t>
            </a:r>
            <a:endParaRPr b="0" sz="3200">
              <a:solidFill>
                <a:schemeClr val="dk1"/>
              </a:solidFill>
            </a:endParaRPr>
          </a:p>
          <a:p>
            <a:pPr indent="0" lvl="0" marL="0" rtl="0" algn="ctr">
              <a:spcBef>
                <a:spcPts val="0"/>
              </a:spcBef>
              <a:spcAft>
                <a:spcPts val="0"/>
              </a:spcAft>
              <a:buNone/>
            </a:pPr>
            <a:r>
              <a:rPr lang="zh-TW">
                <a:solidFill>
                  <a:schemeClr val="dk1"/>
                </a:solidFill>
              </a:rPr>
              <a:t>CH指標</a:t>
            </a:r>
            <a:r>
              <a:rPr b="0" lang="zh-TW" sz="3200">
                <a:solidFill>
                  <a:schemeClr val="dk1"/>
                </a:solidFill>
              </a:rPr>
              <a:t> (Calinski-Harabasz)</a:t>
            </a:r>
            <a:endParaRPr/>
          </a:p>
        </p:txBody>
      </p:sp>
      <p:pic>
        <p:nvPicPr>
          <p:cNvPr id="1451" name="Google Shape;1451;p142" title="年齡與平均月收入散佈圖"/>
          <p:cNvPicPr preferRelativeResize="0"/>
          <p:nvPr/>
        </p:nvPicPr>
        <p:blipFill rotWithShape="1">
          <a:blip r:embed="rId3">
            <a:alphaModFix/>
          </a:blip>
          <a:srcRect b="12494" l="14222" r="14557" t="15240"/>
          <a:stretch/>
        </p:blipFill>
        <p:spPr>
          <a:xfrm>
            <a:off x="2126278" y="3234625"/>
            <a:ext cx="4891425" cy="3068550"/>
          </a:xfrm>
          <a:prstGeom prst="rect">
            <a:avLst/>
          </a:prstGeom>
          <a:noFill/>
          <a:ln>
            <a:noFill/>
          </a:ln>
        </p:spPr>
      </p:pic>
      <p:sp>
        <p:nvSpPr>
          <p:cNvPr id="1452" name="Google Shape;1452;p142"/>
          <p:cNvSpPr/>
          <p:nvPr/>
        </p:nvSpPr>
        <p:spPr>
          <a:xfrm rot="-943228">
            <a:off x="5189194" y="4397983"/>
            <a:ext cx="524831" cy="436234"/>
          </a:xfrm>
          <a:prstGeom prst="ellipse">
            <a:avLst/>
          </a:prstGeom>
          <a:noFill/>
          <a:ln cap="flat" cmpd="sng" w="38100">
            <a:solidFill>
              <a:srgbClr val="F7964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142"/>
          <p:cNvSpPr/>
          <p:nvPr/>
        </p:nvSpPr>
        <p:spPr>
          <a:xfrm>
            <a:off x="5359081" y="4555496"/>
            <a:ext cx="169500" cy="1725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142"/>
          <p:cNvSpPr/>
          <p:nvPr/>
        </p:nvSpPr>
        <p:spPr>
          <a:xfrm rot="-4502438">
            <a:off x="3518555" y="4909179"/>
            <a:ext cx="871641" cy="419597"/>
          </a:xfrm>
          <a:prstGeom prst="ellipse">
            <a:avLst/>
          </a:prstGeom>
          <a:noFill/>
          <a:ln cap="flat" cmpd="sng" w="38100">
            <a:solidFill>
              <a:srgbClr val="F7964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142"/>
          <p:cNvSpPr/>
          <p:nvPr/>
        </p:nvSpPr>
        <p:spPr>
          <a:xfrm>
            <a:off x="3868071" y="5101206"/>
            <a:ext cx="169500" cy="1725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142"/>
          <p:cNvSpPr/>
          <p:nvPr/>
        </p:nvSpPr>
        <p:spPr>
          <a:xfrm rot="-944466">
            <a:off x="5921801" y="3809264"/>
            <a:ext cx="589404" cy="543540"/>
          </a:xfrm>
          <a:prstGeom prst="ellipse">
            <a:avLst/>
          </a:prstGeom>
          <a:noFill/>
          <a:ln cap="flat" cmpd="sng" w="38100">
            <a:solidFill>
              <a:srgbClr val="F7964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142"/>
          <p:cNvSpPr/>
          <p:nvPr/>
        </p:nvSpPr>
        <p:spPr>
          <a:xfrm>
            <a:off x="6149943" y="4010906"/>
            <a:ext cx="169500" cy="1725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58" name="Google Shape;1458;p142"/>
          <p:cNvPicPr preferRelativeResize="0"/>
          <p:nvPr/>
        </p:nvPicPr>
        <p:blipFill rotWithShape="1">
          <a:blip r:embed="rId4">
            <a:alphaModFix/>
          </a:blip>
          <a:srcRect b="0" l="0" r="0" t="0"/>
          <a:stretch/>
        </p:blipFill>
        <p:spPr>
          <a:xfrm>
            <a:off x="1385299" y="2091450"/>
            <a:ext cx="6373402" cy="82645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3" name="Shape 1463"/>
        <p:cNvGrpSpPr/>
        <p:nvPr/>
      </p:nvGrpSpPr>
      <p:grpSpPr>
        <a:xfrm>
          <a:off x="0" y="0"/>
          <a:ext cx="0" cy="0"/>
          <a:chOff x="0" y="0"/>
          <a:chExt cx="0" cy="0"/>
        </a:xfrm>
      </p:grpSpPr>
      <p:sp>
        <p:nvSpPr>
          <p:cNvPr id="1464" name="Google Shape;1464;p143"/>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TW" sz="2800">
                <a:solidFill>
                  <a:schemeClr val="dk1"/>
                </a:solidFill>
              </a:rPr>
              <a:t>CH指標</a:t>
            </a:r>
            <a:endParaRPr b="0" sz="2800">
              <a:solidFill>
                <a:schemeClr val="dk1"/>
              </a:solidFill>
            </a:endParaRPr>
          </a:p>
          <a:p>
            <a:pPr indent="0" lvl="0" marL="0" rtl="0" algn="ctr">
              <a:spcBef>
                <a:spcPts val="0"/>
              </a:spcBef>
              <a:spcAft>
                <a:spcPts val="0"/>
              </a:spcAft>
              <a:buNone/>
            </a:pPr>
            <a:r>
              <a:rPr lang="zh-TW" sz="3200">
                <a:solidFill>
                  <a:schemeClr val="dk1"/>
                </a:solidFill>
              </a:rPr>
              <a:t>trace B：各群之間的距離 (越大越好)</a:t>
            </a:r>
            <a:endParaRPr/>
          </a:p>
        </p:txBody>
      </p:sp>
      <p:sp>
        <p:nvSpPr>
          <p:cNvPr id="1465" name="Google Shape;1465;p143"/>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466" name="Google Shape;1466;p143"/>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467" name="Google Shape;1467;p143" title="年齡與平均月收入散佈圖"/>
          <p:cNvPicPr preferRelativeResize="0"/>
          <p:nvPr/>
        </p:nvPicPr>
        <p:blipFill rotWithShape="1">
          <a:blip r:embed="rId3">
            <a:alphaModFix/>
          </a:blip>
          <a:srcRect b="12494" l="14222" r="14557" t="15240"/>
          <a:stretch/>
        </p:blipFill>
        <p:spPr>
          <a:xfrm>
            <a:off x="860806" y="1473000"/>
            <a:ext cx="7422383" cy="4656300"/>
          </a:xfrm>
          <a:prstGeom prst="rect">
            <a:avLst/>
          </a:prstGeom>
          <a:noFill/>
          <a:ln>
            <a:noFill/>
          </a:ln>
        </p:spPr>
      </p:pic>
      <p:sp>
        <p:nvSpPr>
          <p:cNvPr id="1468" name="Google Shape;1468;p143"/>
          <p:cNvSpPr/>
          <p:nvPr/>
        </p:nvSpPr>
        <p:spPr>
          <a:xfrm>
            <a:off x="5766350" y="3477325"/>
            <a:ext cx="257400" cy="261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143"/>
          <p:cNvSpPr/>
          <p:nvPr/>
        </p:nvSpPr>
        <p:spPr>
          <a:xfrm>
            <a:off x="3503850" y="4305400"/>
            <a:ext cx="257400" cy="261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143"/>
          <p:cNvSpPr/>
          <p:nvPr/>
        </p:nvSpPr>
        <p:spPr>
          <a:xfrm>
            <a:off x="6966425" y="2650950"/>
            <a:ext cx="257400" cy="261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143"/>
          <p:cNvSpPr/>
          <p:nvPr/>
        </p:nvSpPr>
        <p:spPr>
          <a:xfrm>
            <a:off x="5407850" y="3361700"/>
            <a:ext cx="257400" cy="261900"/>
          </a:xfrm>
          <a:prstGeom prst="diamond">
            <a:avLst/>
          </a:prstGeom>
          <a:solidFill>
            <a:srgbClr val="99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143"/>
          <p:cNvSpPr/>
          <p:nvPr/>
        </p:nvSpPr>
        <p:spPr>
          <a:xfrm>
            <a:off x="3535500" y="1742825"/>
            <a:ext cx="2073000" cy="1023900"/>
          </a:xfrm>
          <a:prstGeom prst="wedgeRoundRectCallout">
            <a:avLst>
              <a:gd fmla="val 37192" name="adj1"/>
              <a:gd fmla="val 86671" name="adj2"/>
              <a:gd fmla="val 0" name="adj3"/>
            </a:avLst>
          </a:prstGeom>
          <a:solidFill>
            <a:srgbClr val="9900FF"/>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3200">
                <a:solidFill>
                  <a:srgbClr val="FFFFFF"/>
                </a:solidFill>
                <a:latin typeface="Microsoft JhengHei"/>
                <a:ea typeface="Microsoft JhengHei"/>
                <a:cs typeface="Microsoft JhengHei"/>
                <a:sym typeface="Microsoft JhengHei"/>
              </a:rPr>
              <a:t>群集中心的中心</a:t>
            </a:r>
            <a:endParaRPr sz="3200">
              <a:solidFill>
                <a:srgbClr val="FFFFFF"/>
              </a:solidFill>
              <a:latin typeface="Microsoft JhengHei"/>
              <a:ea typeface="Microsoft JhengHei"/>
              <a:cs typeface="Microsoft JhengHei"/>
              <a:sym typeface="Microsoft JhengHei"/>
            </a:endParaRPr>
          </a:p>
        </p:txBody>
      </p:sp>
      <p:cxnSp>
        <p:nvCxnSpPr>
          <p:cNvPr id="1473" name="Google Shape;1473;p143"/>
          <p:cNvCxnSpPr/>
          <p:nvPr/>
        </p:nvCxnSpPr>
        <p:spPr>
          <a:xfrm flipH="1" rot="10800000">
            <a:off x="3862675" y="3628025"/>
            <a:ext cx="1393500" cy="722700"/>
          </a:xfrm>
          <a:prstGeom prst="straightConnector1">
            <a:avLst/>
          </a:prstGeom>
          <a:noFill/>
          <a:ln cap="flat" cmpd="sng" w="28575">
            <a:solidFill>
              <a:srgbClr val="9900FF"/>
            </a:solidFill>
            <a:prstDash val="solid"/>
            <a:round/>
            <a:headEnd len="med" w="med" type="none"/>
            <a:tailEnd len="med" w="med" type="triangle"/>
          </a:ln>
        </p:spPr>
      </p:cxnSp>
      <p:cxnSp>
        <p:nvCxnSpPr>
          <p:cNvPr id="1474" name="Google Shape;1474;p143"/>
          <p:cNvCxnSpPr/>
          <p:nvPr/>
        </p:nvCxnSpPr>
        <p:spPr>
          <a:xfrm flipH="1" rot="10800000">
            <a:off x="5741975" y="2835775"/>
            <a:ext cx="1092900" cy="508800"/>
          </a:xfrm>
          <a:prstGeom prst="straightConnector1">
            <a:avLst/>
          </a:prstGeom>
          <a:noFill/>
          <a:ln cap="flat" cmpd="sng" w="28575">
            <a:solidFill>
              <a:srgbClr val="9900FF"/>
            </a:solidFill>
            <a:prstDash val="solid"/>
            <a:round/>
            <a:headEnd len="med" w="med" type="triangle"/>
            <a:tailEnd len="med" w="med" type="none"/>
          </a:ln>
        </p:spPr>
      </p:cxnSp>
      <p:cxnSp>
        <p:nvCxnSpPr>
          <p:cNvPr id="1475" name="Google Shape;1475;p143"/>
          <p:cNvCxnSpPr/>
          <p:nvPr/>
        </p:nvCxnSpPr>
        <p:spPr>
          <a:xfrm rot="10800000">
            <a:off x="5643650" y="3557425"/>
            <a:ext cx="251400" cy="105600"/>
          </a:xfrm>
          <a:prstGeom prst="straightConnector1">
            <a:avLst/>
          </a:prstGeom>
          <a:noFill/>
          <a:ln cap="flat" cmpd="sng" w="28575">
            <a:solidFill>
              <a:srgbClr val="9900FF"/>
            </a:solidFill>
            <a:prstDash val="solid"/>
            <a:round/>
            <a:headEnd len="med" w="med" type="none"/>
            <a:tailEnd len="med" w="med" type="triangle"/>
          </a:ln>
        </p:spPr>
      </p:cxn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0" name="Shape 1480"/>
        <p:cNvGrpSpPr/>
        <p:nvPr/>
      </p:nvGrpSpPr>
      <p:grpSpPr>
        <a:xfrm>
          <a:off x="0" y="0"/>
          <a:ext cx="0" cy="0"/>
          <a:chOff x="0" y="0"/>
          <a:chExt cx="0" cy="0"/>
        </a:xfrm>
      </p:grpSpPr>
      <p:sp>
        <p:nvSpPr>
          <p:cNvPr id="1481" name="Google Shape;1481;p144"/>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482" name="Google Shape;1482;p144"/>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TW" sz="2800">
                <a:solidFill>
                  <a:schemeClr val="dk1"/>
                </a:solidFill>
              </a:rPr>
              <a:t>CH指標</a:t>
            </a:r>
            <a:endParaRPr sz="3200">
              <a:solidFill>
                <a:schemeClr val="dk1"/>
              </a:solidFill>
            </a:endParaRPr>
          </a:p>
          <a:p>
            <a:pPr indent="0" lvl="0" marL="0" rtl="0" algn="ctr">
              <a:spcBef>
                <a:spcPts val="0"/>
              </a:spcBef>
              <a:spcAft>
                <a:spcPts val="0"/>
              </a:spcAft>
              <a:buNone/>
            </a:pPr>
            <a:r>
              <a:rPr lang="zh-TW" sz="3200">
                <a:solidFill>
                  <a:schemeClr val="dk1"/>
                </a:solidFill>
              </a:rPr>
              <a:t>trace W：群內各點的距離 (越小越好)</a:t>
            </a:r>
            <a:endParaRPr/>
          </a:p>
        </p:txBody>
      </p:sp>
      <p:sp>
        <p:nvSpPr>
          <p:cNvPr id="1483" name="Google Shape;1483;p144"/>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grpSp>
        <p:nvGrpSpPr>
          <p:cNvPr id="1484" name="Google Shape;1484;p144"/>
          <p:cNvGrpSpPr/>
          <p:nvPr/>
        </p:nvGrpSpPr>
        <p:grpSpPr>
          <a:xfrm>
            <a:off x="2165754" y="2235943"/>
            <a:ext cx="4812502" cy="3940565"/>
            <a:chOff x="1705028" y="1353075"/>
            <a:chExt cx="3464475" cy="2836775"/>
          </a:xfrm>
        </p:grpSpPr>
        <p:pic>
          <p:nvPicPr>
            <p:cNvPr id="1485" name="Google Shape;1485;p144" title="年齡與平均月收入散佈圖"/>
            <p:cNvPicPr preferRelativeResize="0"/>
            <p:nvPr/>
          </p:nvPicPr>
          <p:blipFill rotWithShape="1">
            <a:blip r:embed="rId3">
              <a:alphaModFix/>
            </a:blip>
            <a:srcRect b="12494" l="14221" r="52536" t="43479"/>
            <a:stretch/>
          </p:blipFill>
          <p:spPr>
            <a:xfrm>
              <a:off x="1705028" y="1353075"/>
              <a:ext cx="3464475" cy="2836775"/>
            </a:xfrm>
            <a:prstGeom prst="rect">
              <a:avLst/>
            </a:prstGeom>
            <a:noFill/>
            <a:ln>
              <a:noFill/>
            </a:ln>
          </p:spPr>
        </p:pic>
        <p:sp>
          <p:nvSpPr>
            <p:cNvPr id="1486" name="Google Shape;1486;p144"/>
            <p:cNvSpPr/>
            <p:nvPr/>
          </p:nvSpPr>
          <p:spPr>
            <a:xfrm rot="-4502407">
              <a:off x="3817755" y="2074598"/>
              <a:ext cx="1322525" cy="636672"/>
            </a:xfrm>
            <a:prstGeom prst="ellipse">
              <a:avLst/>
            </a:prstGeom>
            <a:noFill/>
            <a:ln cap="flat" cmpd="sng" w="38100">
              <a:solidFill>
                <a:srgbClr val="F7964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144"/>
            <p:cNvSpPr/>
            <p:nvPr/>
          </p:nvSpPr>
          <p:spPr>
            <a:xfrm>
              <a:off x="4348075" y="2365950"/>
              <a:ext cx="257400" cy="261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2" name="Shape 1492"/>
        <p:cNvGrpSpPr/>
        <p:nvPr/>
      </p:nvGrpSpPr>
      <p:grpSpPr>
        <a:xfrm>
          <a:off x="0" y="0"/>
          <a:ext cx="0" cy="0"/>
          <a:chOff x="0" y="0"/>
          <a:chExt cx="0" cy="0"/>
        </a:xfrm>
      </p:grpSpPr>
      <p:sp>
        <p:nvSpPr>
          <p:cNvPr id="1493" name="Google Shape;1493;p145"/>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494" name="Google Shape;1494;p145"/>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495" name="Google Shape;1495;p145"/>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solidFill>
                  <a:schemeClr val="dk1"/>
                </a:solidFill>
              </a:rPr>
              <a:t>分群數量k與CH指標的變化</a:t>
            </a:r>
            <a:endParaRPr/>
          </a:p>
        </p:txBody>
      </p:sp>
      <p:pic>
        <p:nvPicPr>
          <p:cNvPr id="1496" name="Google Shape;1496;p145" title="縱軸：CH指標，橫軸：分群數量k"/>
          <p:cNvPicPr preferRelativeResize="0"/>
          <p:nvPr/>
        </p:nvPicPr>
        <p:blipFill rotWithShape="1">
          <a:blip r:embed="rId3">
            <a:alphaModFix/>
          </a:blip>
          <a:srcRect b="11151" l="4807" r="15865" t="7686"/>
          <a:stretch/>
        </p:blipFill>
        <p:spPr>
          <a:xfrm>
            <a:off x="959975" y="1791600"/>
            <a:ext cx="7526435" cy="4761600"/>
          </a:xfrm>
          <a:prstGeom prst="rect">
            <a:avLst/>
          </a:prstGeom>
          <a:noFill/>
          <a:ln>
            <a:noFill/>
          </a:ln>
        </p:spPr>
      </p:pic>
      <p:sp>
        <p:nvSpPr>
          <p:cNvPr id="1497" name="Google Shape;1497;p145"/>
          <p:cNvSpPr/>
          <p:nvPr/>
        </p:nvSpPr>
        <p:spPr>
          <a:xfrm>
            <a:off x="6372275" y="1394775"/>
            <a:ext cx="2475000" cy="1243800"/>
          </a:xfrm>
          <a:prstGeom prst="wedgeRoundRectCallout">
            <a:avLst>
              <a:gd fmla="val -58878" name="adj1"/>
              <a:gd fmla="val 80541" name="adj2"/>
              <a:gd fmla="val 0" name="adj3"/>
            </a:avLst>
          </a:prstGeom>
          <a:solidFill>
            <a:srgbClr val="FF0000"/>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zh-TW" sz="3200">
                <a:solidFill>
                  <a:srgbClr val="FFFFFF"/>
                </a:solidFill>
              </a:rPr>
              <a:t>k=7</a:t>
            </a:r>
            <a:endParaRPr sz="3200">
              <a:solidFill>
                <a:srgbClr val="FFFFFF"/>
              </a:solidFill>
            </a:endParaRPr>
          </a:p>
          <a:p>
            <a:pPr indent="0" lvl="0" marL="0" rtl="0" algn="l">
              <a:spcBef>
                <a:spcPts val="0"/>
              </a:spcBef>
              <a:spcAft>
                <a:spcPts val="0"/>
              </a:spcAft>
              <a:buNone/>
            </a:pPr>
            <a:r>
              <a:rPr lang="zh-TW" sz="3200">
                <a:solidFill>
                  <a:srgbClr val="FFFFFF"/>
                </a:solidFill>
              </a:rPr>
              <a:t>CH=388.69</a:t>
            </a:r>
            <a:endParaRPr sz="3200">
              <a:solidFill>
                <a:srgbClr val="FFFFFF"/>
              </a:solidFill>
            </a:endParaRPr>
          </a:p>
        </p:txBody>
      </p:sp>
      <p:sp>
        <p:nvSpPr>
          <p:cNvPr id="1498" name="Google Shape;1498;p145"/>
          <p:cNvSpPr/>
          <p:nvPr/>
        </p:nvSpPr>
        <p:spPr>
          <a:xfrm>
            <a:off x="5823975" y="3069450"/>
            <a:ext cx="346800" cy="364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3" name="Shape 1503"/>
        <p:cNvGrpSpPr/>
        <p:nvPr/>
      </p:nvGrpSpPr>
      <p:grpSpPr>
        <a:xfrm>
          <a:off x="0" y="0"/>
          <a:ext cx="0" cy="0"/>
          <a:chOff x="0" y="0"/>
          <a:chExt cx="0" cy="0"/>
        </a:xfrm>
      </p:grpSpPr>
      <p:sp>
        <p:nvSpPr>
          <p:cNvPr id="1504" name="Google Shape;1504;p146"/>
          <p:cNvSpPr txBox="1"/>
          <p:nvPr>
            <p:ph idx="1" type="body"/>
          </p:nvPr>
        </p:nvSpPr>
        <p:spPr>
          <a:xfrm>
            <a:off x="3692775" y="1783075"/>
            <a:ext cx="4974900" cy="4711800"/>
          </a:xfrm>
          <a:prstGeom prst="rect">
            <a:avLst/>
          </a:prstGeom>
        </p:spPr>
        <p:txBody>
          <a:bodyPr anchorCtr="0" anchor="t" bIns="91425" lIns="91425" spcFirstLastPara="1" rIns="91425" wrap="square" tIns="91425">
            <a:noAutofit/>
          </a:bodyPr>
          <a:lstStyle/>
          <a:p>
            <a:pPr indent="-381000" lvl="0" marL="457200" rtl="0" algn="l">
              <a:spcBef>
                <a:spcPts val="560"/>
              </a:spcBef>
              <a:spcAft>
                <a:spcPts val="0"/>
              </a:spcAft>
              <a:buSzPts val="2400"/>
              <a:buAutoNum type="arabicPeriod"/>
            </a:pPr>
            <a:r>
              <a:rPr lang="zh-TW"/>
              <a:t>下載與開啟檔案</a:t>
            </a:r>
            <a:endParaRPr/>
          </a:p>
          <a:p>
            <a:pPr indent="-381000" lvl="0" marL="457200" rtl="0" algn="l">
              <a:spcBef>
                <a:spcPts val="1000"/>
              </a:spcBef>
              <a:spcAft>
                <a:spcPts val="0"/>
              </a:spcAft>
              <a:buSzPts val="2400"/>
              <a:buAutoNum type="arabicPeriod"/>
            </a:pPr>
            <a:r>
              <a:rPr lang="zh-TW"/>
              <a:t>資料前處理：</a:t>
            </a:r>
            <a:endParaRPr/>
          </a:p>
          <a:p>
            <a:pPr indent="-381000" lvl="1" marL="914400" rtl="0" algn="l">
              <a:spcBef>
                <a:spcPts val="1000"/>
              </a:spcBef>
              <a:spcAft>
                <a:spcPts val="0"/>
              </a:spcAft>
              <a:buSzPts val="2400"/>
              <a:buAutoNum type="alphaLcPeriod"/>
            </a:pPr>
            <a:r>
              <a:rPr lang="zh-TW"/>
              <a:t>關閉目標屬性</a:t>
            </a:r>
            <a:endParaRPr/>
          </a:p>
          <a:p>
            <a:pPr indent="-381000" lvl="1" marL="914400" rtl="0" algn="l">
              <a:spcBef>
                <a:spcPts val="520"/>
              </a:spcBef>
              <a:spcAft>
                <a:spcPts val="0"/>
              </a:spcAft>
              <a:buSzPts val="2400"/>
              <a:buAutoNum type="alphaLcPeriod"/>
            </a:pPr>
            <a:r>
              <a:rPr lang="zh-TW"/>
              <a:t>NominalToBoolean</a:t>
            </a:r>
            <a:endParaRPr/>
          </a:p>
          <a:p>
            <a:pPr indent="-381000" lvl="1" marL="914400" rtl="0" algn="l">
              <a:spcBef>
                <a:spcPts val="520"/>
              </a:spcBef>
              <a:spcAft>
                <a:spcPts val="0"/>
              </a:spcAft>
              <a:buSzPts val="2400"/>
              <a:buAutoNum type="alphaLcPeriod"/>
            </a:pPr>
            <a:r>
              <a:rPr lang="zh-TW">
                <a:solidFill>
                  <a:schemeClr val="dk1"/>
                </a:solidFill>
              </a:rPr>
              <a:t>再度關閉目標屬性</a:t>
            </a:r>
            <a:endParaRPr/>
          </a:p>
          <a:p>
            <a:pPr indent="-381000" lvl="0" marL="457200" rtl="0" algn="l">
              <a:spcBef>
                <a:spcPts val="560"/>
              </a:spcBef>
              <a:spcAft>
                <a:spcPts val="0"/>
              </a:spcAft>
              <a:buSzPts val="2400"/>
              <a:buAutoNum type="arabicPeriod"/>
            </a:pPr>
            <a:r>
              <a:rPr lang="zh-TW"/>
              <a:t>執行分群：AddCluster → CascadeSimpleKMeans</a:t>
            </a:r>
            <a:endParaRPr/>
          </a:p>
          <a:p>
            <a:pPr indent="-381000" lvl="0" marL="457200" rtl="0" algn="l">
              <a:spcBef>
                <a:spcPts val="1000"/>
              </a:spcBef>
              <a:spcAft>
                <a:spcPts val="1000"/>
              </a:spcAft>
              <a:buSzPts val="2400"/>
              <a:buAutoNum type="arabicPeriod"/>
            </a:pPr>
            <a:r>
              <a:rPr lang="zh-TW"/>
              <a:t>檢視探勘結果：</a:t>
            </a:r>
            <a:br>
              <a:rPr lang="zh-TW"/>
            </a:br>
            <a:r>
              <a:rPr lang="zh-TW"/>
              <a:t>Weka分群結果分析器</a:t>
            </a:r>
            <a:endParaRPr/>
          </a:p>
        </p:txBody>
      </p:sp>
      <p:sp>
        <p:nvSpPr>
          <p:cNvPr id="1505" name="Google Shape;1505;p146"/>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506" name="Google Shape;1506;p146"/>
          <p:cNvSpPr txBox="1"/>
          <p:nvPr>
            <p:ph type="title"/>
          </p:nvPr>
        </p:nvSpPr>
        <p:spPr>
          <a:xfrm>
            <a:off x="3258150" y="169425"/>
            <a:ext cx="5409600" cy="1243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0" lang="zh-TW" sz="2800"/>
              <a:t>分群：</a:t>
            </a:r>
            <a:r>
              <a:rPr b="0" lang="zh-TW" sz="2800"/>
              <a:t>層疊式K平均法</a:t>
            </a:r>
            <a:endParaRPr b="0" sz="2800"/>
          </a:p>
          <a:p>
            <a:pPr indent="0" lvl="0" marL="0" rtl="0" algn="ctr">
              <a:spcBef>
                <a:spcPts val="0"/>
              </a:spcBef>
              <a:spcAft>
                <a:spcPts val="0"/>
              </a:spcAft>
              <a:buNone/>
            </a:pPr>
            <a:r>
              <a:rPr lang="zh-TW"/>
              <a:t>實作步驟</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1" name="Shape 1511"/>
        <p:cNvGrpSpPr/>
        <p:nvPr/>
      </p:nvGrpSpPr>
      <p:grpSpPr>
        <a:xfrm>
          <a:off x="0" y="0"/>
          <a:ext cx="0" cy="0"/>
          <a:chOff x="0" y="0"/>
          <a:chExt cx="0" cy="0"/>
        </a:xfrm>
      </p:grpSpPr>
      <p:grpSp>
        <p:nvGrpSpPr>
          <p:cNvPr id="1512" name="Google Shape;1512;p147"/>
          <p:cNvGrpSpPr/>
          <p:nvPr/>
        </p:nvGrpSpPr>
        <p:grpSpPr>
          <a:xfrm>
            <a:off x="858350" y="2970363"/>
            <a:ext cx="3369600" cy="2713713"/>
            <a:chOff x="858350" y="2970363"/>
            <a:chExt cx="3369600" cy="2713713"/>
          </a:xfrm>
        </p:grpSpPr>
        <p:sp>
          <p:nvSpPr>
            <p:cNvPr id="1513" name="Google Shape;1513;p147"/>
            <p:cNvSpPr/>
            <p:nvPr/>
          </p:nvSpPr>
          <p:spPr>
            <a:xfrm>
              <a:off x="1771950" y="2970363"/>
              <a:ext cx="1542300" cy="1523400"/>
            </a:xfrm>
            <a:prstGeom prst="wedgeRoundRectCallout">
              <a:avLst>
                <a:gd fmla="val -5691" name="adj1"/>
                <a:gd fmla="val 64205" name="adj2"/>
                <a:gd fmla="val 0" name="adj3"/>
              </a:avLst>
            </a:prstGeom>
            <a:solidFill>
              <a:srgbClr val="4F81B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solidFill>
                  <a:srgbClr val="FFFFFF"/>
                </a:solidFill>
              </a:endParaRPr>
            </a:p>
          </p:txBody>
        </p:sp>
        <p:sp>
          <p:nvSpPr>
            <p:cNvPr id="1514" name="Google Shape;1514;p147"/>
            <p:cNvSpPr/>
            <p:nvPr/>
          </p:nvSpPr>
          <p:spPr>
            <a:xfrm>
              <a:off x="858350" y="4790375"/>
              <a:ext cx="3369600" cy="893700"/>
            </a:xfrm>
            <a:prstGeom prst="flowChartAlternateProcess">
              <a:avLst/>
            </a:prstGeom>
            <a:solidFill>
              <a:srgbClr val="FFFFFF"/>
            </a:solidFill>
            <a:ln cap="flat" cmpd="sng" w="38100">
              <a:solidFill>
                <a:srgbClr val="4F81BD"/>
              </a:solidFill>
              <a:prstDash val="solid"/>
              <a:round/>
              <a:headEnd len="sm" w="sm" type="none"/>
              <a:tailEnd len="sm" w="sm" type="none"/>
            </a:ln>
            <a:effectLst>
              <a:outerShdw blurRad="128588" rotWithShape="0" algn="bl" dir="5400000" dist="9525">
                <a:srgbClr val="4F81BD">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u="sng">
                  <a:solidFill>
                    <a:srgbClr val="0000FF"/>
                  </a:solidFill>
                  <a:latin typeface="Droid Sans"/>
                  <a:ea typeface="Droid Sans"/>
                  <a:cs typeface="Droid Sans"/>
                  <a:sym typeface="Droid Sans"/>
                </a:rPr>
                <a:t>課程首頁</a:t>
              </a:r>
              <a:endParaRPr sz="2400" u="sng">
                <a:solidFill>
                  <a:srgbClr val="0000FF"/>
                </a:solidFill>
                <a:latin typeface="Droid Sans"/>
                <a:ea typeface="Droid Sans"/>
                <a:cs typeface="Droid Sans"/>
                <a:sym typeface="Droid Sans"/>
              </a:endParaRPr>
            </a:p>
          </p:txBody>
        </p:sp>
      </p:grpSp>
      <p:sp>
        <p:nvSpPr>
          <p:cNvPr id="1515" name="Google Shape;1515;p147"/>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STEP 1. 下載與開啟檔案 (1/4)</a:t>
            </a:r>
            <a:endParaRPr/>
          </a:p>
        </p:txBody>
      </p:sp>
      <p:sp>
        <p:nvSpPr>
          <p:cNvPr id="1516" name="Google Shape;1516;p147"/>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517" name="Google Shape;1517;p147"/>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518" name="Google Shape;1518;p147"/>
          <p:cNvSpPr/>
          <p:nvPr/>
        </p:nvSpPr>
        <p:spPr>
          <a:xfrm flipH="1">
            <a:off x="4218092" y="3700233"/>
            <a:ext cx="882900" cy="893700"/>
          </a:xfrm>
          <a:prstGeom prst="leftArrow">
            <a:avLst>
              <a:gd fmla="val 50000" name="adj1"/>
              <a:gd fmla="val 50000" name="adj2"/>
            </a:avLst>
          </a:prstGeom>
          <a:solidFill>
            <a:srgbClr val="4F81B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147"/>
          <p:cNvSpPr/>
          <p:nvPr/>
        </p:nvSpPr>
        <p:spPr>
          <a:xfrm>
            <a:off x="5273700" y="4165663"/>
            <a:ext cx="2882700" cy="1152000"/>
          </a:xfrm>
          <a:prstGeom prst="roundRect">
            <a:avLst>
              <a:gd fmla="val 16667" name="adj"/>
            </a:avLst>
          </a:prstGeom>
          <a:solidFill>
            <a:srgbClr val="FFFFFF"/>
          </a:solidFill>
          <a:ln cap="flat" cmpd="sng" w="3810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3200" u="sng">
                <a:solidFill>
                  <a:srgbClr val="0000FF"/>
                </a:solidFill>
              </a:rPr>
              <a:t>stu-sch-</a:t>
            </a:r>
            <a:br>
              <a:rPr lang="zh-TW" sz="3200" u="sng">
                <a:solidFill>
                  <a:srgbClr val="0000FF"/>
                </a:solidFill>
              </a:rPr>
            </a:br>
            <a:r>
              <a:rPr lang="zh-TW" sz="3200" u="sng">
                <a:solidFill>
                  <a:srgbClr val="0000FF"/>
                </a:solidFill>
              </a:rPr>
              <a:t>1 - train.ods</a:t>
            </a:r>
            <a:endParaRPr sz="3200" u="sng">
              <a:solidFill>
                <a:srgbClr val="0000FF"/>
              </a:solidFill>
            </a:endParaRPr>
          </a:p>
        </p:txBody>
      </p:sp>
      <p:grpSp>
        <p:nvGrpSpPr>
          <p:cNvPr id="1520" name="Google Shape;1520;p147"/>
          <p:cNvGrpSpPr/>
          <p:nvPr/>
        </p:nvGrpSpPr>
        <p:grpSpPr>
          <a:xfrm>
            <a:off x="6007700" y="2877025"/>
            <a:ext cx="1315850" cy="1483200"/>
            <a:chOff x="6007700" y="2877025"/>
            <a:chExt cx="1315850" cy="1483200"/>
          </a:xfrm>
        </p:grpSpPr>
        <p:sp>
          <p:nvSpPr>
            <p:cNvPr id="1521" name="Google Shape;1521;p147"/>
            <p:cNvSpPr/>
            <p:nvPr/>
          </p:nvSpPr>
          <p:spPr>
            <a:xfrm>
              <a:off x="6088575" y="2877025"/>
              <a:ext cx="1159800" cy="14832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D:\Desktop\Dropbox\108-2 成大課程\0319 WEKA實作：機器學習 監督式學習\課程網頁icon\ods.emf" id="1522" name="Google Shape;1522;p147"/>
            <p:cNvPicPr preferRelativeResize="0"/>
            <p:nvPr/>
          </p:nvPicPr>
          <p:blipFill>
            <a:blip r:embed="rId3">
              <a:alphaModFix/>
            </a:blip>
            <a:stretch>
              <a:fillRect/>
            </a:stretch>
          </p:blipFill>
          <p:spPr>
            <a:xfrm>
              <a:off x="6007700" y="2976450"/>
              <a:ext cx="1315850" cy="1315850"/>
            </a:xfrm>
            <a:prstGeom prst="rect">
              <a:avLst/>
            </a:prstGeom>
            <a:noFill/>
            <a:ln>
              <a:noFill/>
            </a:ln>
          </p:spPr>
        </p:pic>
      </p:grpSp>
      <p:pic>
        <p:nvPicPr>
          <p:cNvPr id="1523" name="Google Shape;1523;p147"/>
          <p:cNvPicPr preferRelativeResize="0"/>
          <p:nvPr/>
        </p:nvPicPr>
        <p:blipFill>
          <a:blip r:embed="rId4">
            <a:alphaModFix/>
          </a:blip>
          <a:stretch>
            <a:fillRect/>
          </a:stretch>
        </p:blipFill>
        <p:spPr>
          <a:xfrm>
            <a:off x="2030680" y="3219550"/>
            <a:ext cx="1025025" cy="102502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8" name="Shape 1528"/>
        <p:cNvGrpSpPr/>
        <p:nvPr/>
      </p:nvGrpSpPr>
      <p:grpSpPr>
        <a:xfrm>
          <a:off x="0" y="0"/>
          <a:ext cx="0" cy="0"/>
          <a:chOff x="0" y="0"/>
          <a:chExt cx="0" cy="0"/>
        </a:xfrm>
      </p:grpSpPr>
      <p:sp>
        <p:nvSpPr>
          <p:cNvPr id="1529" name="Google Shape;1529;p148"/>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solidFill>
                  <a:schemeClr val="dk1"/>
                </a:solidFill>
              </a:rPr>
              <a:t>STEP 1. 下載與開啟檔案 (2/4)</a:t>
            </a:r>
            <a:endParaRPr/>
          </a:p>
        </p:txBody>
      </p:sp>
      <p:sp>
        <p:nvSpPr>
          <p:cNvPr id="1530" name="Google Shape;1530;p148"/>
          <p:cNvSpPr txBox="1"/>
          <p:nvPr>
            <p:ph idx="1" type="body"/>
          </p:nvPr>
        </p:nvSpPr>
        <p:spPr>
          <a:xfrm>
            <a:off x="53340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531" name="Google Shape;1531;p148"/>
          <p:cNvSpPr txBox="1"/>
          <p:nvPr>
            <p:ph idx="2" type="body"/>
          </p:nvPr>
        </p:nvSpPr>
        <p:spPr>
          <a:xfrm>
            <a:off x="5937050" y="1791150"/>
            <a:ext cx="2787600" cy="4711800"/>
          </a:xfrm>
          <a:prstGeom prst="rect">
            <a:avLst/>
          </a:prstGeom>
        </p:spPr>
        <p:txBody>
          <a:bodyPr anchorCtr="0" anchor="ctr" bIns="91425" lIns="91425" spcFirstLastPara="1" rIns="91425" wrap="square" tIns="91425">
            <a:noAutofit/>
          </a:bodyPr>
          <a:lstStyle/>
          <a:p>
            <a:pPr indent="-381000" lvl="0" marL="457200" rtl="0" algn="l">
              <a:spcBef>
                <a:spcPts val="560"/>
              </a:spcBef>
              <a:spcAft>
                <a:spcPts val="0"/>
              </a:spcAft>
              <a:buSzPts val="2400"/>
              <a:buAutoNum type="arabicPeriod"/>
            </a:pPr>
            <a:r>
              <a:rPr lang="zh-TW">
                <a:solidFill>
                  <a:srgbClr val="FF0000"/>
                </a:solidFill>
              </a:rPr>
              <a:t>Open file…</a:t>
            </a:r>
            <a:br>
              <a:rPr lang="zh-TW"/>
            </a:br>
            <a:r>
              <a:rPr lang="zh-TW"/>
              <a:t>開啟檔案</a:t>
            </a:r>
            <a:endParaRPr/>
          </a:p>
        </p:txBody>
      </p:sp>
      <p:sp>
        <p:nvSpPr>
          <p:cNvPr id="1532" name="Google Shape;1532;p148"/>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533" name="Google Shape;1533;p148"/>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534" name="Google Shape;1534;p148"/>
          <p:cNvPicPr preferRelativeResize="0"/>
          <p:nvPr/>
        </p:nvPicPr>
        <p:blipFill>
          <a:blip r:embed="rId3">
            <a:alphaModFix/>
          </a:blip>
          <a:stretch>
            <a:fillRect/>
          </a:stretch>
        </p:blipFill>
        <p:spPr>
          <a:xfrm>
            <a:off x="533398" y="2122073"/>
            <a:ext cx="5312100" cy="4049976"/>
          </a:xfrm>
          <a:prstGeom prst="rect">
            <a:avLst/>
          </a:prstGeom>
          <a:noFill/>
          <a:ln>
            <a:noFill/>
          </a:ln>
        </p:spPr>
      </p:pic>
      <p:sp>
        <p:nvSpPr>
          <p:cNvPr id="1535" name="Google Shape;1535;p148"/>
          <p:cNvSpPr/>
          <p:nvPr/>
        </p:nvSpPr>
        <p:spPr>
          <a:xfrm>
            <a:off x="533400" y="2618250"/>
            <a:ext cx="838200" cy="3399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536" name="Google Shape;1536;p148"/>
          <p:cNvSpPr/>
          <p:nvPr/>
        </p:nvSpPr>
        <p:spPr>
          <a:xfrm>
            <a:off x="1126600" y="1888205"/>
            <a:ext cx="602400" cy="594600"/>
          </a:xfrm>
          <a:prstGeom prst="wedgeEllipseCallout">
            <a:avLst>
              <a:gd fmla="val -20833" name="adj1"/>
              <a:gd fmla="val 625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1</a:t>
            </a:r>
            <a:endParaRPr b="1" sz="3200">
              <a:solidFill>
                <a:srgbClr val="FFFFFF"/>
              </a:solidFill>
            </a:endParaRPr>
          </a:p>
        </p:txBody>
      </p:sp>
      <p:pic>
        <p:nvPicPr>
          <p:cNvPr id="1537" name="Google Shape;1537;p148"/>
          <p:cNvPicPr preferRelativeResize="0"/>
          <p:nvPr/>
        </p:nvPicPr>
        <p:blipFill rotWithShape="1">
          <a:blip r:embed="rId4">
            <a:alphaModFix/>
          </a:blip>
          <a:srcRect b="17904" l="0" r="3873" t="0"/>
          <a:stretch/>
        </p:blipFill>
        <p:spPr>
          <a:xfrm>
            <a:off x="1729000" y="3789523"/>
            <a:ext cx="4019399" cy="2713425"/>
          </a:xfrm>
          <a:prstGeom prst="rect">
            <a:avLst/>
          </a:prstGeom>
          <a:noFill/>
          <a:ln cap="flat" cmpd="sng" w="38100">
            <a:solidFill>
              <a:srgbClr val="FF0000"/>
            </a:solidFill>
            <a:prstDash val="solid"/>
            <a:round/>
            <a:headEnd len="sm" w="sm" type="none"/>
            <a:tailEnd len="sm" w="sm" type="none"/>
          </a:ln>
        </p:spPr>
      </p:pic>
      <p:sp>
        <p:nvSpPr>
          <p:cNvPr id="1538" name="Google Shape;1538;p148"/>
          <p:cNvSpPr/>
          <p:nvPr/>
        </p:nvSpPr>
        <p:spPr>
          <a:xfrm flipH="1" rot="3256188">
            <a:off x="1163795" y="3097387"/>
            <a:ext cx="612361" cy="524618"/>
          </a:xfrm>
          <a:prstGeom prst="leftArrow">
            <a:avLst>
              <a:gd fmla="val 50000" name="adj1"/>
              <a:gd fmla="val 500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86"/>
          <p:cNvSpPr txBox="1"/>
          <p:nvPr>
            <p:ph idx="1" type="body"/>
          </p:nvPr>
        </p:nvSpPr>
        <p:spPr>
          <a:xfrm>
            <a:off x="4639750" y="2266150"/>
            <a:ext cx="4028100" cy="4228800"/>
          </a:xfrm>
          <a:prstGeom prst="rect">
            <a:avLst/>
          </a:prstGeom>
        </p:spPr>
        <p:txBody>
          <a:bodyPr anchorCtr="0" anchor="t" bIns="91425" lIns="91425" spcFirstLastPara="1" rIns="91425" wrap="square" tIns="91425">
            <a:noAutofit/>
          </a:bodyPr>
          <a:lstStyle/>
          <a:p>
            <a:pPr indent="-381000" lvl="0" marL="457200" rtl="0" algn="l">
              <a:spcBef>
                <a:spcPts val="560"/>
              </a:spcBef>
              <a:spcAft>
                <a:spcPts val="0"/>
              </a:spcAft>
              <a:buSzPts val="2400"/>
              <a:buChar char="●"/>
            </a:pPr>
            <a:r>
              <a:rPr lang="zh-TW"/>
              <a:t>Weka是指紐西蘭秧雞 (Gallirallus australis)</a:t>
            </a:r>
            <a:endParaRPr/>
          </a:p>
          <a:p>
            <a:pPr indent="-381000" lvl="0" marL="457200" rtl="0" algn="l">
              <a:spcBef>
                <a:spcPts val="0"/>
              </a:spcBef>
              <a:spcAft>
                <a:spcPts val="0"/>
              </a:spcAft>
              <a:buSzPts val="2400"/>
              <a:buChar char="●"/>
            </a:pPr>
            <a:r>
              <a:rPr lang="zh-TW"/>
              <a:t>紐西蘭地區的一種不會飛的特有種鳥類</a:t>
            </a:r>
            <a:endParaRPr/>
          </a:p>
          <a:p>
            <a:pPr indent="0" lvl="0" marL="0" rtl="0" algn="l">
              <a:spcBef>
                <a:spcPts val="560"/>
              </a:spcBef>
              <a:spcAft>
                <a:spcPts val="0"/>
              </a:spcAft>
              <a:buNone/>
            </a:pPr>
            <a:r>
              <a:t/>
            </a:r>
            <a:endParaRPr/>
          </a:p>
        </p:txBody>
      </p:sp>
      <p:sp>
        <p:nvSpPr>
          <p:cNvPr id="584" name="Google Shape;584;p86"/>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585" name="Google Shape;585;p86"/>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Weka命名的由來</a:t>
            </a:r>
            <a:endParaRPr/>
          </a:p>
        </p:txBody>
      </p:sp>
      <p:sp>
        <p:nvSpPr>
          <p:cNvPr id="586" name="Google Shape;586;p86"/>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TW" u="sng">
                <a:solidFill>
                  <a:schemeClr val="hlink"/>
                </a:solidFill>
                <a:hlinkClick r:id="rId3"/>
              </a:rPr>
              <a:t>http://blog.pulipuli.info/2017/07/weka-spin-animation-of-weka-bird.html</a:t>
            </a:r>
            <a:r>
              <a:rPr lang="zh-TW"/>
              <a:t> </a:t>
            </a:r>
            <a:endParaRPr/>
          </a:p>
        </p:txBody>
      </p:sp>
      <p:pic>
        <p:nvPicPr>
          <p:cNvPr id="587" name="Google Shape;587;p86"/>
          <p:cNvPicPr preferRelativeResize="0"/>
          <p:nvPr/>
        </p:nvPicPr>
        <p:blipFill rotWithShape="1">
          <a:blip r:embed="rId4">
            <a:alphaModFix/>
          </a:blip>
          <a:srcRect b="0" l="14500" r="20937" t="0"/>
          <a:stretch/>
        </p:blipFill>
        <p:spPr>
          <a:xfrm>
            <a:off x="8850" y="1810875"/>
            <a:ext cx="4560786" cy="4711800"/>
          </a:xfrm>
          <a:prstGeom prst="rect">
            <a:avLst/>
          </a:prstGeom>
          <a:noFill/>
          <a:ln>
            <a:noFill/>
          </a:ln>
        </p:spPr>
      </p:pic>
      <p:sp>
        <p:nvSpPr>
          <p:cNvPr id="588" name="Google Shape;588;p86"/>
          <p:cNvSpPr txBox="1"/>
          <p:nvPr/>
        </p:nvSpPr>
        <p:spPr>
          <a:xfrm>
            <a:off x="4639750" y="4166250"/>
            <a:ext cx="4103400" cy="149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zh-TW" sz="2800">
                <a:solidFill>
                  <a:srgbClr val="0000FF"/>
                </a:solidFill>
              </a:rPr>
              <a:t>W</a:t>
            </a:r>
            <a:r>
              <a:rPr lang="zh-TW" sz="2800">
                <a:solidFill>
                  <a:schemeClr val="dk1"/>
                </a:solidFill>
              </a:rPr>
              <a:t>aikato </a:t>
            </a:r>
            <a:r>
              <a:rPr lang="zh-TW" sz="2800">
                <a:solidFill>
                  <a:srgbClr val="0000FF"/>
                </a:solidFill>
              </a:rPr>
              <a:t>E</a:t>
            </a:r>
            <a:r>
              <a:rPr lang="zh-TW" sz="2800">
                <a:solidFill>
                  <a:schemeClr val="dk1"/>
                </a:solidFill>
              </a:rPr>
              <a:t>nvironment for </a:t>
            </a:r>
            <a:r>
              <a:rPr lang="zh-TW" sz="2800">
                <a:solidFill>
                  <a:srgbClr val="0000FF"/>
                </a:solidFill>
              </a:rPr>
              <a:t>K</a:t>
            </a:r>
            <a:r>
              <a:rPr lang="zh-TW" sz="2800">
                <a:solidFill>
                  <a:schemeClr val="dk1"/>
                </a:solidFill>
              </a:rPr>
              <a:t>nowledge </a:t>
            </a:r>
            <a:r>
              <a:rPr lang="zh-TW" sz="2800">
                <a:solidFill>
                  <a:srgbClr val="0000FF"/>
                </a:solidFill>
              </a:rPr>
              <a:t>A</a:t>
            </a:r>
            <a:r>
              <a:rPr lang="zh-TW" sz="2800">
                <a:solidFill>
                  <a:schemeClr val="dk1"/>
                </a:solidFill>
              </a:rPr>
              <a:t>nalysis</a:t>
            </a:r>
            <a:endParaRPr sz="2800">
              <a:solidFill>
                <a:schemeClr val="dk1"/>
              </a:solidFill>
            </a:endParaRPr>
          </a:p>
          <a:p>
            <a:pPr indent="0" lvl="0" marL="0" rtl="0" algn="ctr">
              <a:spcBef>
                <a:spcPts val="0"/>
              </a:spcBef>
              <a:spcAft>
                <a:spcPts val="0"/>
              </a:spcAft>
              <a:buNone/>
            </a:pPr>
            <a:r>
              <a:rPr lang="zh-TW" sz="2800">
                <a:solidFill>
                  <a:schemeClr val="dk1"/>
                </a:solidFill>
              </a:rPr>
              <a:t>↓</a:t>
            </a:r>
            <a:endParaRPr sz="2800">
              <a:solidFill>
                <a:schemeClr val="dk1"/>
              </a:solidFill>
            </a:endParaRPr>
          </a:p>
          <a:p>
            <a:pPr indent="0" lvl="0" marL="0" rtl="0" algn="ctr">
              <a:spcBef>
                <a:spcPts val="0"/>
              </a:spcBef>
              <a:spcAft>
                <a:spcPts val="0"/>
              </a:spcAft>
              <a:buNone/>
            </a:pPr>
            <a:r>
              <a:rPr b="1" lang="zh-TW" sz="2800">
                <a:solidFill>
                  <a:srgbClr val="0000FF"/>
                </a:solidFill>
              </a:rPr>
              <a:t>Weka</a:t>
            </a:r>
            <a:endParaRPr b="1" sz="2800">
              <a:solidFill>
                <a:srgbClr val="0000FF"/>
              </a:solidFill>
            </a:endParaRPr>
          </a:p>
        </p:txBody>
      </p:sp>
      <p:pic>
        <p:nvPicPr>
          <p:cNvPr id="589" name="Google Shape;589;p86"/>
          <p:cNvPicPr preferRelativeResize="0"/>
          <p:nvPr/>
        </p:nvPicPr>
        <p:blipFill>
          <a:blip r:embed="rId5">
            <a:alphaModFix/>
          </a:blip>
          <a:stretch>
            <a:fillRect/>
          </a:stretch>
        </p:blipFill>
        <p:spPr>
          <a:xfrm>
            <a:off x="2855199" y="5134925"/>
            <a:ext cx="1569600" cy="1243800"/>
          </a:xfrm>
          <a:prstGeom prst="roundRect">
            <a:avLst>
              <a:gd fmla="val 16667" name="adj"/>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3" name="Shape 1543"/>
        <p:cNvGrpSpPr/>
        <p:nvPr/>
      </p:nvGrpSpPr>
      <p:grpSpPr>
        <a:xfrm>
          <a:off x="0" y="0"/>
          <a:ext cx="0" cy="0"/>
          <a:chOff x="0" y="0"/>
          <a:chExt cx="0" cy="0"/>
        </a:xfrm>
      </p:grpSpPr>
      <p:sp>
        <p:nvSpPr>
          <p:cNvPr id="1544" name="Google Shape;1544;p149"/>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solidFill>
                  <a:schemeClr val="dk1"/>
                </a:solidFill>
              </a:rPr>
              <a:t>STEP 1. 下載與開啟檔案 (3/4)</a:t>
            </a:r>
            <a:endParaRPr/>
          </a:p>
        </p:txBody>
      </p:sp>
      <p:sp>
        <p:nvSpPr>
          <p:cNvPr id="1545" name="Google Shape;1545;p149"/>
          <p:cNvSpPr txBox="1"/>
          <p:nvPr>
            <p:ph idx="1" type="body"/>
          </p:nvPr>
        </p:nvSpPr>
        <p:spPr>
          <a:xfrm>
            <a:off x="53340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546" name="Google Shape;1546;p149"/>
          <p:cNvSpPr txBox="1"/>
          <p:nvPr>
            <p:ph idx="2" type="body"/>
          </p:nvPr>
        </p:nvSpPr>
        <p:spPr>
          <a:xfrm>
            <a:off x="5029200" y="1791150"/>
            <a:ext cx="3695700" cy="4711800"/>
          </a:xfrm>
          <a:prstGeom prst="rect">
            <a:avLst/>
          </a:prstGeom>
        </p:spPr>
        <p:txBody>
          <a:bodyPr anchorCtr="0" anchor="ctr" bIns="91425" lIns="91425" spcFirstLastPara="1" rIns="91425" wrap="square" tIns="91425">
            <a:noAutofit/>
          </a:bodyPr>
          <a:lstStyle/>
          <a:p>
            <a:pPr indent="-381000" lvl="0" marL="457200" rtl="0" algn="l">
              <a:spcBef>
                <a:spcPts val="560"/>
              </a:spcBef>
              <a:spcAft>
                <a:spcPts val="0"/>
              </a:spcAft>
              <a:buSzPts val="2400"/>
              <a:buAutoNum type="arabicPeriod" startAt="2"/>
            </a:pPr>
            <a:r>
              <a:rPr lang="zh-TW">
                <a:solidFill>
                  <a:srgbClr val="FF0000"/>
                </a:solidFill>
              </a:rPr>
              <a:t>Look in:</a:t>
            </a:r>
            <a:br>
              <a:rPr lang="zh-TW">
                <a:solidFill>
                  <a:schemeClr val="dk1"/>
                </a:solidFill>
              </a:rPr>
            </a:br>
            <a:r>
              <a:rPr lang="zh-TW">
                <a:solidFill>
                  <a:schemeClr val="dk1"/>
                </a:solidFill>
              </a:rPr>
              <a:t>移動到下載資料夾</a:t>
            </a:r>
            <a:endParaRPr>
              <a:solidFill>
                <a:schemeClr val="dk1"/>
              </a:solidFill>
            </a:endParaRPr>
          </a:p>
          <a:p>
            <a:pPr indent="-381000" lvl="0" marL="457200" rtl="0" algn="l">
              <a:spcBef>
                <a:spcPts val="0"/>
              </a:spcBef>
              <a:spcAft>
                <a:spcPts val="0"/>
              </a:spcAft>
              <a:buSzPts val="2400"/>
              <a:buAutoNum type="arabicPeriod" startAt="2"/>
            </a:pPr>
            <a:r>
              <a:rPr lang="zh-TW">
                <a:solidFill>
                  <a:schemeClr val="dk1"/>
                </a:solidFill>
              </a:rPr>
              <a:t>Files of Type: </a:t>
            </a:r>
            <a:br>
              <a:rPr lang="zh-TW">
                <a:solidFill>
                  <a:schemeClr val="dk1"/>
                </a:solidFill>
              </a:rPr>
            </a:br>
            <a:r>
              <a:rPr lang="zh-TW" u="sng">
                <a:solidFill>
                  <a:srgbClr val="FF0000"/>
                </a:solidFill>
              </a:rPr>
              <a:t>ODF Spreadsheets (*.ods)</a:t>
            </a:r>
            <a:br>
              <a:rPr lang="zh-TW">
                <a:solidFill>
                  <a:schemeClr val="dk1"/>
                </a:solidFill>
              </a:rPr>
            </a:br>
            <a:r>
              <a:rPr lang="zh-TW">
                <a:solidFill>
                  <a:schemeClr val="dk1"/>
                </a:solidFill>
              </a:rPr>
              <a:t>開啟ODF檔案類型</a:t>
            </a:r>
            <a:br>
              <a:rPr lang="zh-TW">
                <a:solidFill>
                  <a:schemeClr val="dk1"/>
                </a:solidFill>
              </a:rPr>
            </a:br>
            <a:r>
              <a:rPr lang="zh-TW" sz="2000">
                <a:solidFill>
                  <a:schemeClr val="dk1"/>
                </a:solidFill>
              </a:rPr>
              <a:t>※ 需安裝套件WekaODF</a:t>
            </a:r>
            <a:endParaRPr sz="2000">
              <a:solidFill>
                <a:schemeClr val="dk1"/>
              </a:solidFill>
            </a:endParaRPr>
          </a:p>
          <a:p>
            <a:pPr indent="-381000" lvl="0" marL="457200" rtl="0" algn="l">
              <a:spcBef>
                <a:spcPts val="0"/>
              </a:spcBef>
              <a:spcAft>
                <a:spcPts val="0"/>
              </a:spcAft>
              <a:buSzPts val="2400"/>
              <a:buAutoNum type="arabicPeriod" startAt="2"/>
            </a:pPr>
            <a:r>
              <a:rPr lang="zh-TW">
                <a:solidFill>
                  <a:schemeClr val="dk1"/>
                </a:solidFill>
              </a:rPr>
              <a:t>選擇檔案</a:t>
            </a:r>
            <a:br>
              <a:rPr lang="zh-TW">
                <a:solidFill>
                  <a:schemeClr val="dk1"/>
                </a:solidFill>
              </a:rPr>
            </a:br>
            <a:r>
              <a:rPr lang="zh-TW" u="sng">
                <a:solidFill>
                  <a:srgbClr val="FF0000"/>
                </a:solidFill>
              </a:rPr>
              <a:t>stu-sch-1 - train.ods</a:t>
            </a:r>
            <a:endParaRPr u="sng">
              <a:solidFill>
                <a:srgbClr val="FF0000"/>
              </a:solidFill>
            </a:endParaRPr>
          </a:p>
          <a:p>
            <a:pPr indent="-381000" lvl="0" marL="457200" rtl="0" algn="l">
              <a:spcBef>
                <a:spcPts val="0"/>
              </a:spcBef>
              <a:spcAft>
                <a:spcPts val="0"/>
              </a:spcAft>
              <a:buSzPts val="2400"/>
              <a:buAutoNum type="arabicPeriod" startAt="2"/>
            </a:pPr>
            <a:r>
              <a:rPr lang="zh-TW">
                <a:solidFill>
                  <a:srgbClr val="FF0000"/>
                </a:solidFill>
              </a:rPr>
              <a:t>Open</a:t>
            </a:r>
            <a:r>
              <a:rPr lang="zh-TW">
                <a:solidFill>
                  <a:schemeClr val="dk1"/>
                </a:solidFill>
              </a:rPr>
              <a:t> 開啟檔案</a:t>
            </a:r>
            <a:endParaRPr/>
          </a:p>
        </p:txBody>
      </p:sp>
      <p:sp>
        <p:nvSpPr>
          <p:cNvPr id="1547" name="Google Shape;1547;p149"/>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548" name="Google Shape;1548;p149"/>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549" name="Google Shape;1549;p149"/>
          <p:cNvPicPr preferRelativeResize="0"/>
          <p:nvPr/>
        </p:nvPicPr>
        <p:blipFill>
          <a:blip r:embed="rId3">
            <a:alphaModFix/>
          </a:blip>
          <a:stretch>
            <a:fillRect/>
          </a:stretch>
        </p:blipFill>
        <p:spPr>
          <a:xfrm>
            <a:off x="452363" y="2612488"/>
            <a:ext cx="4181475" cy="3305175"/>
          </a:xfrm>
          <a:prstGeom prst="rect">
            <a:avLst/>
          </a:prstGeom>
          <a:noFill/>
          <a:ln cap="flat" cmpd="sng" w="38100">
            <a:solidFill>
              <a:srgbClr val="FFFFFF"/>
            </a:solidFill>
            <a:prstDash val="solid"/>
            <a:round/>
            <a:headEnd len="sm" w="sm" type="none"/>
            <a:tailEnd len="sm" w="sm" type="none"/>
          </a:ln>
        </p:spPr>
      </p:pic>
      <p:sp>
        <p:nvSpPr>
          <p:cNvPr id="1550" name="Google Shape;1550;p149"/>
          <p:cNvSpPr/>
          <p:nvPr/>
        </p:nvSpPr>
        <p:spPr>
          <a:xfrm>
            <a:off x="1122563" y="2962950"/>
            <a:ext cx="1051200" cy="3399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551" name="Google Shape;1551;p149"/>
          <p:cNvSpPr/>
          <p:nvPr/>
        </p:nvSpPr>
        <p:spPr>
          <a:xfrm>
            <a:off x="1371163" y="5066900"/>
            <a:ext cx="1572600" cy="2619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552" name="Google Shape;1552;p149"/>
          <p:cNvSpPr/>
          <p:nvPr/>
        </p:nvSpPr>
        <p:spPr>
          <a:xfrm>
            <a:off x="556438" y="3361675"/>
            <a:ext cx="1492200" cy="2619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553" name="Google Shape;1553;p149"/>
          <p:cNvSpPr/>
          <p:nvPr/>
        </p:nvSpPr>
        <p:spPr>
          <a:xfrm>
            <a:off x="3087063" y="5447725"/>
            <a:ext cx="698400" cy="3399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554" name="Google Shape;1554;p149"/>
          <p:cNvSpPr/>
          <p:nvPr/>
        </p:nvSpPr>
        <p:spPr>
          <a:xfrm>
            <a:off x="1894838" y="2241855"/>
            <a:ext cx="602400" cy="594600"/>
          </a:xfrm>
          <a:prstGeom prst="wedgeEllipseCallout">
            <a:avLst>
              <a:gd fmla="val -20833" name="adj1"/>
              <a:gd fmla="val 625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2</a:t>
            </a:r>
            <a:endParaRPr b="1" sz="3200">
              <a:solidFill>
                <a:srgbClr val="FFFFFF"/>
              </a:solidFill>
            </a:endParaRPr>
          </a:p>
        </p:txBody>
      </p:sp>
      <p:sp>
        <p:nvSpPr>
          <p:cNvPr id="1555" name="Google Shape;1555;p149"/>
          <p:cNvSpPr/>
          <p:nvPr/>
        </p:nvSpPr>
        <p:spPr>
          <a:xfrm>
            <a:off x="659313" y="5358405"/>
            <a:ext cx="602400" cy="594600"/>
          </a:xfrm>
          <a:prstGeom prst="wedgeEllipseCallout">
            <a:avLst>
              <a:gd fmla="val 69144" name="adj1"/>
              <a:gd fmla="val -4184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3</a:t>
            </a:r>
            <a:endParaRPr b="1" sz="3200">
              <a:solidFill>
                <a:srgbClr val="FFFFFF"/>
              </a:solidFill>
            </a:endParaRPr>
          </a:p>
        </p:txBody>
      </p:sp>
      <p:sp>
        <p:nvSpPr>
          <p:cNvPr id="1556" name="Google Shape;1556;p149"/>
          <p:cNvSpPr/>
          <p:nvPr/>
        </p:nvSpPr>
        <p:spPr>
          <a:xfrm>
            <a:off x="2341363" y="3406630"/>
            <a:ext cx="602400" cy="594600"/>
          </a:xfrm>
          <a:prstGeom prst="wedgeEllipseCallout">
            <a:avLst>
              <a:gd fmla="val -85238" name="adj1"/>
              <a:gd fmla="val -22259"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4</a:t>
            </a:r>
            <a:endParaRPr b="1" sz="3200">
              <a:solidFill>
                <a:srgbClr val="FFFFFF"/>
              </a:solidFill>
            </a:endParaRPr>
          </a:p>
        </p:txBody>
      </p:sp>
      <p:sp>
        <p:nvSpPr>
          <p:cNvPr id="1557" name="Google Shape;1557;p149"/>
          <p:cNvSpPr/>
          <p:nvPr/>
        </p:nvSpPr>
        <p:spPr>
          <a:xfrm>
            <a:off x="3569063" y="4734205"/>
            <a:ext cx="602400" cy="594600"/>
          </a:xfrm>
          <a:prstGeom prst="wedgeEllipseCallout">
            <a:avLst>
              <a:gd fmla="val -20833" name="adj1"/>
              <a:gd fmla="val 625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5</a:t>
            </a:r>
            <a:endParaRPr b="1" sz="3200">
              <a:solidFill>
                <a:srgbClr val="FFFFFF"/>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2" name="Shape 1562"/>
        <p:cNvGrpSpPr/>
        <p:nvPr/>
      </p:nvGrpSpPr>
      <p:grpSpPr>
        <a:xfrm>
          <a:off x="0" y="0"/>
          <a:ext cx="0" cy="0"/>
          <a:chOff x="0" y="0"/>
          <a:chExt cx="0" cy="0"/>
        </a:xfrm>
      </p:grpSpPr>
      <p:sp>
        <p:nvSpPr>
          <p:cNvPr id="1563" name="Google Shape;1563;p150"/>
          <p:cNvSpPr txBox="1"/>
          <p:nvPr>
            <p:ph idx="2" type="body"/>
          </p:nvPr>
        </p:nvSpPr>
        <p:spPr>
          <a:xfrm>
            <a:off x="4705350" y="1791150"/>
            <a:ext cx="4019400" cy="4711800"/>
          </a:xfrm>
          <a:prstGeom prst="rect">
            <a:avLst/>
          </a:prstGeom>
        </p:spPr>
        <p:txBody>
          <a:bodyPr anchorCtr="0" anchor="ctr" bIns="91425" lIns="91425" spcFirstLastPara="1" rIns="91425" wrap="square" tIns="91425">
            <a:noAutofit/>
          </a:bodyPr>
          <a:lstStyle/>
          <a:p>
            <a:pPr indent="0" lvl="0" marL="0" rtl="0" algn="l">
              <a:spcBef>
                <a:spcPts val="560"/>
              </a:spcBef>
              <a:spcAft>
                <a:spcPts val="0"/>
              </a:spcAft>
              <a:buNone/>
            </a:pPr>
            <a:r>
              <a:t/>
            </a:r>
            <a:endParaRPr/>
          </a:p>
        </p:txBody>
      </p:sp>
      <p:sp>
        <p:nvSpPr>
          <p:cNvPr id="1564" name="Google Shape;1564;p150"/>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solidFill>
                  <a:schemeClr val="dk1"/>
                </a:solidFill>
              </a:rPr>
              <a:t>STEP 1. 下載與開啟檔案 (4/4)</a:t>
            </a:r>
            <a:endParaRPr/>
          </a:p>
        </p:txBody>
      </p:sp>
      <p:sp>
        <p:nvSpPr>
          <p:cNvPr id="1565" name="Google Shape;1565;p150"/>
          <p:cNvSpPr txBox="1"/>
          <p:nvPr>
            <p:ph idx="1" type="body"/>
          </p:nvPr>
        </p:nvSpPr>
        <p:spPr>
          <a:xfrm>
            <a:off x="53340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566" name="Google Shape;1566;p150"/>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567" name="Google Shape;1567;p150"/>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568" name="Google Shape;1568;p150"/>
          <p:cNvPicPr preferRelativeResize="0"/>
          <p:nvPr/>
        </p:nvPicPr>
        <p:blipFill>
          <a:blip r:embed="rId3">
            <a:alphaModFix/>
          </a:blip>
          <a:stretch>
            <a:fillRect/>
          </a:stretch>
        </p:blipFill>
        <p:spPr>
          <a:xfrm>
            <a:off x="533398" y="2122073"/>
            <a:ext cx="5312100" cy="4049976"/>
          </a:xfrm>
          <a:prstGeom prst="rect">
            <a:avLst/>
          </a:prstGeom>
          <a:noFill/>
          <a:ln>
            <a:noFill/>
          </a:ln>
        </p:spPr>
      </p:pic>
      <p:sp>
        <p:nvSpPr>
          <p:cNvPr id="1569" name="Google Shape;1569;p150"/>
          <p:cNvSpPr/>
          <p:nvPr/>
        </p:nvSpPr>
        <p:spPr>
          <a:xfrm>
            <a:off x="533400" y="2618250"/>
            <a:ext cx="838200" cy="3399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570" name="Google Shape;1570;p150"/>
          <p:cNvSpPr/>
          <p:nvPr/>
        </p:nvSpPr>
        <p:spPr>
          <a:xfrm>
            <a:off x="5273700" y="4085163"/>
            <a:ext cx="2882700" cy="1152000"/>
          </a:xfrm>
          <a:prstGeom prst="roundRect">
            <a:avLst>
              <a:gd fmla="val 16667" name="adj"/>
            </a:avLst>
          </a:prstGeom>
          <a:solidFill>
            <a:srgbClr val="FFFFFF"/>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u="sng">
                <a:solidFill>
                  <a:srgbClr val="0000FF"/>
                </a:solidFill>
              </a:rPr>
              <a:t>stu-sch-</a:t>
            </a:r>
            <a:br>
              <a:rPr lang="zh-TW" sz="3200" u="sng">
                <a:solidFill>
                  <a:srgbClr val="0000FF"/>
                </a:solidFill>
              </a:rPr>
            </a:br>
            <a:r>
              <a:rPr lang="zh-TW" sz="3200" u="sng">
                <a:solidFill>
                  <a:srgbClr val="0000FF"/>
                </a:solidFill>
              </a:rPr>
              <a:t>1 - train.ods</a:t>
            </a:r>
            <a:endParaRPr sz="3200" u="sng">
              <a:solidFill>
                <a:srgbClr val="0000FF"/>
              </a:solidFill>
            </a:endParaRPr>
          </a:p>
        </p:txBody>
      </p:sp>
      <p:sp>
        <p:nvSpPr>
          <p:cNvPr id="1571" name="Google Shape;1571;p150"/>
          <p:cNvSpPr/>
          <p:nvPr/>
        </p:nvSpPr>
        <p:spPr>
          <a:xfrm flipH="1" rot="1193314">
            <a:off x="1559459" y="3345434"/>
            <a:ext cx="3541531" cy="524790"/>
          </a:xfrm>
          <a:prstGeom prst="leftArrow">
            <a:avLst>
              <a:gd fmla="val 50000" name="adj1"/>
              <a:gd fmla="val 500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72" name="Google Shape;1572;p150"/>
          <p:cNvGrpSpPr/>
          <p:nvPr/>
        </p:nvGrpSpPr>
        <p:grpSpPr>
          <a:xfrm>
            <a:off x="6007700" y="2724625"/>
            <a:ext cx="1315850" cy="1483200"/>
            <a:chOff x="6007700" y="2877025"/>
            <a:chExt cx="1315850" cy="1483200"/>
          </a:xfrm>
        </p:grpSpPr>
        <p:sp>
          <p:nvSpPr>
            <p:cNvPr id="1573" name="Google Shape;1573;p150"/>
            <p:cNvSpPr/>
            <p:nvPr/>
          </p:nvSpPr>
          <p:spPr>
            <a:xfrm>
              <a:off x="6088575" y="2877025"/>
              <a:ext cx="1159800" cy="14832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D:\Desktop\Dropbox\108-2 成大課程\0319 WEKA實作：機器學習 監督式學習\課程網頁icon\ods.emf" id="1574" name="Google Shape;1574;p150"/>
            <p:cNvPicPr preferRelativeResize="0"/>
            <p:nvPr/>
          </p:nvPicPr>
          <p:blipFill>
            <a:blip r:embed="rId4">
              <a:alphaModFix/>
            </a:blip>
            <a:stretch>
              <a:fillRect/>
            </a:stretch>
          </p:blipFill>
          <p:spPr>
            <a:xfrm>
              <a:off x="6007700" y="2976450"/>
              <a:ext cx="1315850" cy="1315850"/>
            </a:xfrm>
            <a:prstGeom prst="rect">
              <a:avLst/>
            </a:prstGeom>
            <a:noFill/>
            <a:ln>
              <a:noFill/>
            </a:ln>
          </p:spPr>
        </p:pic>
      </p:gr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9" name="Shape 1579"/>
        <p:cNvGrpSpPr/>
        <p:nvPr/>
      </p:nvGrpSpPr>
      <p:grpSpPr>
        <a:xfrm>
          <a:off x="0" y="0"/>
          <a:ext cx="0" cy="0"/>
          <a:chOff x="0" y="0"/>
          <a:chExt cx="0" cy="0"/>
        </a:xfrm>
      </p:grpSpPr>
      <p:sp>
        <p:nvSpPr>
          <p:cNvPr id="1580" name="Google Shape;1580;p151"/>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TW" sz="3200"/>
              <a:t>探索器介面說明</a:t>
            </a:r>
            <a:endParaRPr b="0" sz="3200"/>
          </a:p>
          <a:p>
            <a:pPr indent="0" lvl="0" marL="0" rtl="0" algn="ctr">
              <a:spcBef>
                <a:spcPts val="0"/>
              </a:spcBef>
              <a:spcAft>
                <a:spcPts val="0"/>
              </a:spcAft>
              <a:buNone/>
            </a:pPr>
            <a:r>
              <a:rPr lang="zh-TW"/>
              <a:t>前處理 (Preprocess) (1/2)</a:t>
            </a:r>
            <a:endParaRPr/>
          </a:p>
        </p:txBody>
      </p:sp>
      <p:sp>
        <p:nvSpPr>
          <p:cNvPr id="1581" name="Google Shape;1581;p151"/>
          <p:cNvSpPr txBox="1"/>
          <p:nvPr>
            <p:ph idx="1" type="body"/>
          </p:nvPr>
        </p:nvSpPr>
        <p:spPr>
          <a:xfrm>
            <a:off x="53340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582" name="Google Shape;1582;p151"/>
          <p:cNvSpPr txBox="1"/>
          <p:nvPr>
            <p:ph idx="2" type="body"/>
          </p:nvPr>
        </p:nvSpPr>
        <p:spPr>
          <a:xfrm>
            <a:off x="5365775" y="1791150"/>
            <a:ext cx="3359100" cy="4711800"/>
          </a:xfrm>
          <a:prstGeom prst="rect">
            <a:avLst/>
          </a:prstGeom>
        </p:spPr>
        <p:txBody>
          <a:bodyPr anchorCtr="0" anchor="ctr" bIns="91425" lIns="91425" spcFirstLastPara="1" rIns="91425" wrap="square" tIns="91425">
            <a:noAutofit/>
          </a:bodyPr>
          <a:lstStyle/>
          <a:p>
            <a:pPr indent="-381000" lvl="0" marL="457200" rtl="0" algn="l">
              <a:spcBef>
                <a:spcPts val="560"/>
              </a:spcBef>
              <a:spcAft>
                <a:spcPts val="0"/>
              </a:spcAft>
              <a:buSzPts val="2400"/>
              <a:buAutoNum type="alphaUcPeriod"/>
            </a:pPr>
            <a:r>
              <a:rPr lang="zh-TW">
                <a:solidFill>
                  <a:srgbClr val="FF0000"/>
                </a:solidFill>
              </a:rPr>
              <a:t>Filter</a:t>
            </a:r>
            <a:r>
              <a:rPr lang="zh-TW"/>
              <a:t> 過濾器</a:t>
            </a:r>
            <a:endParaRPr/>
          </a:p>
          <a:p>
            <a:pPr indent="-381000" lvl="0" marL="457200" rtl="0" algn="l">
              <a:spcBef>
                <a:spcPts val="0"/>
              </a:spcBef>
              <a:spcAft>
                <a:spcPts val="0"/>
              </a:spcAft>
              <a:buSzPts val="2400"/>
              <a:buAutoNum type="alphaUcPeriod"/>
            </a:pPr>
            <a:r>
              <a:rPr lang="zh-TW">
                <a:solidFill>
                  <a:srgbClr val="FF0000"/>
                </a:solidFill>
              </a:rPr>
              <a:t>Current relation</a:t>
            </a:r>
            <a:r>
              <a:rPr lang="zh-TW"/>
              <a:t> </a:t>
            </a:r>
            <a:br>
              <a:rPr lang="zh-TW"/>
            </a:br>
            <a:r>
              <a:rPr lang="zh-TW"/>
              <a:t>資料整體狀況</a:t>
            </a:r>
            <a:endParaRPr/>
          </a:p>
          <a:p>
            <a:pPr indent="-381000" lvl="0" marL="457200" rtl="0" algn="l">
              <a:spcBef>
                <a:spcPts val="0"/>
              </a:spcBef>
              <a:spcAft>
                <a:spcPts val="0"/>
              </a:spcAft>
              <a:buSzPts val="2400"/>
              <a:buAutoNum type="alphaUcPeriod"/>
            </a:pPr>
            <a:r>
              <a:rPr lang="zh-TW">
                <a:solidFill>
                  <a:srgbClr val="FF0000"/>
                </a:solidFill>
              </a:rPr>
              <a:t>Attributes </a:t>
            </a:r>
            <a:br>
              <a:rPr lang="zh-TW"/>
            </a:br>
            <a:r>
              <a:rPr lang="zh-TW"/>
              <a:t>屬性列表</a:t>
            </a:r>
            <a:endParaRPr/>
          </a:p>
        </p:txBody>
      </p:sp>
      <p:sp>
        <p:nvSpPr>
          <p:cNvPr id="1583" name="Google Shape;1583;p151"/>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584" name="Google Shape;1584;p151"/>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585" name="Google Shape;1585;p151"/>
          <p:cNvPicPr preferRelativeResize="0"/>
          <p:nvPr/>
        </p:nvPicPr>
        <p:blipFill>
          <a:blip r:embed="rId3">
            <a:alphaModFix/>
          </a:blip>
          <a:stretch>
            <a:fillRect/>
          </a:stretch>
        </p:blipFill>
        <p:spPr>
          <a:xfrm>
            <a:off x="533400" y="2135500"/>
            <a:ext cx="4832375" cy="4156575"/>
          </a:xfrm>
          <a:prstGeom prst="rect">
            <a:avLst/>
          </a:prstGeom>
          <a:noFill/>
          <a:ln>
            <a:noFill/>
          </a:ln>
        </p:spPr>
      </p:pic>
      <p:sp>
        <p:nvSpPr>
          <p:cNvPr id="1586" name="Google Shape;1586;p151"/>
          <p:cNvSpPr/>
          <p:nvPr/>
        </p:nvSpPr>
        <p:spPr>
          <a:xfrm>
            <a:off x="533400" y="2906125"/>
            <a:ext cx="4751400" cy="5079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587" name="Google Shape;1587;p151"/>
          <p:cNvSpPr/>
          <p:nvPr/>
        </p:nvSpPr>
        <p:spPr>
          <a:xfrm>
            <a:off x="533400" y="3555450"/>
            <a:ext cx="2386800" cy="4533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588" name="Google Shape;1588;p151"/>
          <p:cNvSpPr/>
          <p:nvPr/>
        </p:nvSpPr>
        <p:spPr>
          <a:xfrm>
            <a:off x="533400" y="4460475"/>
            <a:ext cx="2386800" cy="12438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589" name="Google Shape;1589;p151"/>
          <p:cNvSpPr/>
          <p:nvPr/>
        </p:nvSpPr>
        <p:spPr>
          <a:xfrm>
            <a:off x="665250" y="2135505"/>
            <a:ext cx="602400" cy="594600"/>
          </a:xfrm>
          <a:prstGeom prst="wedgeEllipseCallout">
            <a:avLst>
              <a:gd fmla="val -20833" name="adj1"/>
              <a:gd fmla="val 625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A</a:t>
            </a:r>
            <a:endParaRPr b="1" sz="3200">
              <a:solidFill>
                <a:srgbClr val="FFFFFF"/>
              </a:solidFill>
            </a:endParaRPr>
          </a:p>
        </p:txBody>
      </p:sp>
      <p:sp>
        <p:nvSpPr>
          <p:cNvPr id="1590" name="Google Shape;1590;p151"/>
          <p:cNvSpPr/>
          <p:nvPr/>
        </p:nvSpPr>
        <p:spPr>
          <a:xfrm>
            <a:off x="2172500" y="2862780"/>
            <a:ext cx="602400" cy="594600"/>
          </a:xfrm>
          <a:prstGeom prst="wedgeEllipseCallout">
            <a:avLst>
              <a:gd fmla="val -20833" name="adj1"/>
              <a:gd fmla="val 625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B</a:t>
            </a:r>
            <a:endParaRPr b="1" sz="3200">
              <a:solidFill>
                <a:srgbClr val="FFFFFF"/>
              </a:solidFill>
            </a:endParaRPr>
          </a:p>
        </p:txBody>
      </p:sp>
      <p:sp>
        <p:nvSpPr>
          <p:cNvPr id="1591" name="Google Shape;1591;p151"/>
          <p:cNvSpPr/>
          <p:nvPr/>
        </p:nvSpPr>
        <p:spPr>
          <a:xfrm>
            <a:off x="2106650" y="3794105"/>
            <a:ext cx="602400" cy="594600"/>
          </a:xfrm>
          <a:prstGeom prst="wedgeEllipseCallout">
            <a:avLst>
              <a:gd fmla="val -20833" name="adj1"/>
              <a:gd fmla="val 625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C</a:t>
            </a:r>
            <a:endParaRPr b="1" sz="3200">
              <a:solidFill>
                <a:srgbClr val="FFFFFF"/>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6" name="Shape 1596"/>
        <p:cNvGrpSpPr/>
        <p:nvPr/>
      </p:nvGrpSpPr>
      <p:grpSpPr>
        <a:xfrm>
          <a:off x="0" y="0"/>
          <a:ext cx="0" cy="0"/>
          <a:chOff x="0" y="0"/>
          <a:chExt cx="0" cy="0"/>
        </a:xfrm>
      </p:grpSpPr>
      <p:sp>
        <p:nvSpPr>
          <p:cNvPr id="1597" name="Google Shape;1597;p152"/>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TW" sz="3200"/>
              <a:t>探索器介面說明</a:t>
            </a:r>
            <a:endParaRPr b="0" sz="3200"/>
          </a:p>
          <a:p>
            <a:pPr indent="0" lvl="0" marL="0" rtl="0" algn="ctr">
              <a:spcBef>
                <a:spcPts val="0"/>
              </a:spcBef>
              <a:spcAft>
                <a:spcPts val="0"/>
              </a:spcAft>
              <a:buNone/>
            </a:pPr>
            <a:r>
              <a:rPr lang="zh-TW"/>
              <a:t>前處理 (Preprocess) (2/2)</a:t>
            </a:r>
            <a:endParaRPr/>
          </a:p>
        </p:txBody>
      </p:sp>
      <p:sp>
        <p:nvSpPr>
          <p:cNvPr id="1598" name="Google Shape;1598;p152"/>
          <p:cNvSpPr txBox="1"/>
          <p:nvPr>
            <p:ph idx="1" type="body"/>
          </p:nvPr>
        </p:nvSpPr>
        <p:spPr>
          <a:xfrm>
            <a:off x="53340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599" name="Google Shape;1599;p152"/>
          <p:cNvSpPr txBox="1"/>
          <p:nvPr>
            <p:ph idx="2" type="body"/>
          </p:nvPr>
        </p:nvSpPr>
        <p:spPr>
          <a:xfrm>
            <a:off x="5410625" y="1791150"/>
            <a:ext cx="3438600" cy="4711800"/>
          </a:xfrm>
          <a:prstGeom prst="rect">
            <a:avLst/>
          </a:prstGeom>
        </p:spPr>
        <p:txBody>
          <a:bodyPr anchorCtr="0" anchor="ctr" bIns="91425" lIns="91425" spcFirstLastPara="1" rIns="91425" wrap="square" tIns="91425">
            <a:noAutofit/>
          </a:bodyPr>
          <a:lstStyle/>
          <a:p>
            <a:pPr indent="-381000" lvl="0" marL="457200" rtl="0" algn="l">
              <a:spcBef>
                <a:spcPts val="560"/>
              </a:spcBef>
              <a:spcAft>
                <a:spcPts val="0"/>
              </a:spcAft>
              <a:buSzPts val="2400"/>
              <a:buAutoNum type="alphaUcPeriod" startAt="4"/>
            </a:pPr>
            <a:r>
              <a:rPr lang="zh-TW">
                <a:solidFill>
                  <a:srgbClr val="FF0000"/>
                </a:solidFill>
              </a:rPr>
              <a:t>Selected atttribute</a:t>
            </a:r>
            <a:br>
              <a:rPr lang="zh-TW"/>
            </a:br>
            <a:r>
              <a:rPr lang="zh-TW"/>
              <a:t>所選屬性的資料分佈</a:t>
            </a:r>
            <a:endParaRPr/>
          </a:p>
          <a:p>
            <a:pPr indent="-381000" lvl="0" marL="457200" rtl="0" algn="l">
              <a:spcBef>
                <a:spcPts val="0"/>
              </a:spcBef>
              <a:spcAft>
                <a:spcPts val="0"/>
              </a:spcAft>
              <a:buSzPts val="2400"/>
              <a:buAutoNum type="alphaUcPeriod" startAt="4"/>
            </a:pPr>
            <a:r>
              <a:rPr lang="zh-TW">
                <a:solidFill>
                  <a:srgbClr val="FF0000"/>
                </a:solidFill>
              </a:rPr>
              <a:t>Class</a:t>
            </a:r>
            <a:r>
              <a:rPr lang="zh-TW"/>
              <a:t> 目標屬性</a:t>
            </a:r>
            <a:endParaRPr/>
          </a:p>
          <a:p>
            <a:pPr indent="-381000" lvl="0" marL="457200" rtl="0" algn="l">
              <a:spcBef>
                <a:spcPts val="0"/>
              </a:spcBef>
              <a:spcAft>
                <a:spcPts val="0"/>
              </a:spcAft>
              <a:buSzPts val="2400"/>
              <a:buAutoNum type="alphaUcPeriod" startAt="4"/>
            </a:pPr>
            <a:r>
              <a:rPr lang="zh-TW"/>
              <a:t>所選屬性的視覺化圖表</a:t>
            </a:r>
            <a:endParaRPr/>
          </a:p>
        </p:txBody>
      </p:sp>
      <p:sp>
        <p:nvSpPr>
          <p:cNvPr id="1600" name="Google Shape;1600;p152"/>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601" name="Google Shape;1601;p152"/>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602" name="Google Shape;1602;p152"/>
          <p:cNvPicPr preferRelativeResize="0"/>
          <p:nvPr/>
        </p:nvPicPr>
        <p:blipFill>
          <a:blip r:embed="rId3">
            <a:alphaModFix/>
          </a:blip>
          <a:stretch>
            <a:fillRect/>
          </a:stretch>
        </p:blipFill>
        <p:spPr>
          <a:xfrm>
            <a:off x="533400" y="2135500"/>
            <a:ext cx="4832375" cy="4156575"/>
          </a:xfrm>
          <a:prstGeom prst="rect">
            <a:avLst/>
          </a:prstGeom>
          <a:noFill/>
          <a:ln>
            <a:noFill/>
          </a:ln>
        </p:spPr>
      </p:pic>
      <p:sp>
        <p:nvSpPr>
          <p:cNvPr id="1603" name="Google Shape;1603;p152"/>
          <p:cNvSpPr/>
          <p:nvPr/>
        </p:nvSpPr>
        <p:spPr>
          <a:xfrm>
            <a:off x="2978975" y="3555450"/>
            <a:ext cx="2239800" cy="9051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604" name="Google Shape;1604;p152"/>
          <p:cNvSpPr/>
          <p:nvPr/>
        </p:nvSpPr>
        <p:spPr>
          <a:xfrm>
            <a:off x="2930300" y="4601975"/>
            <a:ext cx="1730100" cy="1977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605" name="Google Shape;1605;p152"/>
          <p:cNvSpPr/>
          <p:nvPr/>
        </p:nvSpPr>
        <p:spPr>
          <a:xfrm>
            <a:off x="2930300" y="4856325"/>
            <a:ext cx="2386800" cy="9051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606" name="Google Shape;1606;p152"/>
          <p:cNvSpPr/>
          <p:nvPr/>
        </p:nvSpPr>
        <p:spPr>
          <a:xfrm>
            <a:off x="2229575" y="3635305"/>
            <a:ext cx="602400" cy="594600"/>
          </a:xfrm>
          <a:prstGeom prst="wedgeEllipseCallout">
            <a:avLst>
              <a:gd fmla="val 87525" name="adj1"/>
              <a:gd fmla="val 153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D</a:t>
            </a:r>
            <a:endParaRPr b="1" sz="3200">
              <a:solidFill>
                <a:srgbClr val="FFFFFF"/>
              </a:solidFill>
            </a:endParaRPr>
          </a:p>
        </p:txBody>
      </p:sp>
      <p:sp>
        <p:nvSpPr>
          <p:cNvPr id="1607" name="Google Shape;1607;p152"/>
          <p:cNvSpPr/>
          <p:nvPr/>
        </p:nvSpPr>
        <p:spPr>
          <a:xfrm>
            <a:off x="2069650" y="4423930"/>
            <a:ext cx="602400" cy="594600"/>
          </a:xfrm>
          <a:prstGeom prst="wedgeEllipseCallout">
            <a:avLst>
              <a:gd fmla="val 87525" name="adj1"/>
              <a:gd fmla="val 153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E</a:t>
            </a:r>
            <a:endParaRPr b="1" sz="3200">
              <a:solidFill>
                <a:srgbClr val="FFFFFF"/>
              </a:solidFill>
            </a:endParaRPr>
          </a:p>
        </p:txBody>
      </p:sp>
      <p:sp>
        <p:nvSpPr>
          <p:cNvPr id="1608" name="Google Shape;1608;p152"/>
          <p:cNvSpPr/>
          <p:nvPr/>
        </p:nvSpPr>
        <p:spPr>
          <a:xfrm>
            <a:off x="2144900" y="5212555"/>
            <a:ext cx="602400" cy="594600"/>
          </a:xfrm>
          <a:prstGeom prst="wedgeEllipseCallout">
            <a:avLst>
              <a:gd fmla="val 87525" name="adj1"/>
              <a:gd fmla="val 153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F</a:t>
            </a:r>
            <a:endParaRPr b="1" sz="3200">
              <a:solidFill>
                <a:srgbClr val="FFFFFF"/>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3" name="Shape 1613"/>
        <p:cNvGrpSpPr/>
        <p:nvPr/>
      </p:nvGrpSpPr>
      <p:grpSpPr>
        <a:xfrm>
          <a:off x="0" y="0"/>
          <a:ext cx="0" cy="0"/>
          <a:chOff x="0" y="0"/>
          <a:chExt cx="0" cy="0"/>
        </a:xfrm>
      </p:grpSpPr>
      <p:sp>
        <p:nvSpPr>
          <p:cNvPr id="1614" name="Google Shape;1614;p153"/>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0" lang="zh-TW" sz="3200">
                <a:solidFill>
                  <a:schemeClr val="dk1"/>
                </a:solidFill>
              </a:rPr>
              <a:t>STEP 2a. 資料前處理</a:t>
            </a:r>
            <a:br>
              <a:rPr lang="zh-TW">
                <a:solidFill>
                  <a:schemeClr val="dk1"/>
                </a:solidFill>
              </a:rPr>
            </a:br>
            <a:r>
              <a:rPr lang="zh-TW">
                <a:solidFill>
                  <a:schemeClr val="dk1"/>
                </a:solidFill>
              </a:rPr>
              <a:t>關閉目標屬性</a:t>
            </a:r>
            <a:endParaRPr/>
          </a:p>
        </p:txBody>
      </p:sp>
      <p:sp>
        <p:nvSpPr>
          <p:cNvPr id="1615" name="Google Shape;1615;p153"/>
          <p:cNvSpPr txBox="1"/>
          <p:nvPr>
            <p:ph idx="1" type="body"/>
          </p:nvPr>
        </p:nvSpPr>
        <p:spPr>
          <a:xfrm>
            <a:off x="53340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616" name="Google Shape;1616;p153"/>
          <p:cNvSpPr txBox="1"/>
          <p:nvPr>
            <p:ph idx="2" type="body"/>
          </p:nvPr>
        </p:nvSpPr>
        <p:spPr>
          <a:xfrm>
            <a:off x="4705350" y="1791150"/>
            <a:ext cx="4019400" cy="4711800"/>
          </a:xfrm>
          <a:prstGeom prst="rect">
            <a:avLst/>
          </a:prstGeom>
        </p:spPr>
        <p:txBody>
          <a:bodyPr anchorCtr="0" anchor="ctr" bIns="91425" lIns="91425" spcFirstLastPara="1" rIns="91425" wrap="square" tIns="91425">
            <a:noAutofit/>
          </a:bodyPr>
          <a:lstStyle/>
          <a:p>
            <a:pPr indent="-381000" lvl="0" marL="457200" rtl="0" algn="l">
              <a:spcBef>
                <a:spcPts val="560"/>
              </a:spcBef>
              <a:spcAft>
                <a:spcPts val="0"/>
              </a:spcAft>
              <a:buSzPts val="2400"/>
              <a:buChar char="●"/>
            </a:pPr>
            <a:r>
              <a:rPr lang="zh-TW"/>
              <a:t>將目標屬性Class</a:t>
            </a:r>
            <a:br>
              <a:rPr lang="zh-TW"/>
            </a:br>
            <a:r>
              <a:rPr lang="zh-TW"/>
              <a:t>改選為</a:t>
            </a:r>
            <a:r>
              <a:rPr lang="zh-TW" u="sng">
                <a:solidFill>
                  <a:srgbClr val="FF0000"/>
                </a:solidFill>
              </a:rPr>
              <a:t>No class</a:t>
            </a:r>
            <a:endParaRPr u="sng">
              <a:solidFill>
                <a:srgbClr val="FF0000"/>
              </a:solidFill>
            </a:endParaRPr>
          </a:p>
          <a:p>
            <a:pPr indent="0" lvl="0" marL="0" rtl="0" algn="l">
              <a:spcBef>
                <a:spcPts val="560"/>
              </a:spcBef>
              <a:spcAft>
                <a:spcPts val="0"/>
              </a:spcAft>
              <a:buNone/>
            </a:pPr>
            <a:r>
              <a:t/>
            </a:r>
            <a:endParaRPr/>
          </a:p>
          <a:p>
            <a:pPr indent="0" lvl="0" marL="0" rtl="0" algn="ctr">
              <a:spcBef>
                <a:spcPts val="560"/>
              </a:spcBef>
              <a:spcAft>
                <a:spcPts val="0"/>
              </a:spcAft>
              <a:buNone/>
            </a:pPr>
            <a:r>
              <a:rPr lang="zh-TW" sz="2200"/>
              <a:t>※ 探索性分析不使用目標屬性</a:t>
            </a:r>
            <a:endParaRPr sz="2200"/>
          </a:p>
        </p:txBody>
      </p:sp>
      <p:sp>
        <p:nvSpPr>
          <p:cNvPr id="1617" name="Google Shape;1617;p153"/>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618" name="Google Shape;1618;p153"/>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619" name="Google Shape;1619;p153"/>
          <p:cNvPicPr preferRelativeResize="0"/>
          <p:nvPr/>
        </p:nvPicPr>
        <p:blipFill rotWithShape="1">
          <a:blip r:embed="rId3">
            <a:alphaModFix/>
          </a:blip>
          <a:srcRect b="0" l="28124" r="0" t="13517"/>
          <a:stretch/>
        </p:blipFill>
        <p:spPr>
          <a:xfrm>
            <a:off x="1" y="1791150"/>
            <a:ext cx="4552799" cy="4711800"/>
          </a:xfrm>
          <a:prstGeom prst="rect">
            <a:avLst/>
          </a:prstGeom>
          <a:noFill/>
          <a:ln>
            <a:noFill/>
          </a:ln>
        </p:spPr>
      </p:pic>
      <p:sp>
        <p:nvSpPr>
          <p:cNvPr id="1620" name="Google Shape;1620;p153"/>
          <p:cNvSpPr/>
          <p:nvPr/>
        </p:nvSpPr>
        <p:spPr>
          <a:xfrm>
            <a:off x="1357225" y="4218550"/>
            <a:ext cx="2259900" cy="19002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621" name="Google Shape;1621;p153"/>
          <p:cNvSpPr/>
          <p:nvPr/>
        </p:nvSpPr>
        <p:spPr>
          <a:xfrm>
            <a:off x="1678225" y="3504155"/>
            <a:ext cx="602400" cy="594600"/>
          </a:xfrm>
          <a:prstGeom prst="wedgeEllipseCallout">
            <a:avLst>
              <a:gd fmla="val -20833" name="adj1"/>
              <a:gd fmla="val 625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a:t>
            </a:r>
            <a:endParaRPr b="1" sz="3200">
              <a:solidFill>
                <a:srgbClr val="FFFFFF"/>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6" name="Shape 1626"/>
        <p:cNvGrpSpPr/>
        <p:nvPr/>
      </p:nvGrpSpPr>
      <p:grpSpPr>
        <a:xfrm>
          <a:off x="0" y="0"/>
          <a:ext cx="0" cy="0"/>
          <a:chOff x="0" y="0"/>
          <a:chExt cx="0" cy="0"/>
        </a:xfrm>
      </p:grpSpPr>
      <p:sp>
        <p:nvSpPr>
          <p:cNvPr id="1627" name="Google Shape;1627;p154"/>
          <p:cNvSpPr txBox="1"/>
          <p:nvPr>
            <p:ph idx="1" type="body"/>
          </p:nvPr>
        </p:nvSpPr>
        <p:spPr>
          <a:xfrm>
            <a:off x="53340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pic>
        <p:nvPicPr>
          <p:cNvPr id="1628" name="Google Shape;1628;p154"/>
          <p:cNvPicPr preferRelativeResize="0"/>
          <p:nvPr/>
        </p:nvPicPr>
        <p:blipFill rotWithShape="1">
          <a:blip r:embed="rId3">
            <a:alphaModFix/>
          </a:blip>
          <a:srcRect b="34832" l="0" r="48828" t="0"/>
          <a:stretch/>
        </p:blipFill>
        <p:spPr>
          <a:xfrm>
            <a:off x="533400" y="1791150"/>
            <a:ext cx="2472851" cy="2708825"/>
          </a:xfrm>
          <a:prstGeom prst="rect">
            <a:avLst/>
          </a:prstGeom>
          <a:noFill/>
          <a:ln>
            <a:noFill/>
          </a:ln>
        </p:spPr>
      </p:pic>
      <p:sp>
        <p:nvSpPr>
          <p:cNvPr id="1629" name="Google Shape;1629;p154"/>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630" name="Google Shape;1630;p154"/>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TW" sz="3200"/>
              <a:t>STEP 2b. 資料前處理</a:t>
            </a:r>
            <a:br>
              <a:rPr lang="zh-TW"/>
            </a:br>
            <a:r>
              <a:rPr lang="zh-TW"/>
              <a:t>類別轉虛擬變項 (1/5)</a:t>
            </a:r>
            <a:endParaRPr/>
          </a:p>
        </p:txBody>
      </p:sp>
      <p:sp>
        <p:nvSpPr>
          <p:cNvPr id="1631" name="Google Shape;1631;p154"/>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632" name="Google Shape;1632;p154"/>
          <p:cNvSpPr txBox="1"/>
          <p:nvPr>
            <p:ph idx="2" type="body"/>
          </p:nvPr>
        </p:nvSpPr>
        <p:spPr>
          <a:xfrm>
            <a:off x="4705350" y="1791150"/>
            <a:ext cx="4019400" cy="4711800"/>
          </a:xfrm>
          <a:prstGeom prst="rect">
            <a:avLst/>
          </a:prstGeom>
        </p:spPr>
        <p:txBody>
          <a:bodyPr anchorCtr="0" anchor="ctr" bIns="91425" lIns="91425" spcFirstLastPara="1" rIns="91425" wrap="square" tIns="91425">
            <a:noAutofit/>
          </a:bodyPr>
          <a:lstStyle/>
          <a:p>
            <a:pPr indent="-381000" lvl="0" marL="457200" rtl="0" algn="l">
              <a:spcBef>
                <a:spcPts val="560"/>
              </a:spcBef>
              <a:spcAft>
                <a:spcPts val="0"/>
              </a:spcAft>
              <a:buSzPts val="2400"/>
              <a:buAutoNum type="arabicPeriod"/>
            </a:pPr>
            <a:r>
              <a:rPr lang="zh-TW"/>
              <a:t>按Filter 底下的 </a:t>
            </a:r>
            <a:r>
              <a:rPr lang="zh-TW">
                <a:solidFill>
                  <a:srgbClr val="FF0000"/>
                </a:solidFill>
              </a:rPr>
              <a:t>Choose</a:t>
            </a:r>
            <a:br>
              <a:rPr lang="zh-TW"/>
            </a:br>
            <a:r>
              <a:rPr lang="zh-TW"/>
              <a:t>選擇篩選器</a:t>
            </a:r>
            <a:endParaRPr/>
          </a:p>
          <a:p>
            <a:pPr indent="-381000" lvl="0" marL="457200" rtl="0" algn="l">
              <a:spcBef>
                <a:spcPts val="0"/>
              </a:spcBef>
              <a:spcAft>
                <a:spcPts val="0"/>
              </a:spcAft>
              <a:buSzPts val="2400"/>
              <a:buAutoNum type="arabicPeriod"/>
            </a:pPr>
            <a:r>
              <a:rPr lang="zh-TW"/>
              <a:t>找到篩選器</a:t>
            </a:r>
            <a:br>
              <a:rPr lang="zh-TW"/>
            </a:br>
            <a:r>
              <a:rPr lang="zh-TW" sz="2000" u="sng"/>
              <a:t>weka.filters.unsupervised</a:t>
            </a:r>
            <a:br>
              <a:rPr lang="zh-TW" sz="2000" u="sng"/>
            </a:br>
            <a:r>
              <a:rPr lang="zh-TW" sz="2000" u="sng"/>
              <a:t>.attribute.</a:t>
            </a:r>
            <a:r>
              <a:rPr b="1" lang="zh-TW" sz="2000" u="sng">
                <a:solidFill>
                  <a:srgbClr val="FF0000"/>
                </a:solidFill>
              </a:rPr>
              <a:t>NominalToBinary</a:t>
            </a:r>
            <a:endParaRPr b="1" sz="2000" u="sng">
              <a:solidFill>
                <a:srgbClr val="FF0000"/>
              </a:solidFill>
            </a:endParaRPr>
          </a:p>
        </p:txBody>
      </p:sp>
      <p:grpSp>
        <p:nvGrpSpPr>
          <p:cNvPr id="1633" name="Google Shape;1633;p154"/>
          <p:cNvGrpSpPr/>
          <p:nvPr/>
        </p:nvGrpSpPr>
        <p:grpSpPr>
          <a:xfrm>
            <a:off x="1725865" y="2449900"/>
            <a:ext cx="2826948" cy="4053042"/>
            <a:chOff x="1725865" y="2449900"/>
            <a:chExt cx="2826948" cy="4053042"/>
          </a:xfrm>
        </p:grpSpPr>
        <p:sp>
          <p:nvSpPr>
            <p:cNvPr id="1634" name="Google Shape;1634;p154"/>
            <p:cNvSpPr/>
            <p:nvPr/>
          </p:nvSpPr>
          <p:spPr>
            <a:xfrm>
              <a:off x="1730975" y="2449900"/>
              <a:ext cx="2821800" cy="4053000"/>
            </a:xfrm>
            <a:prstGeom prst="rect">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35" name="Google Shape;1635;p154"/>
            <p:cNvGrpSpPr/>
            <p:nvPr/>
          </p:nvGrpSpPr>
          <p:grpSpPr>
            <a:xfrm>
              <a:off x="1725865" y="2474519"/>
              <a:ext cx="2826948" cy="4028424"/>
              <a:chOff x="1676400" y="2172138"/>
              <a:chExt cx="3181350" cy="4533450"/>
            </a:xfrm>
          </p:grpSpPr>
          <p:pic>
            <p:nvPicPr>
              <p:cNvPr id="1636" name="Google Shape;1636;p154"/>
              <p:cNvPicPr preferRelativeResize="0"/>
              <p:nvPr/>
            </p:nvPicPr>
            <p:blipFill>
              <a:blip r:embed="rId4">
                <a:alphaModFix/>
              </a:blip>
              <a:stretch>
                <a:fillRect/>
              </a:stretch>
            </p:blipFill>
            <p:spPr>
              <a:xfrm>
                <a:off x="1676400" y="2172138"/>
                <a:ext cx="3181350" cy="3381375"/>
              </a:xfrm>
              <a:prstGeom prst="rect">
                <a:avLst/>
              </a:prstGeom>
              <a:noFill/>
              <a:ln>
                <a:noFill/>
              </a:ln>
            </p:spPr>
          </p:pic>
          <p:pic>
            <p:nvPicPr>
              <p:cNvPr id="1637" name="Google Shape;1637;p154"/>
              <p:cNvPicPr preferRelativeResize="0"/>
              <p:nvPr/>
            </p:nvPicPr>
            <p:blipFill>
              <a:blip r:embed="rId5">
                <a:alphaModFix/>
              </a:blip>
              <a:stretch>
                <a:fillRect/>
              </a:stretch>
            </p:blipFill>
            <p:spPr>
              <a:xfrm>
                <a:off x="1866400" y="4048113"/>
                <a:ext cx="2876550" cy="2657475"/>
              </a:xfrm>
              <a:prstGeom prst="rect">
                <a:avLst/>
              </a:prstGeom>
              <a:noFill/>
              <a:ln>
                <a:noFill/>
              </a:ln>
            </p:spPr>
          </p:pic>
        </p:grpSp>
      </p:grpSp>
      <p:sp>
        <p:nvSpPr>
          <p:cNvPr id="1638" name="Google Shape;1638;p154"/>
          <p:cNvSpPr/>
          <p:nvPr/>
        </p:nvSpPr>
        <p:spPr>
          <a:xfrm>
            <a:off x="649925" y="2746425"/>
            <a:ext cx="620100" cy="2742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639" name="Google Shape;1639;p154"/>
          <p:cNvSpPr/>
          <p:nvPr/>
        </p:nvSpPr>
        <p:spPr>
          <a:xfrm>
            <a:off x="2531400" y="5173550"/>
            <a:ext cx="1128000" cy="2742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640" name="Google Shape;1640;p154"/>
          <p:cNvSpPr/>
          <p:nvPr/>
        </p:nvSpPr>
        <p:spPr>
          <a:xfrm>
            <a:off x="970925" y="2032030"/>
            <a:ext cx="602400" cy="594600"/>
          </a:xfrm>
          <a:prstGeom prst="wedgeEllipseCallout">
            <a:avLst>
              <a:gd fmla="val -20833" name="adj1"/>
              <a:gd fmla="val 625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1</a:t>
            </a:r>
            <a:endParaRPr b="1" sz="3200">
              <a:solidFill>
                <a:srgbClr val="FFFFFF"/>
              </a:solidFill>
            </a:endParaRPr>
          </a:p>
        </p:txBody>
      </p:sp>
      <p:sp>
        <p:nvSpPr>
          <p:cNvPr id="1641" name="Google Shape;1641;p154"/>
          <p:cNvSpPr/>
          <p:nvPr/>
        </p:nvSpPr>
        <p:spPr>
          <a:xfrm>
            <a:off x="3950400" y="5013355"/>
            <a:ext cx="602400" cy="594600"/>
          </a:xfrm>
          <a:prstGeom prst="wedgeEllipseCallout">
            <a:avLst>
              <a:gd fmla="val -74867" name="adj1"/>
              <a:gd fmla="val 1429"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2</a:t>
            </a:r>
            <a:endParaRPr b="1" sz="3200">
              <a:solidFill>
                <a:srgbClr val="FFFFFF"/>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6" name="Shape 1646"/>
        <p:cNvGrpSpPr/>
        <p:nvPr/>
      </p:nvGrpSpPr>
      <p:grpSpPr>
        <a:xfrm>
          <a:off x="0" y="0"/>
          <a:ext cx="0" cy="0"/>
          <a:chOff x="0" y="0"/>
          <a:chExt cx="0" cy="0"/>
        </a:xfrm>
      </p:grpSpPr>
      <p:sp>
        <p:nvSpPr>
          <p:cNvPr id="1647" name="Google Shape;1647;p155"/>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648" name="Google Shape;1648;p155"/>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TW" sz="3200"/>
              <a:t>STEP 2b. 資料前處理</a:t>
            </a:r>
            <a:br>
              <a:rPr lang="zh-TW"/>
            </a:br>
            <a:r>
              <a:rPr lang="zh-TW"/>
              <a:t>類別轉虛擬變項 (1/5)</a:t>
            </a:r>
            <a:endParaRPr/>
          </a:p>
        </p:txBody>
      </p:sp>
      <p:sp>
        <p:nvSpPr>
          <p:cNvPr id="1649" name="Google Shape;1649;p155"/>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650" name="Google Shape;1650;p155"/>
          <p:cNvPicPr preferRelativeResize="0"/>
          <p:nvPr/>
        </p:nvPicPr>
        <p:blipFill rotWithShape="1">
          <a:blip r:embed="rId3">
            <a:alphaModFix/>
          </a:blip>
          <a:srcRect b="0" l="0" r="14668" t="0"/>
          <a:stretch/>
        </p:blipFill>
        <p:spPr>
          <a:xfrm>
            <a:off x="389475" y="1650300"/>
            <a:ext cx="3640950" cy="4865650"/>
          </a:xfrm>
          <a:prstGeom prst="rect">
            <a:avLst/>
          </a:prstGeom>
          <a:noFill/>
          <a:ln>
            <a:noFill/>
          </a:ln>
        </p:spPr>
      </p:pic>
      <p:sp>
        <p:nvSpPr>
          <p:cNvPr id="1651" name="Google Shape;1651;p155"/>
          <p:cNvSpPr txBox="1"/>
          <p:nvPr>
            <p:ph idx="2" type="body"/>
          </p:nvPr>
        </p:nvSpPr>
        <p:spPr>
          <a:xfrm>
            <a:off x="4705350" y="1791150"/>
            <a:ext cx="4019400" cy="4711800"/>
          </a:xfrm>
          <a:prstGeom prst="rect">
            <a:avLst/>
          </a:prstGeom>
        </p:spPr>
        <p:txBody>
          <a:bodyPr anchorCtr="0" anchor="ctr" bIns="91425" lIns="91425" spcFirstLastPara="1" rIns="91425" wrap="square" tIns="91425">
            <a:noAutofit/>
          </a:bodyPr>
          <a:lstStyle/>
          <a:p>
            <a:pPr indent="-381000" lvl="0" marL="457200" rtl="0" algn="l">
              <a:spcBef>
                <a:spcPts val="560"/>
              </a:spcBef>
              <a:spcAft>
                <a:spcPts val="0"/>
              </a:spcAft>
              <a:buSzPts val="2400"/>
              <a:buAutoNum type="arabicPeriod"/>
            </a:pPr>
            <a:r>
              <a:rPr lang="zh-TW"/>
              <a:t>按Filter 底下的 </a:t>
            </a:r>
            <a:r>
              <a:rPr lang="zh-TW">
                <a:solidFill>
                  <a:srgbClr val="FF0000"/>
                </a:solidFill>
              </a:rPr>
              <a:t>Choose</a:t>
            </a:r>
            <a:br>
              <a:rPr lang="zh-TW"/>
            </a:br>
            <a:r>
              <a:rPr lang="zh-TW"/>
              <a:t>選擇篩選器</a:t>
            </a:r>
            <a:endParaRPr/>
          </a:p>
          <a:p>
            <a:pPr indent="-381000" lvl="0" marL="457200" rtl="0" algn="l">
              <a:spcBef>
                <a:spcPts val="0"/>
              </a:spcBef>
              <a:spcAft>
                <a:spcPts val="0"/>
              </a:spcAft>
              <a:buSzPts val="2400"/>
              <a:buAutoNum type="arabicPeriod"/>
            </a:pPr>
            <a:r>
              <a:rPr lang="zh-TW"/>
              <a:t>找到篩選器</a:t>
            </a:r>
            <a:br>
              <a:rPr lang="zh-TW"/>
            </a:br>
            <a:r>
              <a:rPr lang="zh-TW" sz="2000" u="sng"/>
              <a:t>weka.filters.unsupervised</a:t>
            </a:r>
            <a:br>
              <a:rPr lang="zh-TW" sz="2000" u="sng"/>
            </a:br>
            <a:r>
              <a:rPr lang="zh-TW" sz="2000" u="sng"/>
              <a:t>.attribute.</a:t>
            </a:r>
            <a:r>
              <a:rPr b="1" lang="zh-TW" sz="2000" u="sng">
                <a:solidFill>
                  <a:srgbClr val="FF0000"/>
                </a:solidFill>
              </a:rPr>
              <a:t>NominalToBinary</a:t>
            </a:r>
            <a:endParaRPr b="1" sz="2000" u="sng">
              <a:solidFill>
                <a:srgbClr val="FF0000"/>
              </a:solidFill>
            </a:endParaRPr>
          </a:p>
        </p:txBody>
      </p:sp>
      <p:sp>
        <p:nvSpPr>
          <p:cNvPr id="1652" name="Google Shape;1652;p155"/>
          <p:cNvSpPr/>
          <p:nvPr/>
        </p:nvSpPr>
        <p:spPr>
          <a:xfrm>
            <a:off x="948550" y="1736400"/>
            <a:ext cx="2398500" cy="507900"/>
          </a:xfrm>
          <a:prstGeom prst="wedgeRoundRectCallout">
            <a:avLst>
              <a:gd fmla="val -43293" name="adj1"/>
              <a:gd fmla="val 123366"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1600">
                <a:solidFill>
                  <a:srgbClr val="FFFFFF"/>
                </a:solidFill>
                <a:latin typeface="Microsoft JhengHei"/>
                <a:ea typeface="Microsoft JhengHei"/>
                <a:cs typeface="Microsoft JhengHei"/>
                <a:sym typeface="Microsoft JhengHei"/>
              </a:rPr>
              <a:t>用錄影示範操作吧！</a:t>
            </a:r>
            <a:endParaRPr b="1" sz="1600">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7" name="Shape 1657"/>
        <p:cNvGrpSpPr/>
        <p:nvPr/>
      </p:nvGrpSpPr>
      <p:grpSpPr>
        <a:xfrm>
          <a:off x="0" y="0"/>
          <a:ext cx="0" cy="0"/>
          <a:chOff x="0" y="0"/>
          <a:chExt cx="0" cy="0"/>
        </a:xfrm>
      </p:grpSpPr>
      <p:sp>
        <p:nvSpPr>
          <p:cNvPr id="1658" name="Google Shape;1658;p156"/>
          <p:cNvSpPr txBox="1"/>
          <p:nvPr>
            <p:ph idx="1" type="body"/>
          </p:nvPr>
        </p:nvSpPr>
        <p:spPr>
          <a:xfrm>
            <a:off x="53340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659" name="Google Shape;1659;p156"/>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660" name="Google Shape;1660;p156"/>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TW" sz="3200"/>
              <a:t>STEP 2b. 資料前處理</a:t>
            </a:r>
            <a:br>
              <a:rPr lang="zh-TW"/>
            </a:br>
            <a:r>
              <a:rPr lang="zh-TW"/>
              <a:t>類別轉虛擬變項 (2/5)</a:t>
            </a:r>
            <a:endParaRPr/>
          </a:p>
        </p:txBody>
      </p:sp>
      <p:sp>
        <p:nvSpPr>
          <p:cNvPr id="1661" name="Google Shape;1661;p156"/>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662" name="Google Shape;1662;p156"/>
          <p:cNvSpPr txBox="1"/>
          <p:nvPr>
            <p:ph idx="2" type="body"/>
          </p:nvPr>
        </p:nvSpPr>
        <p:spPr>
          <a:xfrm>
            <a:off x="4705350" y="1791150"/>
            <a:ext cx="4019400" cy="4711800"/>
          </a:xfrm>
          <a:prstGeom prst="rect">
            <a:avLst/>
          </a:prstGeom>
        </p:spPr>
        <p:txBody>
          <a:bodyPr anchorCtr="0" anchor="ctr" bIns="91425" lIns="91425" spcFirstLastPara="1" rIns="91425" wrap="square" tIns="91425">
            <a:noAutofit/>
          </a:bodyPr>
          <a:lstStyle/>
          <a:p>
            <a:pPr indent="-381000" lvl="0" marL="457200" rtl="0" algn="l">
              <a:spcBef>
                <a:spcPts val="560"/>
              </a:spcBef>
              <a:spcAft>
                <a:spcPts val="0"/>
              </a:spcAft>
              <a:buSzPts val="2400"/>
              <a:buAutoNum type="arabicPeriod" startAt="3"/>
            </a:pPr>
            <a:r>
              <a:rPr lang="zh-TW"/>
              <a:t>按下粗體字的篩選器名稱</a:t>
            </a:r>
            <a:br>
              <a:rPr lang="zh-TW"/>
            </a:br>
            <a:r>
              <a:rPr b="1" lang="zh-TW" u="sng">
                <a:solidFill>
                  <a:srgbClr val="FF0000"/>
                </a:solidFill>
              </a:rPr>
              <a:t>NominalToBinary</a:t>
            </a:r>
            <a:br>
              <a:rPr lang="zh-TW"/>
            </a:br>
            <a:r>
              <a:rPr lang="zh-TW"/>
              <a:t>開啟進階設定</a:t>
            </a:r>
            <a:endParaRPr b="1" sz="2000">
              <a:solidFill>
                <a:srgbClr val="FF0000"/>
              </a:solidFill>
            </a:endParaRPr>
          </a:p>
        </p:txBody>
      </p:sp>
      <p:pic>
        <p:nvPicPr>
          <p:cNvPr id="1663" name="Google Shape;1663;p156"/>
          <p:cNvPicPr preferRelativeResize="0"/>
          <p:nvPr/>
        </p:nvPicPr>
        <p:blipFill rotWithShape="1">
          <a:blip r:embed="rId3">
            <a:alphaModFix/>
          </a:blip>
          <a:srcRect b="13517" l="0" r="36544" t="0"/>
          <a:stretch/>
        </p:blipFill>
        <p:spPr>
          <a:xfrm>
            <a:off x="533400" y="1791150"/>
            <a:ext cx="4019400" cy="4711800"/>
          </a:xfrm>
          <a:prstGeom prst="rect">
            <a:avLst/>
          </a:prstGeom>
          <a:noFill/>
          <a:ln>
            <a:noFill/>
          </a:ln>
        </p:spPr>
      </p:pic>
      <p:pic>
        <p:nvPicPr>
          <p:cNvPr id="1664" name="Google Shape;1664;p156"/>
          <p:cNvPicPr preferRelativeResize="0"/>
          <p:nvPr/>
        </p:nvPicPr>
        <p:blipFill rotWithShape="1">
          <a:blip r:embed="rId4">
            <a:alphaModFix/>
          </a:blip>
          <a:srcRect b="41965" l="0" r="33678" t="0"/>
          <a:stretch/>
        </p:blipFill>
        <p:spPr>
          <a:xfrm>
            <a:off x="1337700" y="3971150"/>
            <a:ext cx="3284975" cy="2531800"/>
          </a:xfrm>
          <a:prstGeom prst="rect">
            <a:avLst/>
          </a:prstGeom>
          <a:noFill/>
          <a:ln cap="flat" cmpd="sng" w="38100">
            <a:solidFill>
              <a:srgbClr val="FF0000"/>
            </a:solidFill>
            <a:prstDash val="solid"/>
            <a:round/>
            <a:headEnd len="sm" w="sm" type="none"/>
            <a:tailEnd len="sm" w="sm" type="none"/>
          </a:ln>
        </p:spPr>
      </p:pic>
      <p:sp>
        <p:nvSpPr>
          <p:cNvPr id="1665" name="Google Shape;1665;p156"/>
          <p:cNvSpPr/>
          <p:nvPr/>
        </p:nvSpPr>
        <p:spPr>
          <a:xfrm>
            <a:off x="1337700" y="3086650"/>
            <a:ext cx="1097400" cy="2742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666" name="Google Shape;1666;p156"/>
          <p:cNvSpPr/>
          <p:nvPr/>
        </p:nvSpPr>
        <p:spPr>
          <a:xfrm>
            <a:off x="1658700" y="2372255"/>
            <a:ext cx="602400" cy="594600"/>
          </a:xfrm>
          <a:prstGeom prst="wedgeEllipseCallout">
            <a:avLst>
              <a:gd fmla="val -20833" name="adj1"/>
              <a:gd fmla="val 625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3</a:t>
            </a:r>
            <a:endParaRPr b="1" sz="3200">
              <a:solidFill>
                <a:srgbClr val="FFFFFF"/>
              </a:solidFill>
            </a:endParaRPr>
          </a:p>
        </p:txBody>
      </p:sp>
      <p:sp>
        <p:nvSpPr>
          <p:cNvPr id="1667" name="Google Shape;1667;p156"/>
          <p:cNvSpPr/>
          <p:nvPr/>
        </p:nvSpPr>
        <p:spPr>
          <a:xfrm flipH="1" rot="5400000">
            <a:off x="1611300" y="3548881"/>
            <a:ext cx="550200" cy="524700"/>
          </a:xfrm>
          <a:prstGeom prst="leftArrow">
            <a:avLst>
              <a:gd fmla="val 50000" name="adj1"/>
              <a:gd fmla="val 500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2" name="Shape 1672"/>
        <p:cNvGrpSpPr/>
        <p:nvPr/>
      </p:nvGrpSpPr>
      <p:grpSpPr>
        <a:xfrm>
          <a:off x="0" y="0"/>
          <a:ext cx="0" cy="0"/>
          <a:chOff x="0" y="0"/>
          <a:chExt cx="0" cy="0"/>
        </a:xfrm>
      </p:grpSpPr>
      <p:sp>
        <p:nvSpPr>
          <p:cNvPr id="1673" name="Google Shape;1673;p157"/>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674" name="Google Shape;1674;p157"/>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TW" sz="3200"/>
              <a:t>STEP 2b. 資料前處理</a:t>
            </a:r>
            <a:br>
              <a:rPr lang="zh-TW"/>
            </a:br>
            <a:r>
              <a:rPr lang="zh-TW"/>
              <a:t>類別轉虛擬變項 (3/5)</a:t>
            </a:r>
            <a:endParaRPr/>
          </a:p>
        </p:txBody>
      </p:sp>
      <p:sp>
        <p:nvSpPr>
          <p:cNvPr id="1675" name="Google Shape;1675;p157"/>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676" name="Google Shape;1676;p157"/>
          <p:cNvSpPr txBox="1"/>
          <p:nvPr>
            <p:ph idx="2" type="body"/>
          </p:nvPr>
        </p:nvSpPr>
        <p:spPr>
          <a:xfrm>
            <a:off x="5486400" y="1791150"/>
            <a:ext cx="3453300" cy="4711800"/>
          </a:xfrm>
          <a:prstGeom prst="rect">
            <a:avLst/>
          </a:prstGeom>
        </p:spPr>
        <p:txBody>
          <a:bodyPr anchorCtr="0" anchor="ctr" bIns="91425" lIns="91425" spcFirstLastPara="1" rIns="91425" wrap="square" tIns="91425">
            <a:noAutofit/>
          </a:bodyPr>
          <a:lstStyle/>
          <a:p>
            <a:pPr indent="-381000" lvl="0" marL="457200" rtl="0" algn="l">
              <a:spcBef>
                <a:spcPts val="560"/>
              </a:spcBef>
              <a:spcAft>
                <a:spcPts val="0"/>
              </a:spcAft>
              <a:buSzPts val="2400"/>
              <a:buAutoNum type="arabicPeriod" startAt="4"/>
            </a:pPr>
            <a:r>
              <a:rPr lang="zh-TW"/>
              <a:t>將</a:t>
            </a:r>
            <a:r>
              <a:rPr lang="zh-TW">
                <a:solidFill>
                  <a:srgbClr val="FF0000"/>
                </a:solidFill>
              </a:rPr>
              <a:t>transformAllValues</a:t>
            </a:r>
            <a:r>
              <a:rPr lang="zh-TW"/>
              <a:t>設為</a:t>
            </a:r>
            <a:r>
              <a:rPr lang="zh-TW" u="sng">
                <a:solidFill>
                  <a:srgbClr val="FF0000"/>
                </a:solidFill>
              </a:rPr>
              <a:t>True</a:t>
            </a:r>
            <a:br>
              <a:rPr lang="zh-TW"/>
            </a:br>
            <a:r>
              <a:rPr lang="zh-TW"/>
              <a:t>執行虛擬變項轉換</a:t>
            </a:r>
            <a:endParaRPr/>
          </a:p>
          <a:p>
            <a:pPr indent="-381000" lvl="0" marL="457200" rtl="0" algn="l">
              <a:spcBef>
                <a:spcPts val="0"/>
              </a:spcBef>
              <a:spcAft>
                <a:spcPts val="0"/>
              </a:spcAft>
              <a:buSzPts val="2400"/>
              <a:buAutoNum type="arabicPeriod" startAt="4"/>
            </a:pPr>
            <a:r>
              <a:rPr lang="zh-TW">
                <a:solidFill>
                  <a:srgbClr val="FF0000"/>
                </a:solidFill>
              </a:rPr>
              <a:t>OK</a:t>
            </a:r>
            <a:r>
              <a:rPr lang="zh-TW"/>
              <a:t> 離開進階設定</a:t>
            </a:r>
            <a:endParaRPr b="1" sz="2000">
              <a:solidFill>
                <a:srgbClr val="FF0000"/>
              </a:solidFill>
            </a:endParaRPr>
          </a:p>
        </p:txBody>
      </p:sp>
      <p:sp>
        <p:nvSpPr>
          <p:cNvPr id="1677" name="Google Shape;1677;p157"/>
          <p:cNvSpPr txBox="1"/>
          <p:nvPr>
            <p:ph idx="1" type="body"/>
          </p:nvPr>
        </p:nvSpPr>
        <p:spPr>
          <a:xfrm>
            <a:off x="53340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pic>
        <p:nvPicPr>
          <p:cNvPr id="1678" name="Google Shape;1678;p157"/>
          <p:cNvPicPr preferRelativeResize="0"/>
          <p:nvPr/>
        </p:nvPicPr>
        <p:blipFill>
          <a:blip r:embed="rId3">
            <a:alphaModFix/>
          </a:blip>
          <a:stretch>
            <a:fillRect/>
          </a:stretch>
        </p:blipFill>
        <p:spPr>
          <a:xfrm>
            <a:off x="533400" y="1965825"/>
            <a:ext cx="4953000" cy="4362450"/>
          </a:xfrm>
          <a:prstGeom prst="rect">
            <a:avLst/>
          </a:prstGeom>
          <a:noFill/>
          <a:ln>
            <a:noFill/>
          </a:ln>
        </p:spPr>
      </p:pic>
      <p:sp>
        <p:nvSpPr>
          <p:cNvPr id="1679" name="Google Shape;1679;p157"/>
          <p:cNvSpPr/>
          <p:nvPr/>
        </p:nvSpPr>
        <p:spPr>
          <a:xfrm>
            <a:off x="845275" y="5450250"/>
            <a:ext cx="4526400" cy="2742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680" name="Google Shape;1680;p157"/>
          <p:cNvSpPr/>
          <p:nvPr/>
        </p:nvSpPr>
        <p:spPr>
          <a:xfrm>
            <a:off x="2999250" y="5942650"/>
            <a:ext cx="1208400" cy="2742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681" name="Google Shape;1681;p157"/>
          <p:cNvSpPr/>
          <p:nvPr/>
        </p:nvSpPr>
        <p:spPr>
          <a:xfrm>
            <a:off x="533400" y="4744805"/>
            <a:ext cx="602400" cy="594600"/>
          </a:xfrm>
          <a:prstGeom prst="wedgeEllipseCallout">
            <a:avLst>
              <a:gd fmla="val 42775" name="adj1"/>
              <a:gd fmla="val 8255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4</a:t>
            </a:r>
            <a:endParaRPr b="1" sz="3200">
              <a:solidFill>
                <a:srgbClr val="FFFFFF"/>
              </a:solidFill>
            </a:endParaRPr>
          </a:p>
        </p:txBody>
      </p:sp>
      <p:sp>
        <p:nvSpPr>
          <p:cNvPr id="1682" name="Google Shape;1682;p157"/>
          <p:cNvSpPr/>
          <p:nvPr/>
        </p:nvSpPr>
        <p:spPr>
          <a:xfrm>
            <a:off x="4598075" y="5782455"/>
            <a:ext cx="602400" cy="594600"/>
          </a:xfrm>
          <a:prstGeom prst="wedgeEllipseCallout">
            <a:avLst>
              <a:gd fmla="val -117742" name="adj1"/>
              <a:gd fmla="val -3125"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5</a:t>
            </a:r>
            <a:endParaRPr b="1" sz="3200">
              <a:solidFill>
                <a:srgbClr val="FFFFFF"/>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7" name="Shape 1687"/>
        <p:cNvGrpSpPr/>
        <p:nvPr/>
      </p:nvGrpSpPr>
      <p:grpSpPr>
        <a:xfrm>
          <a:off x="0" y="0"/>
          <a:ext cx="0" cy="0"/>
          <a:chOff x="0" y="0"/>
          <a:chExt cx="0" cy="0"/>
        </a:xfrm>
      </p:grpSpPr>
      <p:sp>
        <p:nvSpPr>
          <p:cNvPr id="1688" name="Google Shape;1688;p158"/>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想知道進階設定每個欄位的意思？</a:t>
            </a:r>
            <a:endParaRPr/>
          </a:p>
        </p:txBody>
      </p:sp>
      <p:sp>
        <p:nvSpPr>
          <p:cNvPr id="1689" name="Google Shape;1689;p158"/>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690" name="Google Shape;1690;p158"/>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691" name="Google Shape;1691;p158"/>
          <p:cNvSpPr txBox="1"/>
          <p:nvPr/>
        </p:nvSpPr>
        <p:spPr>
          <a:xfrm>
            <a:off x="533400" y="1791150"/>
            <a:ext cx="4019400" cy="4711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560"/>
              </a:spcBef>
              <a:spcAft>
                <a:spcPts val="0"/>
              </a:spcAft>
              <a:buNone/>
            </a:pPr>
            <a:r>
              <a:t/>
            </a:r>
            <a:endParaRPr sz="2400">
              <a:latin typeface="Microsoft JhengHei"/>
              <a:ea typeface="Microsoft JhengHei"/>
              <a:cs typeface="Microsoft JhengHei"/>
              <a:sym typeface="Microsoft JhengHei"/>
            </a:endParaRPr>
          </a:p>
        </p:txBody>
      </p:sp>
      <p:sp>
        <p:nvSpPr>
          <p:cNvPr id="1692" name="Google Shape;1692;p158"/>
          <p:cNvSpPr txBox="1"/>
          <p:nvPr/>
        </p:nvSpPr>
        <p:spPr>
          <a:xfrm>
            <a:off x="4705350" y="1791150"/>
            <a:ext cx="4019400" cy="43941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560"/>
              </a:spcBef>
              <a:spcAft>
                <a:spcPts val="0"/>
              </a:spcAft>
              <a:buNone/>
            </a:pPr>
            <a:r>
              <a:rPr lang="zh-TW" sz="2400">
                <a:latin typeface="Microsoft JhengHei"/>
                <a:ea typeface="Microsoft JhengHei"/>
                <a:cs typeface="Microsoft JhengHei"/>
                <a:sym typeface="Microsoft JhengHei"/>
              </a:rPr>
              <a:t>Information有說明</a:t>
            </a:r>
            <a:endParaRPr sz="2400">
              <a:latin typeface="Microsoft JhengHei"/>
              <a:ea typeface="Microsoft JhengHei"/>
              <a:cs typeface="Microsoft JhengHei"/>
              <a:sym typeface="Microsoft JhengHei"/>
            </a:endParaRPr>
          </a:p>
        </p:txBody>
      </p:sp>
      <p:pic>
        <p:nvPicPr>
          <p:cNvPr id="1693" name="Google Shape;1693;p158"/>
          <p:cNvPicPr preferRelativeResize="0"/>
          <p:nvPr/>
        </p:nvPicPr>
        <p:blipFill>
          <a:blip r:embed="rId3">
            <a:alphaModFix/>
          </a:blip>
          <a:stretch>
            <a:fillRect/>
          </a:stretch>
        </p:blipFill>
        <p:spPr>
          <a:xfrm>
            <a:off x="533391" y="2462889"/>
            <a:ext cx="4328922" cy="3812781"/>
          </a:xfrm>
          <a:prstGeom prst="rect">
            <a:avLst/>
          </a:prstGeom>
          <a:noFill/>
          <a:ln>
            <a:noFill/>
          </a:ln>
        </p:spPr>
      </p:pic>
      <p:pic>
        <p:nvPicPr>
          <p:cNvPr id="1694" name="Google Shape;1694;p158"/>
          <p:cNvPicPr preferRelativeResize="0"/>
          <p:nvPr/>
        </p:nvPicPr>
        <p:blipFill>
          <a:blip r:embed="rId4">
            <a:alphaModFix/>
          </a:blip>
          <a:stretch>
            <a:fillRect/>
          </a:stretch>
        </p:blipFill>
        <p:spPr>
          <a:xfrm>
            <a:off x="5050075" y="2462889"/>
            <a:ext cx="3329940" cy="2913698"/>
          </a:xfrm>
          <a:prstGeom prst="rect">
            <a:avLst/>
          </a:prstGeom>
          <a:noFill/>
          <a:ln cap="flat" cmpd="sng" w="38100">
            <a:solidFill>
              <a:srgbClr val="FF0000"/>
            </a:solidFill>
            <a:prstDash val="solid"/>
            <a:round/>
            <a:headEnd len="sm" w="sm" type="none"/>
            <a:tailEnd len="sm" w="sm" type="none"/>
          </a:ln>
        </p:spPr>
      </p:pic>
      <p:sp>
        <p:nvSpPr>
          <p:cNvPr id="1695" name="Google Shape;1695;p158"/>
          <p:cNvSpPr/>
          <p:nvPr/>
        </p:nvSpPr>
        <p:spPr>
          <a:xfrm>
            <a:off x="3742350" y="3226850"/>
            <a:ext cx="904200" cy="3393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696" name="Google Shape;1696;p158"/>
          <p:cNvSpPr/>
          <p:nvPr/>
        </p:nvSpPr>
        <p:spPr>
          <a:xfrm flipH="1">
            <a:off x="4705350" y="3134156"/>
            <a:ext cx="550200" cy="524700"/>
          </a:xfrm>
          <a:prstGeom prst="leftArrow">
            <a:avLst>
              <a:gd fmla="val 50000" name="adj1"/>
              <a:gd fmla="val 500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87"/>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596" name="Google Shape;596;p87"/>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597" name="Google Shape;597;p87"/>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Weka對於資料探勘的支援</a:t>
            </a:r>
            <a:endParaRPr/>
          </a:p>
        </p:txBody>
      </p:sp>
      <p:sp>
        <p:nvSpPr>
          <p:cNvPr id="598" name="Google Shape;598;p87"/>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TW" u="sng">
                <a:solidFill>
                  <a:schemeClr val="hlink"/>
                </a:solidFill>
                <a:hlinkClick r:id="rId3"/>
              </a:rPr>
              <a:t>http://www.mobileprivacy.org/2013/06/digital-privacy-isnt-taken-it-is-given-away/</a:t>
            </a:r>
            <a:r>
              <a:rPr lang="zh-TW"/>
              <a:t> </a:t>
            </a:r>
            <a:endParaRPr/>
          </a:p>
        </p:txBody>
      </p:sp>
      <p:grpSp>
        <p:nvGrpSpPr>
          <p:cNvPr id="599" name="Google Shape;599;p87"/>
          <p:cNvGrpSpPr/>
          <p:nvPr/>
        </p:nvGrpSpPr>
        <p:grpSpPr>
          <a:xfrm>
            <a:off x="19638" y="1942525"/>
            <a:ext cx="9104724" cy="4552350"/>
            <a:chOff x="19638" y="1568575"/>
            <a:chExt cx="9104724" cy="4552350"/>
          </a:xfrm>
        </p:grpSpPr>
        <p:pic>
          <p:nvPicPr>
            <p:cNvPr id="600" name="Google Shape;600;p87"/>
            <p:cNvPicPr preferRelativeResize="0"/>
            <p:nvPr/>
          </p:nvPicPr>
          <p:blipFill>
            <a:blip r:embed="rId4">
              <a:alphaModFix/>
            </a:blip>
            <a:stretch>
              <a:fillRect/>
            </a:stretch>
          </p:blipFill>
          <p:spPr>
            <a:xfrm>
              <a:off x="19638" y="1568575"/>
              <a:ext cx="9104724" cy="4552350"/>
            </a:xfrm>
            <a:prstGeom prst="rect">
              <a:avLst/>
            </a:prstGeom>
            <a:noFill/>
            <a:ln>
              <a:noFill/>
            </a:ln>
          </p:spPr>
        </p:pic>
        <p:sp>
          <p:nvSpPr>
            <p:cNvPr id="601" name="Google Shape;601;p87"/>
            <p:cNvSpPr/>
            <p:nvPr/>
          </p:nvSpPr>
          <p:spPr>
            <a:xfrm>
              <a:off x="3310975" y="1671442"/>
              <a:ext cx="2580900" cy="1057200"/>
            </a:xfrm>
            <a:prstGeom prst="roundRect">
              <a:avLst>
                <a:gd fmla="val 16667" name="adj"/>
              </a:avLst>
            </a:prstGeom>
            <a:solidFill>
              <a:schemeClr val="accent2"/>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zh-TW" sz="2400">
                  <a:solidFill>
                    <a:srgbClr val="FFFFFF"/>
                  </a:solidFill>
                  <a:latin typeface="Microsoft JhengHei"/>
                  <a:ea typeface="Microsoft JhengHei"/>
                  <a:cs typeface="Microsoft JhengHei"/>
                  <a:sym typeface="Microsoft JhengHei"/>
                </a:rPr>
                <a:t>Classification</a:t>
              </a:r>
              <a:endParaRPr b="1" sz="2400">
                <a:solidFill>
                  <a:srgbClr val="FFFFFF"/>
                </a:solidFill>
                <a:latin typeface="Microsoft JhengHei"/>
                <a:ea typeface="Microsoft JhengHei"/>
                <a:cs typeface="Microsoft JhengHei"/>
                <a:sym typeface="Microsoft JhengHei"/>
              </a:endParaRPr>
            </a:p>
            <a:p>
              <a:pPr indent="0" lvl="0" marL="0" rtl="0" algn="ctr">
                <a:spcBef>
                  <a:spcPts val="0"/>
                </a:spcBef>
                <a:spcAft>
                  <a:spcPts val="0"/>
                </a:spcAft>
                <a:buNone/>
              </a:pPr>
              <a:r>
                <a:rPr b="1" lang="zh-TW" sz="3200">
                  <a:solidFill>
                    <a:srgbClr val="FFFFFF"/>
                  </a:solidFill>
                  <a:latin typeface="Microsoft JhengHei"/>
                  <a:ea typeface="Microsoft JhengHei"/>
                  <a:cs typeface="Microsoft JhengHei"/>
                  <a:sym typeface="Microsoft JhengHei"/>
                </a:rPr>
                <a:t>分類</a:t>
              </a:r>
              <a:endParaRPr sz="2400">
                <a:solidFill>
                  <a:srgbClr val="FFFFFF"/>
                </a:solidFill>
                <a:latin typeface="Microsoft JhengHei"/>
                <a:ea typeface="Microsoft JhengHei"/>
                <a:cs typeface="Microsoft JhengHei"/>
                <a:sym typeface="Microsoft JhengHei"/>
              </a:endParaRPr>
            </a:p>
          </p:txBody>
        </p:sp>
        <p:sp>
          <p:nvSpPr>
            <p:cNvPr id="602" name="Google Shape;602;p87"/>
            <p:cNvSpPr/>
            <p:nvPr/>
          </p:nvSpPr>
          <p:spPr>
            <a:xfrm>
              <a:off x="6086850" y="1671449"/>
              <a:ext cx="2580900" cy="1057200"/>
            </a:xfrm>
            <a:prstGeom prst="roundRect">
              <a:avLst>
                <a:gd fmla="val 16667" name="adj"/>
              </a:avLst>
            </a:prstGeom>
            <a:solidFill>
              <a:schemeClr val="accent1"/>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zh-TW" sz="1800">
                  <a:solidFill>
                    <a:schemeClr val="lt1"/>
                  </a:solidFill>
                  <a:latin typeface="Microsoft JhengHei"/>
                  <a:ea typeface="Microsoft JhengHei"/>
                  <a:cs typeface="Microsoft JhengHei"/>
                  <a:sym typeface="Microsoft JhengHei"/>
                </a:rPr>
                <a:t>Association Rule </a:t>
              </a:r>
              <a:endParaRPr b="1" sz="1800">
                <a:solidFill>
                  <a:schemeClr val="lt1"/>
                </a:solidFill>
                <a:latin typeface="Microsoft JhengHei"/>
                <a:ea typeface="Microsoft JhengHei"/>
                <a:cs typeface="Microsoft JhengHei"/>
                <a:sym typeface="Microsoft JhengHei"/>
              </a:endParaRPr>
            </a:p>
            <a:p>
              <a:pPr indent="0" lvl="0" marL="0" rtl="0" algn="ctr">
                <a:spcBef>
                  <a:spcPts val="0"/>
                </a:spcBef>
                <a:spcAft>
                  <a:spcPts val="0"/>
                </a:spcAft>
                <a:buNone/>
              </a:pPr>
              <a:r>
                <a:rPr b="1" lang="zh-TW" sz="3200">
                  <a:solidFill>
                    <a:schemeClr val="lt1"/>
                  </a:solidFill>
                  <a:latin typeface="Microsoft JhengHei"/>
                  <a:ea typeface="Microsoft JhengHei"/>
                  <a:cs typeface="Microsoft JhengHei"/>
                  <a:sym typeface="Microsoft JhengHei"/>
                </a:rPr>
                <a:t>關聯式規則</a:t>
              </a:r>
              <a:endParaRPr b="1" sz="2400">
                <a:solidFill>
                  <a:srgbClr val="FFFFFF"/>
                </a:solidFill>
                <a:latin typeface="Microsoft JhengHei"/>
                <a:ea typeface="Microsoft JhengHei"/>
                <a:cs typeface="Microsoft JhengHei"/>
                <a:sym typeface="Microsoft JhengHei"/>
              </a:endParaRPr>
            </a:p>
          </p:txBody>
        </p:sp>
        <p:sp>
          <p:nvSpPr>
            <p:cNvPr id="603" name="Google Shape;603;p87"/>
            <p:cNvSpPr/>
            <p:nvPr/>
          </p:nvSpPr>
          <p:spPr>
            <a:xfrm>
              <a:off x="544013" y="1671442"/>
              <a:ext cx="2580900" cy="1057200"/>
            </a:xfrm>
            <a:prstGeom prst="roundRect">
              <a:avLst>
                <a:gd fmla="val 16667" name="adj"/>
              </a:avLst>
            </a:prstGeom>
            <a:solidFill>
              <a:schemeClr val="accent4"/>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zh-TW" sz="2400">
                  <a:solidFill>
                    <a:schemeClr val="lt1"/>
                  </a:solidFill>
                  <a:latin typeface="Microsoft JhengHei"/>
                  <a:ea typeface="Microsoft JhengHei"/>
                  <a:cs typeface="Microsoft JhengHei"/>
                  <a:sym typeface="Microsoft JhengHei"/>
                </a:rPr>
                <a:t>Cluster</a:t>
              </a:r>
              <a:endParaRPr b="1" sz="2400">
                <a:solidFill>
                  <a:schemeClr val="lt1"/>
                </a:solidFill>
                <a:latin typeface="Microsoft JhengHei"/>
                <a:ea typeface="Microsoft JhengHei"/>
                <a:cs typeface="Microsoft JhengHei"/>
                <a:sym typeface="Microsoft JhengHei"/>
              </a:endParaRPr>
            </a:p>
            <a:p>
              <a:pPr indent="0" lvl="0" marL="0" rtl="0" algn="ctr">
                <a:spcBef>
                  <a:spcPts val="0"/>
                </a:spcBef>
                <a:spcAft>
                  <a:spcPts val="0"/>
                </a:spcAft>
                <a:buNone/>
              </a:pPr>
              <a:r>
                <a:rPr b="1" lang="zh-TW" sz="3200">
                  <a:solidFill>
                    <a:schemeClr val="lt1"/>
                  </a:solidFill>
                  <a:latin typeface="Microsoft JhengHei"/>
                  <a:ea typeface="Microsoft JhengHei"/>
                  <a:cs typeface="Microsoft JhengHei"/>
                  <a:sym typeface="Microsoft JhengHei"/>
                </a:rPr>
                <a:t>分群</a:t>
              </a:r>
              <a:endParaRPr b="1" sz="1800">
                <a:solidFill>
                  <a:srgbClr val="FFFFFF"/>
                </a:solidFill>
                <a:latin typeface="Microsoft JhengHei"/>
                <a:ea typeface="Microsoft JhengHei"/>
                <a:cs typeface="Microsoft JhengHei"/>
                <a:sym typeface="Microsoft JhengHei"/>
              </a:endParaRPr>
            </a:p>
          </p:txBody>
        </p:sp>
      </p:gr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1" name="Shape 1701"/>
        <p:cNvGrpSpPr/>
        <p:nvPr/>
      </p:nvGrpSpPr>
      <p:grpSpPr>
        <a:xfrm>
          <a:off x="0" y="0"/>
          <a:ext cx="0" cy="0"/>
          <a:chOff x="0" y="0"/>
          <a:chExt cx="0" cy="0"/>
        </a:xfrm>
      </p:grpSpPr>
      <p:sp>
        <p:nvSpPr>
          <p:cNvPr id="1702" name="Google Shape;1702;p159"/>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703" name="Google Shape;1703;p159"/>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TW" sz="3200"/>
              <a:t>STEP 2b. 資料前處理</a:t>
            </a:r>
            <a:br>
              <a:rPr lang="zh-TW"/>
            </a:br>
            <a:r>
              <a:rPr lang="zh-TW"/>
              <a:t>類別轉虛擬變項 (4/5)</a:t>
            </a:r>
            <a:endParaRPr/>
          </a:p>
        </p:txBody>
      </p:sp>
      <p:sp>
        <p:nvSpPr>
          <p:cNvPr id="1704" name="Google Shape;1704;p159"/>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705" name="Google Shape;1705;p159"/>
          <p:cNvSpPr txBox="1"/>
          <p:nvPr>
            <p:ph idx="2" type="body"/>
          </p:nvPr>
        </p:nvSpPr>
        <p:spPr>
          <a:xfrm>
            <a:off x="5486400" y="1791150"/>
            <a:ext cx="3238500" cy="4711800"/>
          </a:xfrm>
          <a:prstGeom prst="rect">
            <a:avLst/>
          </a:prstGeom>
        </p:spPr>
        <p:txBody>
          <a:bodyPr anchorCtr="0" anchor="ctr" bIns="91425" lIns="91425" spcFirstLastPara="1" rIns="91425" wrap="square" tIns="91425">
            <a:noAutofit/>
          </a:bodyPr>
          <a:lstStyle/>
          <a:p>
            <a:pPr indent="-381000" lvl="0" marL="457200" rtl="0" algn="l">
              <a:spcBef>
                <a:spcPts val="560"/>
              </a:spcBef>
              <a:spcAft>
                <a:spcPts val="0"/>
              </a:spcAft>
              <a:buSzPts val="2400"/>
              <a:buAutoNum type="arabicPeriod" startAt="6"/>
            </a:pPr>
            <a:r>
              <a:rPr lang="zh-TW"/>
              <a:t>按下</a:t>
            </a:r>
            <a:r>
              <a:rPr lang="zh-TW">
                <a:solidFill>
                  <a:srgbClr val="FF0000"/>
                </a:solidFill>
              </a:rPr>
              <a:t>Apply</a:t>
            </a:r>
            <a:br>
              <a:rPr lang="zh-TW"/>
            </a:br>
            <a:r>
              <a:rPr lang="zh-TW"/>
              <a:t>套用篩選器</a:t>
            </a:r>
            <a:endParaRPr b="1" sz="2000">
              <a:solidFill>
                <a:srgbClr val="FF0000"/>
              </a:solidFill>
            </a:endParaRPr>
          </a:p>
        </p:txBody>
      </p:sp>
      <p:sp>
        <p:nvSpPr>
          <p:cNvPr id="1706" name="Google Shape;1706;p159"/>
          <p:cNvSpPr txBox="1"/>
          <p:nvPr>
            <p:ph idx="1" type="body"/>
          </p:nvPr>
        </p:nvSpPr>
        <p:spPr>
          <a:xfrm>
            <a:off x="53340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pic>
        <p:nvPicPr>
          <p:cNvPr id="1707" name="Google Shape;1707;p159"/>
          <p:cNvPicPr preferRelativeResize="0"/>
          <p:nvPr/>
        </p:nvPicPr>
        <p:blipFill>
          <a:blip r:embed="rId3">
            <a:alphaModFix/>
          </a:blip>
          <a:stretch>
            <a:fillRect/>
          </a:stretch>
        </p:blipFill>
        <p:spPr>
          <a:xfrm>
            <a:off x="533402" y="2047475"/>
            <a:ext cx="4881800" cy="4199085"/>
          </a:xfrm>
          <a:prstGeom prst="rect">
            <a:avLst/>
          </a:prstGeom>
          <a:noFill/>
          <a:ln>
            <a:noFill/>
          </a:ln>
        </p:spPr>
      </p:pic>
      <p:sp>
        <p:nvSpPr>
          <p:cNvPr id="1708" name="Google Shape;1708;p159"/>
          <p:cNvSpPr/>
          <p:nvPr/>
        </p:nvSpPr>
        <p:spPr>
          <a:xfrm>
            <a:off x="4816725" y="3006075"/>
            <a:ext cx="492000" cy="2742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709" name="Google Shape;1709;p159"/>
          <p:cNvSpPr/>
          <p:nvPr/>
        </p:nvSpPr>
        <p:spPr>
          <a:xfrm>
            <a:off x="4718400" y="2165455"/>
            <a:ext cx="602400" cy="594600"/>
          </a:xfrm>
          <a:prstGeom prst="wedgeEllipseCallout">
            <a:avLst>
              <a:gd fmla="val 20476" name="adj1"/>
              <a:gd fmla="val 75811"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6</a:t>
            </a:r>
            <a:endParaRPr b="1" sz="3200">
              <a:solidFill>
                <a:srgbClr val="FFFFFF"/>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4" name="Shape 1714"/>
        <p:cNvGrpSpPr/>
        <p:nvPr/>
      </p:nvGrpSpPr>
      <p:grpSpPr>
        <a:xfrm>
          <a:off x="0" y="0"/>
          <a:ext cx="0" cy="0"/>
          <a:chOff x="0" y="0"/>
          <a:chExt cx="0" cy="0"/>
        </a:xfrm>
      </p:grpSpPr>
      <p:sp>
        <p:nvSpPr>
          <p:cNvPr id="1715" name="Google Shape;1715;p160"/>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716" name="Google Shape;1716;p160"/>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TW" sz="3200"/>
              <a:t>STEP 2b. 資料前處理</a:t>
            </a:r>
            <a:br>
              <a:rPr lang="zh-TW"/>
            </a:br>
            <a:r>
              <a:rPr lang="zh-TW"/>
              <a:t>類別轉虛擬變項 (5/5)</a:t>
            </a:r>
            <a:endParaRPr/>
          </a:p>
        </p:txBody>
      </p:sp>
      <p:sp>
        <p:nvSpPr>
          <p:cNvPr id="1717" name="Google Shape;1717;p160"/>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718" name="Google Shape;1718;p160"/>
          <p:cNvSpPr txBox="1"/>
          <p:nvPr>
            <p:ph idx="2" type="body"/>
          </p:nvPr>
        </p:nvSpPr>
        <p:spPr>
          <a:xfrm>
            <a:off x="5486400" y="1791150"/>
            <a:ext cx="3238500" cy="4711800"/>
          </a:xfrm>
          <a:prstGeom prst="rect">
            <a:avLst/>
          </a:prstGeom>
        </p:spPr>
        <p:txBody>
          <a:bodyPr anchorCtr="0" anchor="ctr" bIns="91425" lIns="91425" spcFirstLastPara="1" rIns="91425" wrap="square" tIns="91425">
            <a:noAutofit/>
          </a:bodyPr>
          <a:lstStyle/>
          <a:p>
            <a:pPr indent="-381000" lvl="0" marL="457200" rtl="0" algn="l">
              <a:spcBef>
                <a:spcPts val="560"/>
              </a:spcBef>
              <a:spcAft>
                <a:spcPts val="0"/>
              </a:spcAft>
              <a:buSzPts val="2400"/>
              <a:buAutoNum type="arabicPeriod" startAt="7"/>
            </a:pPr>
            <a:r>
              <a:rPr lang="zh-TW">
                <a:solidFill>
                  <a:srgbClr val="FF0000"/>
                </a:solidFill>
              </a:rPr>
              <a:t>Attributes: </a:t>
            </a:r>
            <a:r>
              <a:rPr lang="zh-TW" u="sng">
                <a:solidFill>
                  <a:srgbClr val="FF0000"/>
                </a:solidFill>
              </a:rPr>
              <a:t>56</a:t>
            </a:r>
            <a:br>
              <a:rPr lang="zh-TW"/>
            </a:br>
            <a:r>
              <a:rPr lang="zh-TW"/>
              <a:t>屬性數量增加</a:t>
            </a:r>
            <a:br>
              <a:rPr lang="zh-TW"/>
            </a:br>
            <a:r>
              <a:rPr lang="zh-TW"/>
              <a:t>從30變成56個</a:t>
            </a:r>
            <a:endParaRPr/>
          </a:p>
          <a:p>
            <a:pPr indent="-381000" lvl="0" marL="457200" rtl="0" algn="l">
              <a:spcBef>
                <a:spcPts val="0"/>
              </a:spcBef>
              <a:spcAft>
                <a:spcPts val="0"/>
              </a:spcAft>
              <a:buSzPts val="2400"/>
              <a:buAutoNum type="arabicPeriod" startAt="7"/>
            </a:pPr>
            <a:r>
              <a:rPr lang="zh-TW"/>
              <a:t>類別型屬性</a:t>
            </a:r>
            <a:r>
              <a:rPr lang="zh-TW">
                <a:solidFill>
                  <a:schemeClr val="dk1"/>
                </a:solidFill>
              </a:rPr>
              <a:t>Gender</a:t>
            </a:r>
            <a:r>
              <a:rPr lang="zh-TW"/>
              <a:t>被轉換成兩個數值型屬性</a:t>
            </a:r>
            <a:endParaRPr/>
          </a:p>
          <a:p>
            <a:pPr indent="-368300" lvl="1" marL="914400" rtl="0" algn="l">
              <a:spcBef>
                <a:spcPts val="0"/>
              </a:spcBef>
              <a:spcAft>
                <a:spcPts val="0"/>
              </a:spcAft>
              <a:buClr>
                <a:srgbClr val="FF0000"/>
              </a:buClr>
              <a:buSzPts val="2200"/>
              <a:buAutoNum type="alphaLcPeriod"/>
            </a:pPr>
            <a:r>
              <a:rPr lang="zh-TW" sz="2200" u="sng">
                <a:solidFill>
                  <a:srgbClr val="FF0000"/>
                </a:solidFill>
              </a:rPr>
              <a:t>Gender=female</a:t>
            </a:r>
            <a:endParaRPr sz="2200" u="sng">
              <a:solidFill>
                <a:srgbClr val="FF0000"/>
              </a:solidFill>
            </a:endParaRPr>
          </a:p>
          <a:p>
            <a:pPr indent="-368300" lvl="1" marL="914400" rtl="0" algn="l">
              <a:spcBef>
                <a:spcPts val="0"/>
              </a:spcBef>
              <a:spcAft>
                <a:spcPts val="0"/>
              </a:spcAft>
              <a:buClr>
                <a:srgbClr val="FF0000"/>
              </a:buClr>
              <a:buSzPts val="2200"/>
              <a:buAutoNum type="alphaLcPeriod"/>
            </a:pPr>
            <a:r>
              <a:rPr lang="zh-TW" sz="2200" u="sng">
                <a:solidFill>
                  <a:srgbClr val="FF0000"/>
                </a:solidFill>
              </a:rPr>
              <a:t>Gender=male</a:t>
            </a:r>
            <a:endParaRPr b="1" sz="2000" u="sng">
              <a:solidFill>
                <a:srgbClr val="FF0000"/>
              </a:solidFill>
            </a:endParaRPr>
          </a:p>
        </p:txBody>
      </p:sp>
      <p:sp>
        <p:nvSpPr>
          <p:cNvPr id="1719" name="Google Shape;1719;p160"/>
          <p:cNvSpPr txBox="1"/>
          <p:nvPr>
            <p:ph idx="1" type="body"/>
          </p:nvPr>
        </p:nvSpPr>
        <p:spPr>
          <a:xfrm>
            <a:off x="53340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pic>
        <p:nvPicPr>
          <p:cNvPr id="1720" name="Google Shape;1720;p160"/>
          <p:cNvPicPr preferRelativeResize="0"/>
          <p:nvPr/>
        </p:nvPicPr>
        <p:blipFill>
          <a:blip r:embed="rId3">
            <a:alphaModFix/>
          </a:blip>
          <a:stretch>
            <a:fillRect/>
          </a:stretch>
        </p:blipFill>
        <p:spPr>
          <a:xfrm>
            <a:off x="533401" y="2047470"/>
            <a:ext cx="4881800" cy="4199081"/>
          </a:xfrm>
          <a:prstGeom prst="rect">
            <a:avLst/>
          </a:prstGeom>
          <a:noFill/>
          <a:ln>
            <a:noFill/>
          </a:ln>
        </p:spPr>
      </p:pic>
      <p:sp>
        <p:nvSpPr>
          <p:cNvPr id="1721" name="Google Shape;1721;p160"/>
          <p:cNvSpPr/>
          <p:nvPr/>
        </p:nvSpPr>
        <p:spPr>
          <a:xfrm>
            <a:off x="954075" y="4544000"/>
            <a:ext cx="1263300" cy="7851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722" name="Google Shape;1722;p160"/>
          <p:cNvSpPr/>
          <p:nvPr/>
        </p:nvSpPr>
        <p:spPr>
          <a:xfrm>
            <a:off x="1284525" y="3701155"/>
            <a:ext cx="602400" cy="594600"/>
          </a:xfrm>
          <a:prstGeom prst="wedgeEllipseCallout">
            <a:avLst>
              <a:gd fmla="val 20476" name="adj1"/>
              <a:gd fmla="val 75811"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8</a:t>
            </a:r>
            <a:endParaRPr b="1" sz="3200">
              <a:solidFill>
                <a:srgbClr val="FFFFFF"/>
              </a:solidFill>
            </a:endParaRPr>
          </a:p>
        </p:txBody>
      </p:sp>
      <p:sp>
        <p:nvSpPr>
          <p:cNvPr id="1723" name="Google Shape;1723;p160"/>
          <p:cNvSpPr/>
          <p:nvPr/>
        </p:nvSpPr>
        <p:spPr>
          <a:xfrm>
            <a:off x="2077100" y="3510650"/>
            <a:ext cx="767100" cy="2619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724" name="Google Shape;1724;p160"/>
          <p:cNvSpPr/>
          <p:nvPr/>
        </p:nvSpPr>
        <p:spPr>
          <a:xfrm>
            <a:off x="1973900" y="2681317"/>
            <a:ext cx="602400" cy="594600"/>
          </a:xfrm>
          <a:prstGeom prst="wedgeEllipseCallout">
            <a:avLst>
              <a:gd fmla="val 20476" name="adj1"/>
              <a:gd fmla="val 75811"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7</a:t>
            </a:r>
            <a:endParaRPr b="1" sz="3200">
              <a:solidFill>
                <a:srgbClr val="FFFFFF"/>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9" name="Shape 1729"/>
        <p:cNvGrpSpPr/>
        <p:nvPr/>
      </p:nvGrpSpPr>
      <p:grpSpPr>
        <a:xfrm>
          <a:off x="0" y="0"/>
          <a:ext cx="0" cy="0"/>
          <a:chOff x="0" y="0"/>
          <a:chExt cx="0" cy="0"/>
        </a:xfrm>
      </p:grpSpPr>
      <p:sp>
        <p:nvSpPr>
          <p:cNvPr id="1730" name="Google Shape;1730;p161"/>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0" lang="zh-TW" sz="3200">
                <a:solidFill>
                  <a:schemeClr val="dk1"/>
                </a:solidFill>
              </a:rPr>
              <a:t>STEP 2c. 資料前處理</a:t>
            </a:r>
            <a:br>
              <a:rPr lang="zh-TW">
                <a:solidFill>
                  <a:schemeClr val="dk1"/>
                </a:solidFill>
              </a:rPr>
            </a:br>
            <a:r>
              <a:rPr lang="zh-TW">
                <a:solidFill>
                  <a:schemeClr val="dk1"/>
                </a:solidFill>
              </a:rPr>
              <a:t>再次</a:t>
            </a:r>
            <a:r>
              <a:rPr lang="zh-TW">
                <a:solidFill>
                  <a:schemeClr val="dk1"/>
                </a:solidFill>
              </a:rPr>
              <a:t>關閉目標屬性</a:t>
            </a:r>
            <a:endParaRPr/>
          </a:p>
        </p:txBody>
      </p:sp>
      <p:sp>
        <p:nvSpPr>
          <p:cNvPr id="1731" name="Google Shape;1731;p161"/>
          <p:cNvSpPr txBox="1"/>
          <p:nvPr>
            <p:ph idx="1" type="body"/>
          </p:nvPr>
        </p:nvSpPr>
        <p:spPr>
          <a:xfrm>
            <a:off x="53340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732" name="Google Shape;1732;p161"/>
          <p:cNvSpPr txBox="1"/>
          <p:nvPr>
            <p:ph idx="2" type="body"/>
          </p:nvPr>
        </p:nvSpPr>
        <p:spPr>
          <a:xfrm>
            <a:off x="4705350" y="1791150"/>
            <a:ext cx="4019400" cy="4711800"/>
          </a:xfrm>
          <a:prstGeom prst="rect">
            <a:avLst/>
          </a:prstGeom>
        </p:spPr>
        <p:txBody>
          <a:bodyPr anchorCtr="0" anchor="ctr" bIns="91425" lIns="91425" spcFirstLastPara="1" rIns="91425" wrap="square" tIns="91425">
            <a:noAutofit/>
          </a:bodyPr>
          <a:lstStyle/>
          <a:p>
            <a:pPr indent="0" lvl="0" marL="0" rtl="0" algn="l">
              <a:spcBef>
                <a:spcPts val="560"/>
              </a:spcBef>
              <a:spcAft>
                <a:spcPts val="0"/>
              </a:spcAft>
              <a:buNone/>
            </a:pPr>
            <a:r>
              <a:rPr lang="zh-TW"/>
              <a:t>因為屬性修改了，Weka會自動幫你選擇目標屬性</a:t>
            </a:r>
            <a:endParaRPr/>
          </a:p>
          <a:p>
            <a:pPr indent="0" lvl="0" marL="0" rtl="0" algn="l">
              <a:spcBef>
                <a:spcPts val="560"/>
              </a:spcBef>
              <a:spcAft>
                <a:spcPts val="0"/>
              </a:spcAft>
              <a:buNone/>
            </a:pPr>
            <a:r>
              <a:rPr lang="zh-TW"/>
              <a:t>這時候要記得關掉它</a:t>
            </a:r>
            <a:endParaRPr/>
          </a:p>
          <a:p>
            <a:pPr indent="0" lvl="0" marL="0" rtl="0" algn="l">
              <a:spcBef>
                <a:spcPts val="560"/>
              </a:spcBef>
              <a:spcAft>
                <a:spcPts val="0"/>
              </a:spcAft>
              <a:buNone/>
            </a:pPr>
            <a:r>
              <a:t/>
            </a:r>
            <a:endParaRPr/>
          </a:p>
          <a:p>
            <a:pPr indent="-381000" lvl="0" marL="457200" rtl="0" algn="l">
              <a:spcBef>
                <a:spcPts val="560"/>
              </a:spcBef>
              <a:spcAft>
                <a:spcPts val="0"/>
              </a:spcAft>
              <a:buSzPts val="2400"/>
              <a:buChar char="●"/>
            </a:pPr>
            <a:r>
              <a:rPr lang="zh-TW"/>
              <a:t>將目標屬性Class</a:t>
            </a:r>
            <a:br>
              <a:rPr lang="zh-TW"/>
            </a:br>
            <a:r>
              <a:rPr lang="zh-TW"/>
              <a:t>改選為</a:t>
            </a:r>
            <a:r>
              <a:rPr lang="zh-TW" u="sng">
                <a:solidFill>
                  <a:srgbClr val="FF0000"/>
                </a:solidFill>
              </a:rPr>
              <a:t>No class</a:t>
            </a:r>
            <a:endParaRPr u="sng">
              <a:solidFill>
                <a:srgbClr val="FF0000"/>
              </a:solidFill>
            </a:endParaRPr>
          </a:p>
          <a:p>
            <a:pPr indent="0" lvl="0" marL="0" rtl="0" algn="l">
              <a:spcBef>
                <a:spcPts val="560"/>
              </a:spcBef>
              <a:spcAft>
                <a:spcPts val="0"/>
              </a:spcAft>
              <a:buNone/>
            </a:pPr>
            <a:r>
              <a:t/>
            </a:r>
            <a:endParaRPr/>
          </a:p>
          <a:p>
            <a:pPr indent="0" lvl="0" marL="0" rtl="0" algn="ctr">
              <a:spcBef>
                <a:spcPts val="560"/>
              </a:spcBef>
              <a:spcAft>
                <a:spcPts val="0"/>
              </a:spcAft>
              <a:buNone/>
            </a:pPr>
            <a:r>
              <a:rPr lang="zh-TW" sz="2200"/>
              <a:t>※ 探索性分析不使用目標屬性</a:t>
            </a:r>
            <a:endParaRPr sz="2200"/>
          </a:p>
        </p:txBody>
      </p:sp>
      <p:sp>
        <p:nvSpPr>
          <p:cNvPr id="1733" name="Google Shape;1733;p161"/>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734" name="Google Shape;1734;p161"/>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735" name="Google Shape;1735;p161"/>
          <p:cNvPicPr preferRelativeResize="0"/>
          <p:nvPr/>
        </p:nvPicPr>
        <p:blipFill rotWithShape="1">
          <a:blip r:embed="rId3">
            <a:alphaModFix/>
          </a:blip>
          <a:srcRect b="0" l="28124" r="0" t="13517"/>
          <a:stretch/>
        </p:blipFill>
        <p:spPr>
          <a:xfrm>
            <a:off x="1" y="1791150"/>
            <a:ext cx="4552799" cy="4711800"/>
          </a:xfrm>
          <a:prstGeom prst="rect">
            <a:avLst/>
          </a:prstGeom>
          <a:noFill/>
          <a:ln>
            <a:noFill/>
          </a:ln>
        </p:spPr>
      </p:pic>
      <p:sp>
        <p:nvSpPr>
          <p:cNvPr id="1736" name="Google Shape;1736;p161"/>
          <p:cNvSpPr/>
          <p:nvPr/>
        </p:nvSpPr>
        <p:spPr>
          <a:xfrm>
            <a:off x="1357225" y="4218550"/>
            <a:ext cx="2259900" cy="19002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737" name="Google Shape;1737;p161"/>
          <p:cNvSpPr/>
          <p:nvPr/>
        </p:nvSpPr>
        <p:spPr>
          <a:xfrm>
            <a:off x="1678225" y="3504155"/>
            <a:ext cx="602400" cy="594600"/>
          </a:xfrm>
          <a:prstGeom prst="wedgeEllipseCallout">
            <a:avLst>
              <a:gd fmla="val -20833" name="adj1"/>
              <a:gd fmla="val 625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a:t>
            </a:r>
            <a:endParaRPr b="1" sz="3200">
              <a:solidFill>
                <a:srgbClr val="FFFFFF"/>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2" name="Shape 1742"/>
        <p:cNvGrpSpPr/>
        <p:nvPr/>
      </p:nvGrpSpPr>
      <p:grpSpPr>
        <a:xfrm>
          <a:off x="0" y="0"/>
          <a:ext cx="0" cy="0"/>
          <a:chOff x="0" y="0"/>
          <a:chExt cx="0" cy="0"/>
        </a:xfrm>
      </p:grpSpPr>
      <p:sp>
        <p:nvSpPr>
          <p:cNvPr id="1743" name="Google Shape;1743;p162"/>
          <p:cNvSpPr txBox="1"/>
          <p:nvPr>
            <p:ph idx="1" type="body"/>
          </p:nvPr>
        </p:nvSpPr>
        <p:spPr>
          <a:xfrm>
            <a:off x="53340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744" name="Google Shape;1744;p162"/>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745" name="Google Shape;1745;p162"/>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STEP 3. 執行分群 (1/7)</a:t>
            </a:r>
            <a:endParaRPr/>
          </a:p>
        </p:txBody>
      </p:sp>
      <p:sp>
        <p:nvSpPr>
          <p:cNvPr id="1746" name="Google Shape;1746;p162"/>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747" name="Google Shape;1747;p162"/>
          <p:cNvSpPr txBox="1"/>
          <p:nvPr>
            <p:ph idx="2" type="body"/>
          </p:nvPr>
        </p:nvSpPr>
        <p:spPr>
          <a:xfrm>
            <a:off x="4705350" y="1791150"/>
            <a:ext cx="4019400" cy="4711800"/>
          </a:xfrm>
          <a:prstGeom prst="rect">
            <a:avLst/>
          </a:prstGeom>
        </p:spPr>
        <p:txBody>
          <a:bodyPr anchorCtr="0" anchor="ctr" bIns="91425" lIns="91425" spcFirstLastPara="1" rIns="91425" wrap="square" tIns="91425">
            <a:noAutofit/>
          </a:bodyPr>
          <a:lstStyle/>
          <a:p>
            <a:pPr indent="-381000" lvl="0" marL="457200" rtl="0" algn="l">
              <a:spcBef>
                <a:spcPts val="560"/>
              </a:spcBef>
              <a:spcAft>
                <a:spcPts val="0"/>
              </a:spcAft>
              <a:buSzPts val="2400"/>
              <a:buAutoNum type="arabicPeriod"/>
            </a:pPr>
            <a:r>
              <a:rPr lang="zh-TW"/>
              <a:t>Filter ⇨ </a:t>
            </a:r>
            <a:r>
              <a:rPr lang="zh-TW">
                <a:solidFill>
                  <a:srgbClr val="FF0000"/>
                </a:solidFill>
              </a:rPr>
              <a:t>Choose</a:t>
            </a:r>
            <a:br>
              <a:rPr lang="zh-TW"/>
            </a:br>
            <a:r>
              <a:rPr lang="zh-TW"/>
              <a:t>選擇篩選器</a:t>
            </a:r>
            <a:br>
              <a:rPr lang="zh-TW"/>
            </a:br>
            <a:r>
              <a:rPr lang="zh-TW" sz="2000" u="sng">
                <a:solidFill>
                  <a:schemeClr val="dk1"/>
                </a:solidFill>
              </a:rPr>
              <a:t>weka.filters.unsupervised</a:t>
            </a:r>
            <a:br>
              <a:rPr lang="zh-TW" sz="2000" u="sng">
                <a:solidFill>
                  <a:schemeClr val="dk1"/>
                </a:solidFill>
              </a:rPr>
            </a:br>
            <a:r>
              <a:rPr lang="zh-TW" sz="2000" u="sng">
                <a:solidFill>
                  <a:schemeClr val="dk1"/>
                </a:solidFill>
              </a:rPr>
              <a:t>.attribute.</a:t>
            </a:r>
            <a:r>
              <a:rPr b="1" lang="zh-TW" sz="2000" u="sng">
                <a:solidFill>
                  <a:srgbClr val="FF0000"/>
                </a:solidFill>
              </a:rPr>
              <a:t>AddCluster</a:t>
            </a:r>
            <a:endParaRPr b="1" u="sng">
              <a:solidFill>
                <a:srgbClr val="FF0000"/>
              </a:solidFill>
            </a:endParaRPr>
          </a:p>
        </p:txBody>
      </p:sp>
      <p:pic>
        <p:nvPicPr>
          <p:cNvPr id="1748" name="Google Shape;1748;p162"/>
          <p:cNvPicPr preferRelativeResize="0"/>
          <p:nvPr/>
        </p:nvPicPr>
        <p:blipFill rotWithShape="1">
          <a:blip r:embed="rId3">
            <a:alphaModFix/>
          </a:blip>
          <a:srcRect b="0" l="0" r="26627" t="0"/>
          <a:stretch/>
        </p:blipFill>
        <p:spPr>
          <a:xfrm>
            <a:off x="533400" y="1791150"/>
            <a:ext cx="4019400" cy="4711800"/>
          </a:xfrm>
          <a:prstGeom prst="rect">
            <a:avLst/>
          </a:prstGeom>
          <a:noFill/>
          <a:ln>
            <a:noFill/>
          </a:ln>
        </p:spPr>
      </p:pic>
      <p:sp>
        <p:nvSpPr>
          <p:cNvPr id="1749" name="Google Shape;1749;p162"/>
          <p:cNvSpPr/>
          <p:nvPr/>
        </p:nvSpPr>
        <p:spPr>
          <a:xfrm>
            <a:off x="476250" y="2551650"/>
            <a:ext cx="771300" cy="3300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750" name="Google Shape;1750;p162"/>
          <p:cNvSpPr/>
          <p:nvPr/>
        </p:nvSpPr>
        <p:spPr>
          <a:xfrm>
            <a:off x="1301450" y="4135125"/>
            <a:ext cx="984600" cy="3300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751" name="Google Shape;1751;p162"/>
          <p:cNvSpPr/>
          <p:nvPr/>
        </p:nvSpPr>
        <p:spPr>
          <a:xfrm>
            <a:off x="2286050" y="3236205"/>
            <a:ext cx="602400" cy="594600"/>
          </a:xfrm>
          <a:prstGeom prst="wedgeEllipseCallout">
            <a:avLst>
              <a:gd fmla="val -56935" name="adj1"/>
              <a:gd fmla="val 72531"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1</a:t>
            </a:r>
            <a:endParaRPr b="1" sz="3200">
              <a:solidFill>
                <a:srgbClr val="FFFFFF"/>
              </a:solidFill>
            </a:endParaRPr>
          </a:p>
        </p:txBody>
      </p:sp>
      <p:cxnSp>
        <p:nvCxnSpPr>
          <p:cNvPr id="1752" name="Google Shape;1752;p162"/>
          <p:cNvCxnSpPr/>
          <p:nvPr/>
        </p:nvCxnSpPr>
        <p:spPr>
          <a:xfrm>
            <a:off x="1000475" y="3030400"/>
            <a:ext cx="591000" cy="916500"/>
          </a:xfrm>
          <a:prstGeom prst="straightConnector1">
            <a:avLst/>
          </a:prstGeom>
          <a:noFill/>
          <a:ln cap="flat" cmpd="sng" w="38100">
            <a:solidFill>
              <a:srgbClr val="FF0000"/>
            </a:solidFill>
            <a:prstDash val="solid"/>
            <a:round/>
            <a:headEnd len="med" w="med" type="none"/>
            <a:tailEnd len="med" w="med" type="triangle"/>
          </a:ln>
          <a:effectLst>
            <a:outerShdw blurRad="57150" rotWithShape="0" algn="bl" dir="5400000" dist="19050">
              <a:srgbClr val="000000">
                <a:alpha val="50000"/>
              </a:srgbClr>
            </a:outerShdw>
          </a:effectLst>
        </p:spPr>
      </p:cxn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7" name="Shape 1757"/>
        <p:cNvGrpSpPr/>
        <p:nvPr/>
      </p:nvGrpSpPr>
      <p:grpSpPr>
        <a:xfrm>
          <a:off x="0" y="0"/>
          <a:ext cx="0" cy="0"/>
          <a:chOff x="0" y="0"/>
          <a:chExt cx="0" cy="0"/>
        </a:xfrm>
      </p:grpSpPr>
      <p:sp>
        <p:nvSpPr>
          <p:cNvPr id="1758" name="Google Shape;1758;p163"/>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STEP 3. 執行分群 (2/7)</a:t>
            </a:r>
            <a:endParaRPr/>
          </a:p>
        </p:txBody>
      </p:sp>
      <p:sp>
        <p:nvSpPr>
          <p:cNvPr id="1759" name="Google Shape;1759;p163"/>
          <p:cNvSpPr txBox="1"/>
          <p:nvPr>
            <p:ph idx="1" type="body"/>
          </p:nvPr>
        </p:nvSpPr>
        <p:spPr>
          <a:xfrm>
            <a:off x="53340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760" name="Google Shape;1760;p163"/>
          <p:cNvSpPr txBox="1"/>
          <p:nvPr>
            <p:ph idx="2" type="body"/>
          </p:nvPr>
        </p:nvSpPr>
        <p:spPr>
          <a:xfrm>
            <a:off x="5110050" y="1791150"/>
            <a:ext cx="3614700" cy="4711800"/>
          </a:xfrm>
          <a:prstGeom prst="rect">
            <a:avLst/>
          </a:prstGeom>
        </p:spPr>
        <p:txBody>
          <a:bodyPr anchorCtr="0" anchor="ctr" bIns="91425" lIns="91425" spcFirstLastPara="1" rIns="91425" wrap="square" tIns="91425">
            <a:noAutofit/>
          </a:bodyPr>
          <a:lstStyle/>
          <a:p>
            <a:pPr indent="-381000" lvl="0" marL="457200" rtl="0" algn="l">
              <a:spcBef>
                <a:spcPts val="560"/>
              </a:spcBef>
              <a:spcAft>
                <a:spcPts val="0"/>
              </a:spcAft>
              <a:buSzPts val="2400"/>
              <a:buAutoNum type="arabicPeriod" startAt="2"/>
            </a:pPr>
            <a:r>
              <a:rPr lang="zh-TW">
                <a:solidFill>
                  <a:schemeClr val="dk1"/>
                </a:solidFill>
              </a:rPr>
              <a:t>按下粗體字的篩選器名稱</a:t>
            </a:r>
            <a:br>
              <a:rPr lang="zh-TW">
                <a:solidFill>
                  <a:schemeClr val="dk1"/>
                </a:solidFill>
              </a:rPr>
            </a:br>
            <a:r>
              <a:rPr b="1" lang="zh-TW">
                <a:solidFill>
                  <a:srgbClr val="FF0000"/>
                </a:solidFill>
              </a:rPr>
              <a:t>AddCluster</a:t>
            </a:r>
            <a:br>
              <a:rPr lang="zh-TW">
                <a:solidFill>
                  <a:schemeClr val="dk1"/>
                </a:solidFill>
              </a:rPr>
            </a:br>
            <a:r>
              <a:rPr lang="zh-TW">
                <a:solidFill>
                  <a:schemeClr val="dk1"/>
                </a:solidFill>
              </a:rPr>
              <a:t>開啟進階設定</a:t>
            </a:r>
            <a:endParaRPr/>
          </a:p>
        </p:txBody>
      </p:sp>
      <p:sp>
        <p:nvSpPr>
          <p:cNvPr id="1761" name="Google Shape;1761;p163"/>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762" name="Google Shape;1762;p163"/>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763" name="Google Shape;1763;p163"/>
          <p:cNvPicPr preferRelativeResize="0"/>
          <p:nvPr/>
        </p:nvPicPr>
        <p:blipFill rotWithShape="1">
          <a:blip r:embed="rId3">
            <a:alphaModFix/>
          </a:blip>
          <a:srcRect b="26013" l="0" r="34136" t="0"/>
          <a:stretch/>
        </p:blipFill>
        <p:spPr>
          <a:xfrm>
            <a:off x="533396" y="1791150"/>
            <a:ext cx="4171951" cy="4031000"/>
          </a:xfrm>
          <a:prstGeom prst="rect">
            <a:avLst/>
          </a:prstGeom>
          <a:noFill/>
          <a:ln>
            <a:noFill/>
          </a:ln>
        </p:spPr>
      </p:pic>
      <p:pic>
        <p:nvPicPr>
          <p:cNvPr id="1764" name="Google Shape;1764;p163"/>
          <p:cNvPicPr preferRelativeResize="0"/>
          <p:nvPr/>
        </p:nvPicPr>
        <p:blipFill rotWithShape="1">
          <a:blip r:embed="rId4">
            <a:alphaModFix/>
          </a:blip>
          <a:srcRect b="42092" l="0" r="34430" t="0"/>
          <a:stretch/>
        </p:blipFill>
        <p:spPr>
          <a:xfrm>
            <a:off x="1547800" y="4197550"/>
            <a:ext cx="3497500" cy="2305400"/>
          </a:xfrm>
          <a:prstGeom prst="rect">
            <a:avLst/>
          </a:prstGeom>
          <a:noFill/>
          <a:ln cap="flat" cmpd="sng" w="38100">
            <a:solidFill>
              <a:srgbClr val="FF0000"/>
            </a:solidFill>
            <a:prstDash val="solid"/>
            <a:round/>
            <a:headEnd len="sm" w="sm" type="none"/>
            <a:tailEnd len="sm" w="sm" type="none"/>
          </a:ln>
        </p:spPr>
      </p:pic>
      <p:sp>
        <p:nvSpPr>
          <p:cNvPr id="1765" name="Google Shape;1765;p163"/>
          <p:cNvSpPr/>
          <p:nvPr/>
        </p:nvSpPr>
        <p:spPr>
          <a:xfrm>
            <a:off x="1337700" y="3086650"/>
            <a:ext cx="838200" cy="2742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766" name="Google Shape;1766;p163"/>
          <p:cNvSpPr/>
          <p:nvPr/>
        </p:nvSpPr>
        <p:spPr>
          <a:xfrm>
            <a:off x="1506900" y="2316780"/>
            <a:ext cx="602400" cy="594600"/>
          </a:xfrm>
          <a:prstGeom prst="wedgeEllipseCallout">
            <a:avLst>
              <a:gd fmla="val -20833" name="adj1"/>
              <a:gd fmla="val 625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2</a:t>
            </a:r>
            <a:endParaRPr b="1" sz="3200">
              <a:solidFill>
                <a:srgbClr val="FFFFFF"/>
              </a:solidFill>
            </a:endParaRPr>
          </a:p>
        </p:txBody>
      </p:sp>
      <p:sp>
        <p:nvSpPr>
          <p:cNvPr id="1767" name="Google Shape;1767;p163"/>
          <p:cNvSpPr/>
          <p:nvPr/>
        </p:nvSpPr>
        <p:spPr>
          <a:xfrm flipH="1" rot="5400000">
            <a:off x="1611300" y="3548881"/>
            <a:ext cx="550200" cy="524700"/>
          </a:xfrm>
          <a:prstGeom prst="leftArrow">
            <a:avLst>
              <a:gd fmla="val 50000" name="adj1"/>
              <a:gd fmla="val 500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2" name="Shape 1772"/>
        <p:cNvGrpSpPr/>
        <p:nvPr/>
      </p:nvGrpSpPr>
      <p:grpSpPr>
        <a:xfrm>
          <a:off x="0" y="0"/>
          <a:ext cx="0" cy="0"/>
          <a:chOff x="0" y="0"/>
          <a:chExt cx="0" cy="0"/>
        </a:xfrm>
      </p:grpSpPr>
      <p:sp>
        <p:nvSpPr>
          <p:cNvPr id="1773" name="Google Shape;1773;p164"/>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STEP 3. 執行分群 (3/7)</a:t>
            </a:r>
            <a:endParaRPr/>
          </a:p>
        </p:txBody>
      </p:sp>
      <p:sp>
        <p:nvSpPr>
          <p:cNvPr id="1774" name="Google Shape;1774;p164"/>
          <p:cNvSpPr txBox="1"/>
          <p:nvPr>
            <p:ph idx="1" type="body"/>
          </p:nvPr>
        </p:nvSpPr>
        <p:spPr>
          <a:xfrm>
            <a:off x="53340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775" name="Google Shape;1775;p164"/>
          <p:cNvSpPr txBox="1"/>
          <p:nvPr>
            <p:ph idx="2" type="body"/>
          </p:nvPr>
        </p:nvSpPr>
        <p:spPr>
          <a:xfrm>
            <a:off x="5048625" y="1791150"/>
            <a:ext cx="3757200" cy="4711800"/>
          </a:xfrm>
          <a:prstGeom prst="rect">
            <a:avLst/>
          </a:prstGeom>
        </p:spPr>
        <p:txBody>
          <a:bodyPr anchorCtr="0" anchor="ctr" bIns="91425" lIns="91425" spcFirstLastPara="1" rIns="91425" wrap="square" tIns="91425">
            <a:noAutofit/>
          </a:bodyPr>
          <a:lstStyle/>
          <a:p>
            <a:pPr indent="-381000" lvl="0" marL="457200" rtl="0" algn="l">
              <a:spcBef>
                <a:spcPts val="560"/>
              </a:spcBef>
              <a:spcAft>
                <a:spcPts val="0"/>
              </a:spcAft>
              <a:buSzPts val="2400"/>
              <a:buAutoNum type="arabicPeriod" startAt="3"/>
            </a:pPr>
            <a:r>
              <a:rPr lang="zh-TW">
                <a:solidFill>
                  <a:schemeClr val="dk1"/>
                </a:solidFill>
              </a:rPr>
              <a:t>將</a:t>
            </a:r>
            <a:br>
              <a:rPr lang="zh-TW">
                <a:solidFill>
                  <a:schemeClr val="dk1"/>
                </a:solidFill>
              </a:rPr>
            </a:br>
            <a:r>
              <a:rPr lang="zh-TW">
                <a:solidFill>
                  <a:schemeClr val="dk1"/>
                </a:solidFill>
              </a:rPr>
              <a:t>clusterer</a:t>
            </a:r>
            <a:br>
              <a:rPr lang="zh-TW">
                <a:solidFill>
                  <a:schemeClr val="dk1"/>
                </a:solidFill>
              </a:rPr>
            </a:br>
            <a:r>
              <a:rPr lang="zh-TW">
                <a:solidFill>
                  <a:schemeClr val="dk1"/>
                </a:solidFill>
              </a:rPr>
              <a:t>分群演算法選擇</a:t>
            </a:r>
            <a:br>
              <a:rPr lang="zh-TW">
                <a:solidFill>
                  <a:schemeClr val="dk1"/>
                </a:solidFill>
              </a:rPr>
            </a:br>
            <a:r>
              <a:rPr lang="zh-TW" sz="2100" u="sng">
                <a:solidFill>
                  <a:schemeClr val="dk1"/>
                </a:solidFill>
              </a:rPr>
              <a:t>weka.clusterers</a:t>
            </a:r>
            <a:br>
              <a:rPr lang="zh-TW" sz="2100" u="sng">
                <a:solidFill>
                  <a:schemeClr val="dk1"/>
                </a:solidFill>
              </a:rPr>
            </a:br>
            <a:r>
              <a:rPr lang="zh-TW" sz="2100" u="sng">
                <a:solidFill>
                  <a:schemeClr val="dk1"/>
                </a:solidFill>
              </a:rPr>
              <a:t>.</a:t>
            </a:r>
            <a:r>
              <a:rPr b="1" lang="zh-TW" sz="2100" u="sng">
                <a:solidFill>
                  <a:srgbClr val="FF0000"/>
                </a:solidFill>
              </a:rPr>
              <a:t>CascadeSimpleKMeans</a:t>
            </a:r>
            <a:endParaRPr b="1" sz="2100" u="sng">
              <a:solidFill>
                <a:srgbClr val="FF0000"/>
              </a:solidFill>
            </a:endParaRPr>
          </a:p>
          <a:p>
            <a:pPr indent="-381000" lvl="0" marL="457200" rtl="0" algn="l">
              <a:spcBef>
                <a:spcPts val="0"/>
              </a:spcBef>
              <a:spcAft>
                <a:spcPts val="0"/>
              </a:spcAft>
              <a:buSzPts val="2400"/>
              <a:buAutoNum type="arabicPeriod" startAt="3"/>
            </a:pPr>
            <a:r>
              <a:rPr lang="zh-TW">
                <a:solidFill>
                  <a:srgbClr val="FF0000"/>
                </a:solidFill>
              </a:rPr>
              <a:t>OK</a:t>
            </a:r>
            <a:r>
              <a:rPr lang="zh-TW"/>
              <a:t> 離開進階設定</a:t>
            </a:r>
            <a:endParaRPr>
              <a:solidFill>
                <a:srgbClr val="FF0000"/>
              </a:solidFill>
            </a:endParaRPr>
          </a:p>
          <a:p>
            <a:pPr indent="0" lvl="0" marL="0" rtl="0" algn="l">
              <a:spcBef>
                <a:spcPts val="560"/>
              </a:spcBef>
              <a:spcAft>
                <a:spcPts val="0"/>
              </a:spcAft>
              <a:buNone/>
            </a:pPr>
            <a:r>
              <a:t/>
            </a:r>
            <a:endParaRPr>
              <a:solidFill>
                <a:srgbClr val="FF0000"/>
              </a:solidFill>
            </a:endParaRPr>
          </a:p>
          <a:p>
            <a:pPr indent="0" lvl="0" marL="0" rtl="0" algn="ctr">
              <a:spcBef>
                <a:spcPts val="560"/>
              </a:spcBef>
              <a:spcAft>
                <a:spcPts val="0"/>
              </a:spcAft>
              <a:buNone/>
            </a:pPr>
            <a:r>
              <a:rPr lang="zh-TW" sz="2000"/>
              <a:t>※ 需安裝套件cascadeKMeans</a:t>
            </a:r>
            <a:endParaRPr sz="2000"/>
          </a:p>
        </p:txBody>
      </p:sp>
      <p:sp>
        <p:nvSpPr>
          <p:cNvPr id="1776" name="Google Shape;1776;p164"/>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777" name="Google Shape;1777;p164"/>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grpSp>
        <p:nvGrpSpPr>
          <p:cNvPr id="1778" name="Google Shape;1778;p164"/>
          <p:cNvGrpSpPr/>
          <p:nvPr/>
        </p:nvGrpSpPr>
        <p:grpSpPr>
          <a:xfrm>
            <a:off x="533398" y="2156324"/>
            <a:ext cx="4515231" cy="3370297"/>
            <a:chOff x="533400" y="2156325"/>
            <a:chExt cx="5334000" cy="3981450"/>
          </a:xfrm>
        </p:grpSpPr>
        <p:pic>
          <p:nvPicPr>
            <p:cNvPr id="1779" name="Google Shape;1779;p164"/>
            <p:cNvPicPr preferRelativeResize="0"/>
            <p:nvPr/>
          </p:nvPicPr>
          <p:blipFill>
            <a:blip r:embed="rId3">
              <a:alphaModFix/>
            </a:blip>
            <a:stretch>
              <a:fillRect/>
            </a:stretch>
          </p:blipFill>
          <p:spPr>
            <a:xfrm>
              <a:off x="533400" y="2156325"/>
              <a:ext cx="5334000" cy="3981450"/>
            </a:xfrm>
            <a:prstGeom prst="rect">
              <a:avLst/>
            </a:prstGeom>
            <a:noFill/>
            <a:ln>
              <a:noFill/>
            </a:ln>
          </p:spPr>
        </p:pic>
        <p:sp>
          <p:nvSpPr>
            <p:cNvPr id="1780" name="Google Shape;1780;p164"/>
            <p:cNvSpPr/>
            <p:nvPr/>
          </p:nvSpPr>
          <p:spPr>
            <a:xfrm>
              <a:off x="2052075" y="3861350"/>
              <a:ext cx="2037600" cy="3573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781" name="Google Shape;1781;p164"/>
            <p:cNvSpPr/>
            <p:nvPr/>
          </p:nvSpPr>
          <p:spPr>
            <a:xfrm>
              <a:off x="3205751" y="5748025"/>
              <a:ext cx="1290000" cy="2742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grpSp>
      <p:sp>
        <p:nvSpPr>
          <p:cNvPr id="1782" name="Google Shape;1782;p164"/>
          <p:cNvSpPr/>
          <p:nvPr/>
        </p:nvSpPr>
        <p:spPr>
          <a:xfrm>
            <a:off x="3417388" y="5704555"/>
            <a:ext cx="602400" cy="594600"/>
          </a:xfrm>
          <a:prstGeom prst="wedgeEllipseCallout">
            <a:avLst>
              <a:gd fmla="val -56953" name="adj1"/>
              <a:gd fmla="val -75236"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4</a:t>
            </a:r>
            <a:endParaRPr b="1" sz="3200">
              <a:solidFill>
                <a:srgbClr val="FFFFFF"/>
              </a:solidFill>
            </a:endParaRPr>
          </a:p>
        </p:txBody>
      </p:sp>
      <p:sp>
        <p:nvSpPr>
          <p:cNvPr id="1783" name="Google Shape;1783;p164"/>
          <p:cNvSpPr/>
          <p:nvPr/>
        </p:nvSpPr>
        <p:spPr>
          <a:xfrm>
            <a:off x="2072250" y="2799830"/>
            <a:ext cx="602400" cy="594600"/>
          </a:xfrm>
          <a:prstGeom prst="wedgeEllipseCallout">
            <a:avLst>
              <a:gd fmla="val 45846" name="adj1"/>
              <a:gd fmla="val 66527"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3</a:t>
            </a:r>
            <a:endParaRPr b="1" sz="3200">
              <a:solidFill>
                <a:srgbClr val="FFFFFF"/>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8" name="Shape 1788"/>
        <p:cNvGrpSpPr/>
        <p:nvPr/>
      </p:nvGrpSpPr>
      <p:grpSpPr>
        <a:xfrm>
          <a:off x="0" y="0"/>
          <a:ext cx="0" cy="0"/>
          <a:chOff x="0" y="0"/>
          <a:chExt cx="0" cy="0"/>
        </a:xfrm>
      </p:grpSpPr>
      <p:sp>
        <p:nvSpPr>
          <p:cNvPr id="1789" name="Google Shape;1789;p165"/>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solidFill>
                  <a:schemeClr val="dk1"/>
                </a:solidFill>
              </a:rPr>
              <a:t>STEP 3. 執行分群 (4/7)</a:t>
            </a:r>
            <a:endParaRPr/>
          </a:p>
        </p:txBody>
      </p:sp>
      <p:sp>
        <p:nvSpPr>
          <p:cNvPr id="1790" name="Google Shape;1790;p165"/>
          <p:cNvSpPr txBox="1"/>
          <p:nvPr>
            <p:ph idx="1" type="body"/>
          </p:nvPr>
        </p:nvSpPr>
        <p:spPr>
          <a:xfrm>
            <a:off x="53340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791" name="Google Shape;1791;p165"/>
          <p:cNvSpPr txBox="1"/>
          <p:nvPr>
            <p:ph idx="2" type="body"/>
          </p:nvPr>
        </p:nvSpPr>
        <p:spPr>
          <a:xfrm>
            <a:off x="5349050" y="2240825"/>
            <a:ext cx="3375600" cy="4262100"/>
          </a:xfrm>
          <a:prstGeom prst="rect">
            <a:avLst/>
          </a:prstGeom>
        </p:spPr>
        <p:txBody>
          <a:bodyPr anchorCtr="0" anchor="t" bIns="91425" lIns="91425" spcFirstLastPara="1" rIns="91425" wrap="square" tIns="91425">
            <a:noAutofit/>
          </a:bodyPr>
          <a:lstStyle/>
          <a:p>
            <a:pPr indent="-381000" lvl="0" marL="457200" rtl="0" algn="l">
              <a:spcBef>
                <a:spcPts val="560"/>
              </a:spcBef>
              <a:spcAft>
                <a:spcPts val="0"/>
              </a:spcAft>
              <a:buSzPts val="2400"/>
              <a:buAutoNum type="arabicPeriod" startAt="5"/>
            </a:pPr>
            <a:r>
              <a:rPr lang="zh-TW"/>
              <a:t>按粗體字 </a:t>
            </a:r>
            <a:r>
              <a:rPr b="1" lang="zh-TW" sz="1900" u="sng">
                <a:solidFill>
                  <a:srgbClr val="FF0000"/>
                </a:solidFill>
              </a:rPr>
              <a:t>CascadeSimpleKMeans</a:t>
            </a:r>
            <a:br>
              <a:rPr lang="zh-TW" sz="1800"/>
            </a:br>
            <a:r>
              <a:rPr lang="zh-TW"/>
              <a:t>開啟進階設定</a:t>
            </a:r>
            <a:endParaRPr/>
          </a:p>
        </p:txBody>
      </p:sp>
      <p:sp>
        <p:nvSpPr>
          <p:cNvPr id="1792" name="Google Shape;1792;p165"/>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793" name="Google Shape;1793;p165"/>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grpSp>
        <p:nvGrpSpPr>
          <p:cNvPr id="1794" name="Google Shape;1794;p165"/>
          <p:cNvGrpSpPr/>
          <p:nvPr/>
        </p:nvGrpSpPr>
        <p:grpSpPr>
          <a:xfrm>
            <a:off x="533398" y="1791149"/>
            <a:ext cx="4515231" cy="3370297"/>
            <a:chOff x="533400" y="2156325"/>
            <a:chExt cx="5334000" cy="3981450"/>
          </a:xfrm>
        </p:grpSpPr>
        <p:pic>
          <p:nvPicPr>
            <p:cNvPr id="1795" name="Google Shape;1795;p165"/>
            <p:cNvPicPr preferRelativeResize="0"/>
            <p:nvPr/>
          </p:nvPicPr>
          <p:blipFill>
            <a:blip r:embed="rId3">
              <a:alphaModFix/>
            </a:blip>
            <a:stretch>
              <a:fillRect/>
            </a:stretch>
          </p:blipFill>
          <p:spPr>
            <a:xfrm>
              <a:off x="533400" y="2156325"/>
              <a:ext cx="5334000" cy="3981450"/>
            </a:xfrm>
            <a:prstGeom prst="rect">
              <a:avLst/>
            </a:prstGeom>
            <a:noFill/>
            <a:ln>
              <a:noFill/>
            </a:ln>
          </p:spPr>
        </p:pic>
        <p:sp>
          <p:nvSpPr>
            <p:cNvPr id="1796" name="Google Shape;1796;p165"/>
            <p:cNvSpPr/>
            <p:nvPr/>
          </p:nvSpPr>
          <p:spPr>
            <a:xfrm>
              <a:off x="2699886" y="3861347"/>
              <a:ext cx="1389900" cy="3573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grpSp>
      <p:pic>
        <p:nvPicPr>
          <p:cNvPr id="1797" name="Google Shape;1797;p165"/>
          <p:cNvPicPr preferRelativeResize="0"/>
          <p:nvPr/>
        </p:nvPicPr>
        <p:blipFill rotWithShape="1">
          <a:blip r:embed="rId4">
            <a:alphaModFix/>
          </a:blip>
          <a:srcRect b="57628" l="0" r="50704" t="0"/>
          <a:stretch/>
        </p:blipFill>
        <p:spPr>
          <a:xfrm>
            <a:off x="3585150" y="4230649"/>
            <a:ext cx="2441576" cy="2627350"/>
          </a:xfrm>
          <a:prstGeom prst="rect">
            <a:avLst/>
          </a:prstGeom>
          <a:noFill/>
          <a:ln cap="flat" cmpd="sng" w="38100">
            <a:solidFill>
              <a:srgbClr val="FF0000"/>
            </a:solidFill>
            <a:prstDash val="solid"/>
            <a:round/>
            <a:headEnd len="sm" w="sm" type="none"/>
            <a:tailEnd len="sm" w="sm" type="none"/>
          </a:ln>
        </p:spPr>
      </p:pic>
      <p:sp>
        <p:nvSpPr>
          <p:cNvPr id="1798" name="Google Shape;1798;p165"/>
          <p:cNvSpPr/>
          <p:nvPr/>
        </p:nvSpPr>
        <p:spPr>
          <a:xfrm flipH="1" rot="2700000">
            <a:off x="3222813" y="3687741"/>
            <a:ext cx="516329" cy="524815"/>
          </a:xfrm>
          <a:prstGeom prst="leftArrow">
            <a:avLst>
              <a:gd fmla="val 50000" name="adj1"/>
              <a:gd fmla="val 500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3" name="Shape 1803"/>
        <p:cNvGrpSpPr/>
        <p:nvPr/>
      </p:nvGrpSpPr>
      <p:grpSpPr>
        <a:xfrm>
          <a:off x="0" y="0"/>
          <a:ext cx="0" cy="0"/>
          <a:chOff x="0" y="0"/>
          <a:chExt cx="0" cy="0"/>
        </a:xfrm>
      </p:grpSpPr>
      <p:sp>
        <p:nvSpPr>
          <p:cNvPr id="1804" name="Google Shape;1804;p166"/>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solidFill>
                  <a:schemeClr val="dk1"/>
                </a:solidFill>
              </a:rPr>
              <a:t>STEP 3. 執行分群 (5/7)</a:t>
            </a:r>
            <a:endParaRPr/>
          </a:p>
        </p:txBody>
      </p:sp>
      <p:sp>
        <p:nvSpPr>
          <p:cNvPr id="1805" name="Google Shape;1805;p166"/>
          <p:cNvSpPr txBox="1"/>
          <p:nvPr>
            <p:ph idx="1" type="body"/>
          </p:nvPr>
        </p:nvSpPr>
        <p:spPr>
          <a:xfrm>
            <a:off x="53340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806" name="Google Shape;1806;p166"/>
          <p:cNvSpPr txBox="1"/>
          <p:nvPr>
            <p:ph idx="2" type="body"/>
          </p:nvPr>
        </p:nvSpPr>
        <p:spPr>
          <a:xfrm>
            <a:off x="4705350" y="1791150"/>
            <a:ext cx="4019400" cy="4711800"/>
          </a:xfrm>
          <a:prstGeom prst="rect">
            <a:avLst/>
          </a:prstGeom>
        </p:spPr>
        <p:txBody>
          <a:bodyPr anchorCtr="0" anchor="ctr" bIns="91425" lIns="91425" spcFirstLastPara="1" rIns="91425" wrap="square" tIns="91425">
            <a:noAutofit/>
          </a:bodyPr>
          <a:lstStyle/>
          <a:p>
            <a:pPr indent="0" lvl="0" marL="0" rtl="0" algn="l">
              <a:spcBef>
                <a:spcPts val="560"/>
              </a:spcBef>
              <a:spcAft>
                <a:spcPts val="0"/>
              </a:spcAft>
              <a:buNone/>
            </a:pPr>
            <a:r>
              <a:rPr lang="zh-TW"/>
              <a:t>在maxNumClusters跟minNumClusters裡面可以設定最多和最少的分群數量。預設值會讓分群數量介於2至10之間。</a:t>
            </a:r>
            <a:endParaRPr/>
          </a:p>
          <a:p>
            <a:pPr indent="0" lvl="0" marL="0" rtl="0" algn="l">
              <a:spcBef>
                <a:spcPts val="560"/>
              </a:spcBef>
              <a:spcAft>
                <a:spcPts val="0"/>
              </a:spcAft>
              <a:buNone/>
            </a:pPr>
            <a:r>
              <a:t/>
            </a:r>
            <a:endParaRPr/>
          </a:p>
          <a:p>
            <a:pPr indent="0" lvl="0" marL="0" rtl="0" algn="l">
              <a:spcBef>
                <a:spcPts val="560"/>
              </a:spcBef>
              <a:spcAft>
                <a:spcPts val="0"/>
              </a:spcAft>
              <a:buNone/>
            </a:pPr>
            <a:r>
              <a:rPr lang="zh-TW"/>
              <a:t>如果沒有特別要修改的話，</a:t>
            </a:r>
            <a:endParaRPr/>
          </a:p>
          <a:p>
            <a:pPr indent="-381000" lvl="0" marL="457200" rtl="0" algn="l">
              <a:spcBef>
                <a:spcPts val="560"/>
              </a:spcBef>
              <a:spcAft>
                <a:spcPts val="0"/>
              </a:spcAft>
              <a:buSzPts val="2400"/>
              <a:buAutoNum type="arabicPeriod" startAt="6"/>
            </a:pPr>
            <a:r>
              <a:rPr lang="zh-TW">
                <a:solidFill>
                  <a:srgbClr val="FF0000"/>
                </a:solidFill>
              </a:rPr>
              <a:t>OK</a:t>
            </a:r>
            <a:r>
              <a:rPr lang="zh-TW">
                <a:solidFill>
                  <a:schemeClr val="dk1"/>
                </a:solidFill>
              </a:rPr>
              <a:t> 離開進階設定</a:t>
            </a:r>
            <a:endParaRPr/>
          </a:p>
        </p:txBody>
      </p:sp>
      <p:sp>
        <p:nvSpPr>
          <p:cNvPr id="1807" name="Google Shape;1807;p166"/>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808" name="Google Shape;1808;p166"/>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809" name="Google Shape;1809;p166"/>
          <p:cNvPicPr preferRelativeResize="0"/>
          <p:nvPr/>
        </p:nvPicPr>
        <p:blipFill rotWithShape="1">
          <a:blip r:embed="rId3">
            <a:alphaModFix/>
          </a:blip>
          <a:srcRect b="0" l="0" r="0" t="0"/>
          <a:stretch/>
        </p:blipFill>
        <p:spPr>
          <a:xfrm>
            <a:off x="671800" y="1791150"/>
            <a:ext cx="3763721" cy="4711800"/>
          </a:xfrm>
          <a:prstGeom prst="rect">
            <a:avLst/>
          </a:prstGeom>
          <a:noFill/>
          <a:ln>
            <a:noFill/>
          </a:ln>
        </p:spPr>
      </p:pic>
      <p:sp>
        <p:nvSpPr>
          <p:cNvPr id="1810" name="Google Shape;1810;p166"/>
          <p:cNvSpPr/>
          <p:nvPr/>
        </p:nvSpPr>
        <p:spPr>
          <a:xfrm>
            <a:off x="3749000" y="5564080"/>
            <a:ext cx="602400" cy="594600"/>
          </a:xfrm>
          <a:prstGeom prst="wedgeEllipseCallout">
            <a:avLst>
              <a:gd fmla="val -86599" name="adj1"/>
              <a:gd fmla="val 35897"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6</a:t>
            </a:r>
            <a:endParaRPr b="1" sz="3200">
              <a:solidFill>
                <a:srgbClr val="FFFFFF"/>
              </a:solidFill>
            </a:endParaRPr>
          </a:p>
        </p:txBody>
      </p:sp>
      <p:sp>
        <p:nvSpPr>
          <p:cNvPr id="1811" name="Google Shape;1811;p166"/>
          <p:cNvSpPr/>
          <p:nvPr/>
        </p:nvSpPr>
        <p:spPr>
          <a:xfrm>
            <a:off x="1480674" y="4682025"/>
            <a:ext cx="1477800" cy="5151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812" name="Google Shape;1812;p166"/>
          <p:cNvSpPr/>
          <p:nvPr/>
        </p:nvSpPr>
        <p:spPr>
          <a:xfrm>
            <a:off x="3263600" y="4433625"/>
            <a:ext cx="773400" cy="763500"/>
          </a:xfrm>
          <a:prstGeom prst="wedgeEllipseCallout">
            <a:avLst>
              <a:gd fmla="val -70727" name="adj1"/>
              <a:gd fmla="val 13278"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b="1" lang="zh-TW" sz="4800">
                <a:solidFill>
                  <a:srgbClr val="FFFFFF"/>
                </a:solidFill>
              </a:rPr>
              <a:t>!</a:t>
            </a:r>
            <a:endParaRPr b="1" sz="4800">
              <a:solidFill>
                <a:srgbClr val="FFFFFF"/>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7" name="Shape 1817"/>
        <p:cNvGrpSpPr/>
        <p:nvPr/>
      </p:nvGrpSpPr>
      <p:grpSpPr>
        <a:xfrm>
          <a:off x="0" y="0"/>
          <a:ext cx="0" cy="0"/>
          <a:chOff x="0" y="0"/>
          <a:chExt cx="0" cy="0"/>
        </a:xfrm>
      </p:grpSpPr>
      <p:sp>
        <p:nvSpPr>
          <p:cNvPr id="1818" name="Google Shape;1818;p167"/>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zh-TW">
                <a:solidFill>
                  <a:schemeClr val="dk1"/>
                </a:solidFill>
              </a:rPr>
              <a:t>STEP 3. 執行分群 (6/7)</a:t>
            </a:r>
            <a:endParaRPr/>
          </a:p>
        </p:txBody>
      </p:sp>
      <p:sp>
        <p:nvSpPr>
          <p:cNvPr id="1819" name="Google Shape;1819;p167"/>
          <p:cNvSpPr txBox="1"/>
          <p:nvPr>
            <p:ph idx="1" type="body"/>
          </p:nvPr>
        </p:nvSpPr>
        <p:spPr>
          <a:xfrm>
            <a:off x="53340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820" name="Google Shape;1820;p167"/>
          <p:cNvSpPr txBox="1"/>
          <p:nvPr>
            <p:ph idx="2" type="body"/>
          </p:nvPr>
        </p:nvSpPr>
        <p:spPr>
          <a:xfrm>
            <a:off x="6011275" y="1791150"/>
            <a:ext cx="2713500" cy="4711800"/>
          </a:xfrm>
          <a:prstGeom prst="rect">
            <a:avLst/>
          </a:prstGeom>
        </p:spPr>
        <p:txBody>
          <a:bodyPr anchorCtr="0" anchor="ctr" bIns="91425" lIns="91425" spcFirstLastPara="1" rIns="91425" wrap="square" tIns="91425">
            <a:noAutofit/>
          </a:bodyPr>
          <a:lstStyle/>
          <a:p>
            <a:pPr indent="-381000" lvl="0" marL="457200" rtl="0" algn="l">
              <a:spcBef>
                <a:spcPts val="560"/>
              </a:spcBef>
              <a:spcAft>
                <a:spcPts val="0"/>
              </a:spcAft>
              <a:buSzPts val="2400"/>
              <a:buAutoNum type="arabicPeriod" startAt="7"/>
            </a:pPr>
            <a:r>
              <a:rPr lang="zh-TW">
                <a:solidFill>
                  <a:schemeClr val="dk1"/>
                </a:solidFill>
              </a:rPr>
              <a:t>按下</a:t>
            </a:r>
            <a:r>
              <a:rPr lang="zh-TW">
                <a:solidFill>
                  <a:srgbClr val="FF0000"/>
                </a:solidFill>
              </a:rPr>
              <a:t>Apply</a:t>
            </a:r>
            <a:br>
              <a:rPr lang="zh-TW">
                <a:solidFill>
                  <a:srgbClr val="FF0000"/>
                </a:solidFill>
              </a:rPr>
            </a:br>
            <a:r>
              <a:rPr lang="zh-TW">
                <a:solidFill>
                  <a:schemeClr val="dk1"/>
                </a:solidFill>
              </a:rPr>
              <a:t>套用篩選器</a:t>
            </a:r>
            <a:endParaRPr b="1" sz="2000">
              <a:solidFill>
                <a:srgbClr val="FF0000"/>
              </a:solidFill>
            </a:endParaRPr>
          </a:p>
          <a:p>
            <a:pPr indent="0" lvl="0" marL="0" rtl="0" algn="l">
              <a:spcBef>
                <a:spcPts val="560"/>
              </a:spcBef>
              <a:spcAft>
                <a:spcPts val="0"/>
              </a:spcAft>
              <a:buNone/>
            </a:pPr>
            <a:r>
              <a:t/>
            </a:r>
            <a:endParaRPr/>
          </a:p>
        </p:txBody>
      </p:sp>
      <p:sp>
        <p:nvSpPr>
          <p:cNvPr id="1821" name="Google Shape;1821;p167"/>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822" name="Google Shape;1822;p167"/>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823" name="Google Shape;1823;p167"/>
          <p:cNvPicPr preferRelativeResize="0"/>
          <p:nvPr/>
        </p:nvPicPr>
        <p:blipFill>
          <a:blip r:embed="rId3">
            <a:alphaModFix/>
          </a:blip>
          <a:stretch>
            <a:fillRect/>
          </a:stretch>
        </p:blipFill>
        <p:spPr>
          <a:xfrm>
            <a:off x="533398" y="1791150"/>
            <a:ext cx="5477879" cy="4711800"/>
          </a:xfrm>
          <a:prstGeom prst="rect">
            <a:avLst/>
          </a:prstGeom>
          <a:noFill/>
          <a:ln>
            <a:noFill/>
          </a:ln>
        </p:spPr>
      </p:pic>
      <p:sp>
        <p:nvSpPr>
          <p:cNvPr id="1824" name="Google Shape;1824;p167"/>
          <p:cNvSpPr/>
          <p:nvPr/>
        </p:nvSpPr>
        <p:spPr>
          <a:xfrm>
            <a:off x="5352500" y="2885225"/>
            <a:ext cx="492000" cy="2742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825" name="Google Shape;1825;p167"/>
          <p:cNvSpPr/>
          <p:nvPr/>
        </p:nvSpPr>
        <p:spPr>
          <a:xfrm>
            <a:off x="5254175" y="2044605"/>
            <a:ext cx="602400" cy="594600"/>
          </a:xfrm>
          <a:prstGeom prst="wedgeEllipseCallout">
            <a:avLst>
              <a:gd fmla="val 20476" name="adj1"/>
              <a:gd fmla="val 75811"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7</a:t>
            </a:r>
            <a:endParaRPr b="1" sz="3200">
              <a:solidFill>
                <a:srgbClr val="FFFFFF"/>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0" name="Shape 1830"/>
        <p:cNvGrpSpPr/>
        <p:nvPr/>
      </p:nvGrpSpPr>
      <p:grpSpPr>
        <a:xfrm>
          <a:off x="0" y="0"/>
          <a:ext cx="0" cy="0"/>
          <a:chOff x="0" y="0"/>
          <a:chExt cx="0" cy="0"/>
        </a:xfrm>
      </p:grpSpPr>
      <p:sp>
        <p:nvSpPr>
          <p:cNvPr id="1831" name="Google Shape;1831;p168"/>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zh-TW">
                <a:solidFill>
                  <a:schemeClr val="dk1"/>
                </a:solidFill>
              </a:rPr>
              <a:t>STEP 3. 執行分群 (7/7)</a:t>
            </a:r>
            <a:endParaRPr/>
          </a:p>
        </p:txBody>
      </p:sp>
      <p:sp>
        <p:nvSpPr>
          <p:cNvPr id="1832" name="Google Shape;1832;p168"/>
          <p:cNvSpPr txBox="1"/>
          <p:nvPr>
            <p:ph idx="2" type="body"/>
          </p:nvPr>
        </p:nvSpPr>
        <p:spPr>
          <a:xfrm>
            <a:off x="5234900" y="1791150"/>
            <a:ext cx="3489900" cy="4711800"/>
          </a:xfrm>
          <a:prstGeom prst="rect">
            <a:avLst/>
          </a:prstGeom>
        </p:spPr>
        <p:txBody>
          <a:bodyPr anchorCtr="0" anchor="ctr" bIns="91425" lIns="91425" spcFirstLastPara="1" rIns="91425" wrap="square" tIns="91425">
            <a:noAutofit/>
          </a:bodyPr>
          <a:lstStyle/>
          <a:p>
            <a:pPr indent="-381000" lvl="0" marL="457200" rtl="0" algn="l">
              <a:spcBef>
                <a:spcPts val="560"/>
              </a:spcBef>
              <a:spcAft>
                <a:spcPts val="0"/>
              </a:spcAft>
              <a:buSzPts val="2400"/>
              <a:buAutoNum type="arabicPeriod" startAt="8"/>
            </a:pPr>
            <a:r>
              <a:rPr lang="zh-TW">
                <a:solidFill>
                  <a:srgbClr val="FF0000"/>
                </a:solidFill>
              </a:rPr>
              <a:t>Attributes: 57</a:t>
            </a:r>
            <a:br>
              <a:rPr lang="zh-TW">
                <a:solidFill>
                  <a:schemeClr val="dk1"/>
                </a:solidFill>
              </a:rPr>
            </a:br>
            <a:r>
              <a:rPr lang="zh-TW">
                <a:solidFill>
                  <a:schemeClr val="dk1"/>
                </a:solidFill>
              </a:rPr>
              <a:t>屬性數量增加</a:t>
            </a:r>
            <a:br>
              <a:rPr lang="zh-TW">
                <a:solidFill>
                  <a:schemeClr val="dk1"/>
                </a:solidFill>
              </a:rPr>
            </a:br>
            <a:r>
              <a:rPr lang="zh-TW">
                <a:solidFill>
                  <a:schemeClr val="dk1"/>
                </a:solidFill>
              </a:rPr>
              <a:t>從56變成57個</a:t>
            </a:r>
            <a:endParaRPr>
              <a:solidFill>
                <a:schemeClr val="dk1"/>
              </a:solidFill>
            </a:endParaRPr>
          </a:p>
          <a:p>
            <a:pPr indent="-381000" lvl="0" marL="457200" rtl="0" algn="l">
              <a:spcBef>
                <a:spcPts val="0"/>
              </a:spcBef>
              <a:spcAft>
                <a:spcPts val="0"/>
              </a:spcAft>
              <a:buSzPts val="2400"/>
              <a:buAutoNum type="arabicPeriod" startAt="8"/>
            </a:pPr>
            <a:r>
              <a:rPr lang="zh-TW">
                <a:solidFill>
                  <a:schemeClr val="dk1"/>
                </a:solidFill>
              </a:rPr>
              <a:t>新增了</a:t>
            </a:r>
            <a:r>
              <a:rPr lang="zh-TW">
                <a:solidFill>
                  <a:srgbClr val="FF0000"/>
                </a:solidFill>
              </a:rPr>
              <a:t>cluster</a:t>
            </a:r>
            <a:r>
              <a:rPr lang="zh-TW">
                <a:solidFill>
                  <a:schemeClr val="dk1"/>
                </a:solidFill>
              </a:rPr>
              <a:t>類別型屬性</a:t>
            </a:r>
            <a:endParaRPr>
              <a:solidFill>
                <a:schemeClr val="dk1"/>
              </a:solidFill>
            </a:endParaRPr>
          </a:p>
          <a:p>
            <a:pPr indent="-381000" lvl="0" marL="457200" rtl="0" algn="l">
              <a:spcBef>
                <a:spcPts val="0"/>
              </a:spcBef>
              <a:spcAft>
                <a:spcPts val="0"/>
              </a:spcAft>
              <a:buSzPts val="2400"/>
              <a:buAutoNum type="arabicPeriod" startAt="8"/>
            </a:pPr>
            <a:r>
              <a:rPr lang="zh-TW">
                <a:solidFill>
                  <a:schemeClr val="dk1"/>
                </a:solidFill>
              </a:rPr>
              <a:t>所有資料被分成兩群</a:t>
            </a:r>
            <a:br>
              <a:rPr lang="zh-TW">
                <a:solidFill>
                  <a:schemeClr val="dk1"/>
                </a:solidFill>
              </a:rPr>
            </a:br>
            <a:r>
              <a:rPr b="1" lang="zh-TW">
                <a:solidFill>
                  <a:srgbClr val="FF0000"/>
                </a:solidFill>
              </a:rPr>
              <a:t>cluster1</a:t>
            </a:r>
            <a:r>
              <a:rPr lang="zh-TW"/>
              <a:t>: 共252筆</a:t>
            </a:r>
            <a:br>
              <a:rPr b="1" lang="zh-TW">
                <a:solidFill>
                  <a:srgbClr val="FF0000"/>
                </a:solidFill>
              </a:rPr>
            </a:br>
            <a:r>
              <a:rPr b="1" lang="zh-TW">
                <a:solidFill>
                  <a:srgbClr val="FF0000"/>
                </a:solidFill>
              </a:rPr>
              <a:t>cluster2</a:t>
            </a:r>
            <a:r>
              <a:rPr lang="zh-TW"/>
              <a:t>: 共333筆</a:t>
            </a:r>
            <a:endParaRPr/>
          </a:p>
        </p:txBody>
      </p:sp>
      <p:sp>
        <p:nvSpPr>
          <p:cNvPr id="1833" name="Google Shape;1833;p168"/>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834" name="Google Shape;1834;p168"/>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835" name="Google Shape;1835;p168"/>
          <p:cNvPicPr preferRelativeResize="0"/>
          <p:nvPr/>
        </p:nvPicPr>
        <p:blipFill>
          <a:blip r:embed="rId3">
            <a:alphaModFix/>
          </a:blip>
          <a:stretch>
            <a:fillRect/>
          </a:stretch>
        </p:blipFill>
        <p:spPr>
          <a:xfrm>
            <a:off x="533379" y="2335080"/>
            <a:ext cx="4349984" cy="3741641"/>
          </a:xfrm>
          <a:prstGeom prst="rect">
            <a:avLst/>
          </a:prstGeom>
          <a:noFill/>
          <a:ln>
            <a:noFill/>
          </a:ln>
        </p:spPr>
      </p:pic>
      <p:sp>
        <p:nvSpPr>
          <p:cNvPr id="1836" name="Google Shape;1836;p168"/>
          <p:cNvSpPr/>
          <p:nvPr/>
        </p:nvSpPr>
        <p:spPr>
          <a:xfrm>
            <a:off x="761207" y="5054297"/>
            <a:ext cx="885300" cy="2178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837" name="Google Shape;1837;p168"/>
          <p:cNvSpPr/>
          <p:nvPr/>
        </p:nvSpPr>
        <p:spPr>
          <a:xfrm>
            <a:off x="995300" y="5399176"/>
            <a:ext cx="550500" cy="543300"/>
          </a:xfrm>
          <a:prstGeom prst="wedgeEllipseCallout">
            <a:avLst>
              <a:gd fmla="val 22489" name="adj1"/>
              <a:gd fmla="val -70342"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9</a:t>
            </a:r>
            <a:endParaRPr b="1" sz="3200">
              <a:solidFill>
                <a:srgbClr val="FFFFFF"/>
              </a:solidFill>
            </a:endParaRPr>
          </a:p>
        </p:txBody>
      </p:sp>
      <p:sp>
        <p:nvSpPr>
          <p:cNvPr id="1838" name="Google Shape;1838;p168"/>
          <p:cNvSpPr/>
          <p:nvPr/>
        </p:nvSpPr>
        <p:spPr>
          <a:xfrm>
            <a:off x="2779532" y="3899953"/>
            <a:ext cx="1983000" cy="4404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839" name="Google Shape;1839;p168"/>
          <p:cNvSpPr/>
          <p:nvPr/>
        </p:nvSpPr>
        <p:spPr>
          <a:xfrm>
            <a:off x="4007566" y="3090399"/>
            <a:ext cx="550500" cy="543300"/>
          </a:xfrm>
          <a:prstGeom prst="wedgeEllipseCallout">
            <a:avLst>
              <a:gd fmla="val -14521" name="adj1"/>
              <a:gd fmla="val 79641"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0" lIns="0" spcFirstLastPara="1" rIns="0" wrap="square" tIns="0">
            <a:noAutofit/>
          </a:bodyPr>
          <a:lstStyle/>
          <a:p>
            <a:pPr indent="0" lvl="0" marL="0" rtl="0" algn="ctr">
              <a:spcBef>
                <a:spcPts val="0"/>
              </a:spcBef>
              <a:spcAft>
                <a:spcPts val="0"/>
              </a:spcAft>
              <a:buNone/>
            </a:pPr>
            <a:r>
              <a:rPr b="1" lang="zh-TW" sz="2400">
                <a:solidFill>
                  <a:srgbClr val="FFFFFF"/>
                </a:solidFill>
              </a:rPr>
              <a:t>10</a:t>
            </a:r>
            <a:endParaRPr b="1" sz="2400">
              <a:solidFill>
                <a:srgbClr val="FFFFFF"/>
              </a:solidFill>
            </a:endParaRPr>
          </a:p>
        </p:txBody>
      </p:sp>
      <p:sp>
        <p:nvSpPr>
          <p:cNvPr id="1840" name="Google Shape;1840;p168"/>
          <p:cNvSpPr/>
          <p:nvPr/>
        </p:nvSpPr>
        <p:spPr>
          <a:xfrm>
            <a:off x="1964586" y="3633572"/>
            <a:ext cx="609300" cy="2079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841" name="Google Shape;1841;p168"/>
          <p:cNvSpPr/>
          <p:nvPr/>
        </p:nvSpPr>
        <p:spPr>
          <a:xfrm>
            <a:off x="1838085" y="2884300"/>
            <a:ext cx="550500" cy="543300"/>
          </a:xfrm>
          <a:prstGeom prst="wedgeEllipseCallout">
            <a:avLst>
              <a:gd fmla="val 20476" name="adj1"/>
              <a:gd fmla="val 75811"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8</a:t>
            </a:r>
            <a:endParaRPr b="1" sz="3200">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88"/>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610" name="Google Shape;610;p88"/>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Weka可接受的資料來源</a:t>
            </a:r>
            <a:endParaRPr/>
          </a:p>
        </p:txBody>
      </p:sp>
      <p:sp>
        <p:nvSpPr>
          <p:cNvPr id="611" name="Google Shape;611;p88"/>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612" name="Google Shape;612;p88"/>
          <p:cNvPicPr preferRelativeResize="0"/>
          <p:nvPr/>
        </p:nvPicPr>
        <p:blipFill>
          <a:blip r:embed="rId3">
            <a:alphaModFix/>
          </a:blip>
          <a:stretch>
            <a:fillRect/>
          </a:stretch>
        </p:blipFill>
        <p:spPr>
          <a:xfrm>
            <a:off x="3950100" y="2050900"/>
            <a:ext cx="1243801" cy="1243801"/>
          </a:xfrm>
          <a:prstGeom prst="rect">
            <a:avLst/>
          </a:prstGeom>
          <a:noFill/>
          <a:ln>
            <a:noFill/>
          </a:ln>
        </p:spPr>
      </p:pic>
      <p:sp>
        <p:nvSpPr>
          <p:cNvPr id="613" name="Google Shape;613;p88"/>
          <p:cNvSpPr/>
          <p:nvPr/>
        </p:nvSpPr>
        <p:spPr>
          <a:xfrm>
            <a:off x="1129750" y="3701275"/>
            <a:ext cx="1850100" cy="868200"/>
          </a:xfrm>
          <a:prstGeom prst="roundRect">
            <a:avLst>
              <a:gd fmla="val 16667" name="adj"/>
            </a:avLst>
          </a:prstGeom>
          <a:solidFill>
            <a:schemeClr val="accent2"/>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u="sng">
                <a:solidFill>
                  <a:srgbClr val="FFFFFF"/>
                </a:solidFill>
                <a:latin typeface="Microsoft JhengHei"/>
                <a:ea typeface="Microsoft JhengHei"/>
                <a:cs typeface="Microsoft JhengHei"/>
                <a:sym typeface="Microsoft JhengHei"/>
              </a:rPr>
              <a:t>本機</a:t>
            </a:r>
            <a:r>
              <a:rPr lang="zh-TW" sz="2400">
                <a:solidFill>
                  <a:srgbClr val="FFFFFF"/>
                </a:solidFill>
                <a:latin typeface="Microsoft JhengHei"/>
                <a:ea typeface="Microsoft JhengHei"/>
                <a:cs typeface="Microsoft JhengHei"/>
                <a:sym typeface="Microsoft JhengHei"/>
              </a:rPr>
              <a:t>上的</a:t>
            </a:r>
            <a:endParaRPr sz="2400">
              <a:solidFill>
                <a:srgbClr val="FFFFFF"/>
              </a:solidFill>
              <a:latin typeface="Microsoft JhengHei"/>
              <a:ea typeface="Microsoft JhengHei"/>
              <a:cs typeface="Microsoft JhengHei"/>
              <a:sym typeface="Microsoft JhengHei"/>
            </a:endParaRPr>
          </a:p>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單一檔案</a:t>
            </a:r>
            <a:endParaRPr sz="2400">
              <a:solidFill>
                <a:srgbClr val="FFFFFF"/>
              </a:solidFill>
              <a:latin typeface="Microsoft JhengHei"/>
              <a:ea typeface="Microsoft JhengHei"/>
              <a:cs typeface="Microsoft JhengHei"/>
              <a:sym typeface="Microsoft JhengHei"/>
            </a:endParaRPr>
          </a:p>
        </p:txBody>
      </p:sp>
      <p:sp>
        <p:nvSpPr>
          <p:cNvPr id="614" name="Google Shape;614;p88"/>
          <p:cNvSpPr/>
          <p:nvPr/>
        </p:nvSpPr>
        <p:spPr>
          <a:xfrm>
            <a:off x="3646950" y="3701275"/>
            <a:ext cx="1850100" cy="8682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u="sng">
                <a:solidFill>
                  <a:srgbClr val="FFFFFF"/>
                </a:solidFill>
                <a:latin typeface="Microsoft JhengHei"/>
                <a:ea typeface="Microsoft JhengHei"/>
                <a:cs typeface="Microsoft JhengHei"/>
                <a:sym typeface="Microsoft JhengHei"/>
              </a:rPr>
              <a:t>網址</a:t>
            </a:r>
            <a:r>
              <a:rPr lang="zh-TW" sz="2400">
                <a:solidFill>
                  <a:srgbClr val="FFFFFF"/>
                </a:solidFill>
                <a:latin typeface="Microsoft JhengHei"/>
                <a:ea typeface="Microsoft JhengHei"/>
                <a:cs typeface="Microsoft JhengHei"/>
                <a:sym typeface="Microsoft JhengHei"/>
              </a:rPr>
              <a:t>上的</a:t>
            </a:r>
            <a:endParaRPr sz="2400">
              <a:solidFill>
                <a:srgbClr val="FFFFFF"/>
              </a:solidFill>
              <a:latin typeface="Microsoft JhengHei"/>
              <a:ea typeface="Microsoft JhengHei"/>
              <a:cs typeface="Microsoft JhengHei"/>
              <a:sym typeface="Microsoft JhengHei"/>
            </a:endParaRPr>
          </a:p>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單一檔案</a:t>
            </a:r>
            <a:endParaRPr sz="2400">
              <a:solidFill>
                <a:srgbClr val="FFFFFF"/>
              </a:solidFill>
              <a:latin typeface="Microsoft JhengHei"/>
              <a:ea typeface="Microsoft JhengHei"/>
              <a:cs typeface="Microsoft JhengHei"/>
              <a:sym typeface="Microsoft JhengHei"/>
            </a:endParaRPr>
          </a:p>
        </p:txBody>
      </p:sp>
      <p:sp>
        <p:nvSpPr>
          <p:cNvPr id="615" name="Google Shape;615;p88"/>
          <p:cNvSpPr/>
          <p:nvPr/>
        </p:nvSpPr>
        <p:spPr>
          <a:xfrm>
            <a:off x="6164150" y="3701275"/>
            <a:ext cx="2202900" cy="8682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透過JDBC的</a:t>
            </a:r>
            <a:endParaRPr sz="2400">
              <a:solidFill>
                <a:srgbClr val="FFFFFF"/>
              </a:solidFill>
              <a:latin typeface="Microsoft JhengHei"/>
              <a:ea typeface="Microsoft JhengHei"/>
              <a:cs typeface="Microsoft JhengHei"/>
              <a:sym typeface="Microsoft JhengHei"/>
            </a:endParaRPr>
          </a:p>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關聯式資料庫</a:t>
            </a:r>
            <a:endParaRPr sz="2400">
              <a:solidFill>
                <a:srgbClr val="FFFFFF"/>
              </a:solidFill>
              <a:latin typeface="Microsoft JhengHei"/>
              <a:ea typeface="Microsoft JhengHei"/>
              <a:cs typeface="Microsoft JhengHei"/>
              <a:sym typeface="Microsoft JhengHei"/>
            </a:endParaRPr>
          </a:p>
        </p:txBody>
      </p:sp>
      <p:sp>
        <p:nvSpPr>
          <p:cNvPr id="616" name="Google Shape;616;p88"/>
          <p:cNvSpPr/>
          <p:nvPr/>
        </p:nvSpPr>
        <p:spPr>
          <a:xfrm>
            <a:off x="1128375" y="5002675"/>
            <a:ext cx="4368600" cy="1147800"/>
          </a:xfrm>
          <a:prstGeom prst="roundRect">
            <a:avLst>
              <a:gd fmla="val 16667" name="adj"/>
            </a:avLst>
          </a:prstGeom>
          <a:solidFill>
            <a:srgbClr val="FFFFFF"/>
          </a:solidFill>
          <a:ln cap="flat" cmpd="sng" w="38100">
            <a:solidFill>
              <a:schemeClr val="accen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381000" lvl="0" marL="457200" rtl="0" algn="l">
              <a:spcBef>
                <a:spcPts val="0"/>
              </a:spcBef>
              <a:spcAft>
                <a:spcPts val="0"/>
              </a:spcAft>
              <a:buClr>
                <a:schemeClr val="accent1"/>
              </a:buClr>
              <a:buSzPts val="2400"/>
              <a:buChar char="●"/>
            </a:pPr>
            <a:r>
              <a:rPr b="1" lang="zh-TW" sz="2400">
                <a:solidFill>
                  <a:schemeClr val="accent1"/>
                </a:solidFill>
                <a:latin typeface="Microsoft JhengHei"/>
                <a:ea typeface="Microsoft JhengHei"/>
                <a:cs typeface="Microsoft JhengHei"/>
                <a:sym typeface="Microsoft JhengHei"/>
              </a:rPr>
              <a:t>ARFF</a:t>
            </a:r>
            <a:r>
              <a:rPr lang="zh-TW" sz="2400">
                <a:solidFill>
                  <a:schemeClr val="accent1"/>
                </a:solidFill>
                <a:latin typeface="Microsoft JhengHei"/>
                <a:ea typeface="Microsoft JhengHei"/>
                <a:cs typeface="Microsoft JhengHei"/>
                <a:sym typeface="Microsoft JhengHei"/>
              </a:rPr>
              <a:t>: 屬性-關聯檔案格式</a:t>
            </a:r>
            <a:endParaRPr sz="2400">
              <a:solidFill>
                <a:schemeClr val="accent1"/>
              </a:solidFill>
              <a:latin typeface="Microsoft JhengHei"/>
              <a:ea typeface="Microsoft JhengHei"/>
              <a:cs typeface="Microsoft JhengHei"/>
              <a:sym typeface="Microsoft JhengHei"/>
            </a:endParaRPr>
          </a:p>
          <a:p>
            <a:pPr indent="-381000" lvl="0" marL="457200" rtl="0" algn="l">
              <a:spcBef>
                <a:spcPts val="0"/>
              </a:spcBef>
              <a:spcAft>
                <a:spcPts val="0"/>
              </a:spcAft>
              <a:buClr>
                <a:schemeClr val="accent1"/>
              </a:buClr>
              <a:buSzPts val="2400"/>
              <a:buChar char="●"/>
            </a:pPr>
            <a:r>
              <a:rPr b="1" lang="zh-TW" sz="2400">
                <a:solidFill>
                  <a:schemeClr val="accent1"/>
                </a:solidFill>
                <a:latin typeface="Microsoft JhengHei"/>
                <a:ea typeface="Microsoft JhengHei"/>
                <a:cs typeface="Microsoft JhengHei"/>
                <a:sym typeface="Microsoft JhengHei"/>
              </a:rPr>
              <a:t>CSV</a:t>
            </a:r>
            <a:r>
              <a:rPr lang="zh-TW" sz="2400">
                <a:solidFill>
                  <a:schemeClr val="accent1"/>
                </a:solidFill>
                <a:latin typeface="Microsoft JhengHei"/>
                <a:ea typeface="Microsoft JhengHei"/>
                <a:cs typeface="Microsoft JhengHei"/>
                <a:sym typeface="Microsoft JhengHei"/>
              </a:rPr>
              <a:t>: 逗點分割數值</a:t>
            </a:r>
            <a:endParaRPr sz="2400">
              <a:solidFill>
                <a:schemeClr val="accent1"/>
              </a:solidFill>
              <a:latin typeface="Microsoft JhengHei"/>
              <a:ea typeface="Microsoft JhengHei"/>
              <a:cs typeface="Microsoft JhengHei"/>
              <a:sym typeface="Microsoft JhengHei"/>
            </a:endParaRPr>
          </a:p>
          <a:p>
            <a:pPr indent="-381000" lvl="0" marL="457200" rtl="0" algn="l">
              <a:spcBef>
                <a:spcPts val="0"/>
              </a:spcBef>
              <a:spcAft>
                <a:spcPts val="0"/>
              </a:spcAft>
              <a:buClr>
                <a:schemeClr val="accent2"/>
              </a:buClr>
              <a:buSzPts val="2400"/>
              <a:buChar char="●"/>
            </a:pPr>
            <a:r>
              <a:rPr b="1" lang="zh-TW" sz="2400">
                <a:solidFill>
                  <a:schemeClr val="accent2"/>
                </a:solidFill>
                <a:latin typeface="Microsoft JhengHei"/>
                <a:ea typeface="Microsoft JhengHei"/>
                <a:cs typeface="Microsoft JhengHei"/>
                <a:sym typeface="Microsoft JhengHei"/>
              </a:rPr>
              <a:t>ODS</a:t>
            </a:r>
            <a:r>
              <a:rPr lang="zh-TW" sz="2400">
                <a:solidFill>
                  <a:schemeClr val="accent2"/>
                </a:solidFill>
                <a:latin typeface="Microsoft JhengHei"/>
                <a:ea typeface="Microsoft JhengHei"/>
                <a:cs typeface="Microsoft JhengHei"/>
                <a:sym typeface="Microsoft JhengHei"/>
              </a:rPr>
              <a:t>: 開放文件試算表</a:t>
            </a:r>
            <a:endParaRPr sz="2400">
              <a:solidFill>
                <a:schemeClr val="accent2"/>
              </a:solidFill>
              <a:latin typeface="Microsoft JhengHei"/>
              <a:ea typeface="Microsoft JhengHei"/>
              <a:cs typeface="Microsoft JhengHei"/>
              <a:sym typeface="Microsoft JhengHei"/>
            </a:endParaRPr>
          </a:p>
        </p:txBody>
      </p:sp>
      <p:sp>
        <p:nvSpPr>
          <p:cNvPr id="617" name="Google Shape;617;p88"/>
          <p:cNvSpPr/>
          <p:nvPr/>
        </p:nvSpPr>
        <p:spPr>
          <a:xfrm>
            <a:off x="6164150" y="5002675"/>
            <a:ext cx="2202900" cy="1147800"/>
          </a:xfrm>
          <a:prstGeom prst="roundRect">
            <a:avLst>
              <a:gd fmla="val 16667" name="adj"/>
            </a:avLst>
          </a:prstGeom>
          <a:solidFill>
            <a:srgbClr val="FFFFFF"/>
          </a:solidFill>
          <a:ln cap="flat" cmpd="sng" w="38100">
            <a:solidFill>
              <a:schemeClr val="accen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381000" lvl="0" marL="457200" rtl="0" algn="l">
              <a:spcBef>
                <a:spcPts val="0"/>
              </a:spcBef>
              <a:spcAft>
                <a:spcPts val="0"/>
              </a:spcAft>
              <a:buClr>
                <a:schemeClr val="accent1"/>
              </a:buClr>
              <a:buSzPts val="2400"/>
              <a:buFont typeface="Microsoft JhengHei"/>
              <a:buChar char="●"/>
            </a:pPr>
            <a:r>
              <a:rPr b="1" lang="zh-TW" sz="2400">
                <a:solidFill>
                  <a:schemeClr val="accent1"/>
                </a:solidFill>
                <a:latin typeface="Microsoft JhengHei"/>
                <a:ea typeface="Microsoft JhengHei"/>
                <a:cs typeface="Microsoft JhengHei"/>
                <a:sym typeface="Microsoft JhengHei"/>
              </a:rPr>
              <a:t>SQL查詢</a:t>
            </a:r>
            <a:endParaRPr b="1" sz="2400">
              <a:solidFill>
                <a:schemeClr val="accent1"/>
              </a:solidFill>
              <a:latin typeface="Microsoft JhengHei"/>
              <a:ea typeface="Microsoft JhengHei"/>
              <a:cs typeface="Microsoft JhengHei"/>
              <a:sym typeface="Microsoft JhengHei"/>
            </a:endParaRPr>
          </a:p>
        </p:txBody>
      </p:sp>
      <p:cxnSp>
        <p:nvCxnSpPr>
          <p:cNvPr id="618" name="Google Shape;618;p88"/>
          <p:cNvCxnSpPr>
            <a:stCxn id="612" idx="2"/>
            <a:endCxn id="614" idx="0"/>
          </p:cNvCxnSpPr>
          <p:nvPr/>
        </p:nvCxnSpPr>
        <p:spPr>
          <a:xfrm flipH="1" rot="-5400000">
            <a:off x="4369050" y="3497651"/>
            <a:ext cx="406500" cy="600"/>
          </a:xfrm>
          <a:prstGeom prst="bentConnector3">
            <a:avLst>
              <a:gd fmla="val 50009" name="adj1"/>
            </a:avLst>
          </a:prstGeom>
          <a:noFill/>
          <a:ln cap="flat" cmpd="sng" w="19050">
            <a:solidFill>
              <a:schemeClr val="dk2"/>
            </a:solidFill>
            <a:prstDash val="solid"/>
            <a:round/>
            <a:headEnd len="med" w="med" type="none"/>
            <a:tailEnd len="med" w="med" type="triangle"/>
          </a:ln>
        </p:spPr>
      </p:cxnSp>
      <p:cxnSp>
        <p:nvCxnSpPr>
          <p:cNvPr id="619" name="Google Shape;619;p88"/>
          <p:cNvCxnSpPr>
            <a:stCxn id="612" idx="2"/>
            <a:endCxn id="615" idx="0"/>
          </p:cNvCxnSpPr>
          <p:nvPr/>
        </p:nvCxnSpPr>
        <p:spPr>
          <a:xfrm flipH="1" rot="-5400000">
            <a:off x="5715600" y="2151101"/>
            <a:ext cx="406500" cy="2693700"/>
          </a:xfrm>
          <a:prstGeom prst="bentConnector3">
            <a:avLst>
              <a:gd fmla="val 50009" name="adj1"/>
            </a:avLst>
          </a:prstGeom>
          <a:noFill/>
          <a:ln cap="flat" cmpd="sng" w="19050">
            <a:solidFill>
              <a:schemeClr val="dk2"/>
            </a:solidFill>
            <a:prstDash val="solid"/>
            <a:round/>
            <a:headEnd len="med" w="med" type="none"/>
            <a:tailEnd len="med" w="med" type="triangle"/>
          </a:ln>
        </p:spPr>
      </p:cxnSp>
      <p:cxnSp>
        <p:nvCxnSpPr>
          <p:cNvPr id="620" name="Google Shape;620;p88"/>
          <p:cNvCxnSpPr>
            <a:stCxn id="615" idx="2"/>
            <a:endCxn id="617" idx="0"/>
          </p:cNvCxnSpPr>
          <p:nvPr/>
        </p:nvCxnSpPr>
        <p:spPr>
          <a:xfrm flipH="1" rot="-5400000">
            <a:off x="7049300" y="4785775"/>
            <a:ext cx="433200" cy="600"/>
          </a:xfrm>
          <a:prstGeom prst="bentConnector3">
            <a:avLst>
              <a:gd fmla="val 50000" name="adj1"/>
            </a:avLst>
          </a:prstGeom>
          <a:noFill/>
          <a:ln cap="flat" cmpd="sng" w="19050">
            <a:solidFill>
              <a:schemeClr val="dk2"/>
            </a:solidFill>
            <a:prstDash val="solid"/>
            <a:round/>
            <a:headEnd len="med" w="med" type="none"/>
            <a:tailEnd len="med" w="med" type="triangle"/>
          </a:ln>
        </p:spPr>
      </p:cxnSp>
      <p:cxnSp>
        <p:nvCxnSpPr>
          <p:cNvPr id="621" name="Google Shape;621;p88"/>
          <p:cNvCxnSpPr>
            <a:stCxn id="614" idx="2"/>
            <a:endCxn id="616" idx="0"/>
          </p:cNvCxnSpPr>
          <p:nvPr/>
        </p:nvCxnSpPr>
        <p:spPr>
          <a:xfrm rot="5400000">
            <a:off x="3725700" y="4156375"/>
            <a:ext cx="433200" cy="1259400"/>
          </a:xfrm>
          <a:prstGeom prst="bentConnector3">
            <a:avLst>
              <a:gd fmla="val 50000" name="adj1"/>
            </a:avLst>
          </a:prstGeom>
          <a:noFill/>
          <a:ln cap="flat" cmpd="sng" w="19050">
            <a:solidFill>
              <a:schemeClr val="dk2"/>
            </a:solidFill>
            <a:prstDash val="solid"/>
            <a:round/>
            <a:headEnd len="med" w="med" type="none"/>
            <a:tailEnd len="med" w="med" type="triangle"/>
          </a:ln>
        </p:spPr>
      </p:cxnSp>
      <p:cxnSp>
        <p:nvCxnSpPr>
          <p:cNvPr id="622" name="Google Shape;622;p88"/>
          <p:cNvCxnSpPr>
            <a:stCxn id="613" idx="2"/>
            <a:endCxn id="616" idx="0"/>
          </p:cNvCxnSpPr>
          <p:nvPr/>
        </p:nvCxnSpPr>
        <p:spPr>
          <a:xfrm flipH="1" rot="-5400000">
            <a:off x="2467150" y="4157125"/>
            <a:ext cx="433200" cy="1257900"/>
          </a:xfrm>
          <a:prstGeom prst="bentConnector3">
            <a:avLst>
              <a:gd fmla="val 50000" name="adj1"/>
            </a:avLst>
          </a:prstGeom>
          <a:noFill/>
          <a:ln cap="flat" cmpd="sng" w="19050">
            <a:solidFill>
              <a:schemeClr val="accent2"/>
            </a:solidFill>
            <a:prstDash val="solid"/>
            <a:round/>
            <a:headEnd len="med" w="med" type="none"/>
            <a:tailEnd len="med" w="med" type="triangle"/>
          </a:ln>
        </p:spPr>
      </p:cxnSp>
      <p:cxnSp>
        <p:nvCxnSpPr>
          <p:cNvPr id="623" name="Google Shape;623;p88"/>
          <p:cNvCxnSpPr>
            <a:stCxn id="612" idx="2"/>
            <a:endCxn id="613" idx="0"/>
          </p:cNvCxnSpPr>
          <p:nvPr/>
        </p:nvCxnSpPr>
        <p:spPr>
          <a:xfrm rot="5400000">
            <a:off x="3110100" y="2239301"/>
            <a:ext cx="406500" cy="2517300"/>
          </a:xfrm>
          <a:prstGeom prst="bentConnector3">
            <a:avLst>
              <a:gd fmla="val 50009" name="adj1"/>
            </a:avLst>
          </a:prstGeom>
          <a:noFill/>
          <a:ln cap="flat" cmpd="sng" w="19050">
            <a:solidFill>
              <a:schemeClr val="accent2"/>
            </a:solidFill>
            <a:prstDash val="solid"/>
            <a:round/>
            <a:headEnd len="med" w="med" type="none"/>
            <a:tailEnd len="med" w="med" type="triangle"/>
          </a:ln>
        </p:spPr>
      </p:cxnSp>
      <p:pic>
        <p:nvPicPr>
          <p:cNvPr id="624" name="Google Shape;624;p88"/>
          <p:cNvPicPr preferRelativeResize="0"/>
          <p:nvPr/>
        </p:nvPicPr>
        <p:blipFill>
          <a:blip r:embed="rId4">
            <a:alphaModFix/>
          </a:blip>
          <a:stretch>
            <a:fillRect/>
          </a:stretch>
        </p:blipFill>
        <p:spPr>
          <a:xfrm>
            <a:off x="785500" y="3881637"/>
            <a:ext cx="507475" cy="507475"/>
          </a:xfrm>
          <a:prstGeom prst="rect">
            <a:avLst/>
          </a:prstGeom>
          <a:noFill/>
          <a:ln>
            <a:noFill/>
          </a:ln>
        </p:spPr>
      </p:pic>
      <p:pic>
        <p:nvPicPr>
          <p:cNvPr descr="[Slide] Database Slide" id="625" name="Google Shape;625;p88"/>
          <p:cNvPicPr preferRelativeResize="0"/>
          <p:nvPr/>
        </p:nvPicPr>
        <p:blipFill>
          <a:blip r:embed="rId5">
            <a:alphaModFix/>
          </a:blip>
          <a:stretch>
            <a:fillRect/>
          </a:stretch>
        </p:blipFill>
        <p:spPr>
          <a:xfrm>
            <a:off x="5817250" y="3881588"/>
            <a:ext cx="507475" cy="507475"/>
          </a:xfrm>
          <a:prstGeom prst="rect">
            <a:avLst/>
          </a:prstGeom>
          <a:noFill/>
          <a:ln>
            <a:noFill/>
          </a:ln>
        </p:spPr>
      </p:pic>
      <p:pic>
        <p:nvPicPr>
          <p:cNvPr id="626" name="Google Shape;626;p88"/>
          <p:cNvPicPr preferRelativeResize="0"/>
          <p:nvPr/>
        </p:nvPicPr>
        <p:blipFill>
          <a:blip r:embed="rId6">
            <a:alphaModFix/>
          </a:blip>
          <a:stretch>
            <a:fillRect/>
          </a:stretch>
        </p:blipFill>
        <p:spPr>
          <a:xfrm>
            <a:off x="3371625" y="3918725"/>
            <a:ext cx="433200" cy="4332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6" name="Shape 1846"/>
        <p:cNvGrpSpPr/>
        <p:nvPr/>
      </p:nvGrpSpPr>
      <p:grpSpPr>
        <a:xfrm>
          <a:off x="0" y="0"/>
          <a:ext cx="0" cy="0"/>
          <a:chOff x="0" y="0"/>
          <a:chExt cx="0" cy="0"/>
        </a:xfrm>
      </p:grpSpPr>
      <p:sp>
        <p:nvSpPr>
          <p:cNvPr id="1847" name="Google Shape;1847;p169"/>
          <p:cNvSpPr txBox="1"/>
          <p:nvPr>
            <p:ph idx="1" type="body"/>
          </p:nvPr>
        </p:nvSpPr>
        <p:spPr>
          <a:xfrm>
            <a:off x="53340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848" name="Google Shape;1848;p169"/>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849" name="Google Shape;1849;p169"/>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STEP 4. 檢視探勘結果 (1/6)</a:t>
            </a:r>
            <a:endParaRPr/>
          </a:p>
        </p:txBody>
      </p:sp>
      <p:sp>
        <p:nvSpPr>
          <p:cNvPr id="1850" name="Google Shape;1850;p169"/>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851" name="Google Shape;1851;p169"/>
          <p:cNvSpPr txBox="1"/>
          <p:nvPr>
            <p:ph idx="2" type="body"/>
          </p:nvPr>
        </p:nvSpPr>
        <p:spPr>
          <a:xfrm>
            <a:off x="6093025" y="2251100"/>
            <a:ext cx="2631600" cy="4251900"/>
          </a:xfrm>
          <a:prstGeom prst="rect">
            <a:avLst/>
          </a:prstGeom>
        </p:spPr>
        <p:txBody>
          <a:bodyPr anchorCtr="0" anchor="t" bIns="91425" lIns="91425" spcFirstLastPara="1" rIns="91425" wrap="square" tIns="91425">
            <a:noAutofit/>
          </a:bodyPr>
          <a:lstStyle/>
          <a:p>
            <a:pPr indent="-381000" lvl="0" marL="457200" rtl="0" algn="l">
              <a:spcBef>
                <a:spcPts val="560"/>
              </a:spcBef>
              <a:spcAft>
                <a:spcPts val="0"/>
              </a:spcAft>
              <a:buSzPts val="2400"/>
              <a:buAutoNum type="arabicPeriod"/>
            </a:pPr>
            <a:r>
              <a:rPr lang="zh-TW">
                <a:solidFill>
                  <a:srgbClr val="FF0000"/>
                </a:solidFill>
              </a:rPr>
              <a:t>Save</a:t>
            </a:r>
            <a:r>
              <a:rPr lang="zh-TW"/>
              <a:t> 儲存檔案</a:t>
            </a:r>
            <a:endParaRPr/>
          </a:p>
        </p:txBody>
      </p:sp>
      <p:pic>
        <p:nvPicPr>
          <p:cNvPr id="1852" name="Google Shape;1852;p169"/>
          <p:cNvPicPr preferRelativeResize="0"/>
          <p:nvPr/>
        </p:nvPicPr>
        <p:blipFill>
          <a:blip r:embed="rId3">
            <a:alphaModFix/>
          </a:blip>
          <a:stretch>
            <a:fillRect/>
          </a:stretch>
        </p:blipFill>
        <p:spPr>
          <a:xfrm>
            <a:off x="533400" y="1800426"/>
            <a:ext cx="4844201" cy="4166725"/>
          </a:xfrm>
          <a:prstGeom prst="rect">
            <a:avLst/>
          </a:prstGeom>
          <a:noFill/>
          <a:ln>
            <a:noFill/>
          </a:ln>
        </p:spPr>
      </p:pic>
      <p:sp>
        <p:nvSpPr>
          <p:cNvPr id="1853" name="Google Shape;1853;p169"/>
          <p:cNvSpPr/>
          <p:nvPr/>
        </p:nvSpPr>
        <p:spPr>
          <a:xfrm>
            <a:off x="4552800" y="2251103"/>
            <a:ext cx="838200" cy="3522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854" name="Google Shape;1854;p169"/>
          <p:cNvSpPr/>
          <p:nvPr/>
        </p:nvSpPr>
        <p:spPr>
          <a:xfrm>
            <a:off x="4311875" y="1514080"/>
            <a:ext cx="602400" cy="594600"/>
          </a:xfrm>
          <a:prstGeom prst="wedgeEllipseCallout">
            <a:avLst>
              <a:gd fmla="val 23282" name="adj1"/>
              <a:gd fmla="val 67957"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b="1" lang="zh-TW" sz="3200">
                <a:solidFill>
                  <a:srgbClr val="FFFFFF"/>
                </a:solidFill>
              </a:rPr>
              <a:t>1</a:t>
            </a:r>
            <a:endParaRPr b="1" sz="3200">
              <a:solidFill>
                <a:srgbClr val="FFFFFF"/>
              </a:solidFill>
            </a:endParaRPr>
          </a:p>
        </p:txBody>
      </p:sp>
      <p:pic>
        <p:nvPicPr>
          <p:cNvPr id="1855" name="Google Shape;1855;p169"/>
          <p:cNvPicPr preferRelativeResize="0"/>
          <p:nvPr/>
        </p:nvPicPr>
        <p:blipFill>
          <a:blip r:embed="rId4">
            <a:alphaModFix/>
          </a:blip>
          <a:stretch>
            <a:fillRect/>
          </a:stretch>
        </p:blipFill>
        <p:spPr>
          <a:xfrm>
            <a:off x="1539875" y="3716700"/>
            <a:ext cx="4345944" cy="3022075"/>
          </a:xfrm>
          <a:prstGeom prst="rect">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pic>
      <p:sp>
        <p:nvSpPr>
          <p:cNvPr id="1856" name="Google Shape;1856;p169"/>
          <p:cNvSpPr/>
          <p:nvPr/>
        </p:nvSpPr>
        <p:spPr>
          <a:xfrm flipH="1" rot="5400000">
            <a:off x="4522650" y="2944221"/>
            <a:ext cx="898500" cy="524700"/>
          </a:xfrm>
          <a:prstGeom prst="leftArrow">
            <a:avLst>
              <a:gd fmla="val 50000" name="adj1"/>
              <a:gd fmla="val 500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1" name="Shape 1861"/>
        <p:cNvGrpSpPr/>
        <p:nvPr/>
      </p:nvGrpSpPr>
      <p:grpSpPr>
        <a:xfrm>
          <a:off x="0" y="0"/>
          <a:ext cx="0" cy="0"/>
          <a:chOff x="0" y="0"/>
          <a:chExt cx="0" cy="0"/>
        </a:xfrm>
      </p:grpSpPr>
      <p:sp>
        <p:nvSpPr>
          <p:cNvPr id="1862" name="Google Shape;1862;p170"/>
          <p:cNvSpPr txBox="1"/>
          <p:nvPr>
            <p:ph idx="1" type="body"/>
          </p:nvPr>
        </p:nvSpPr>
        <p:spPr>
          <a:xfrm>
            <a:off x="53340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pic>
        <p:nvPicPr>
          <p:cNvPr id="1863" name="Google Shape;1863;p170"/>
          <p:cNvPicPr preferRelativeResize="0"/>
          <p:nvPr/>
        </p:nvPicPr>
        <p:blipFill>
          <a:blip r:embed="rId3">
            <a:alphaModFix/>
          </a:blip>
          <a:stretch>
            <a:fillRect/>
          </a:stretch>
        </p:blipFill>
        <p:spPr>
          <a:xfrm>
            <a:off x="533400" y="1804275"/>
            <a:ext cx="4345944" cy="3022075"/>
          </a:xfrm>
          <a:prstGeom prst="rect">
            <a:avLst/>
          </a:prstGeom>
          <a:noFill/>
          <a:ln>
            <a:noFill/>
          </a:ln>
          <a:effectLst>
            <a:outerShdw blurRad="57150" rotWithShape="0" algn="bl" dir="5400000" dist="19050">
              <a:srgbClr val="000000">
                <a:alpha val="50000"/>
              </a:srgbClr>
            </a:outerShdw>
          </a:effectLst>
        </p:spPr>
      </p:pic>
      <p:sp>
        <p:nvSpPr>
          <p:cNvPr id="1864" name="Google Shape;1864;p170"/>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solidFill>
                  <a:schemeClr val="dk1"/>
                </a:solidFill>
              </a:rPr>
              <a:t>STEP 4. 檢視探勘結果 (2/6)</a:t>
            </a:r>
            <a:endParaRPr/>
          </a:p>
        </p:txBody>
      </p:sp>
      <p:sp>
        <p:nvSpPr>
          <p:cNvPr id="1865" name="Google Shape;1865;p170"/>
          <p:cNvSpPr txBox="1"/>
          <p:nvPr>
            <p:ph idx="2" type="body"/>
          </p:nvPr>
        </p:nvSpPr>
        <p:spPr>
          <a:xfrm>
            <a:off x="5210175" y="1791150"/>
            <a:ext cx="3514500" cy="4711800"/>
          </a:xfrm>
          <a:prstGeom prst="rect">
            <a:avLst/>
          </a:prstGeom>
        </p:spPr>
        <p:txBody>
          <a:bodyPr anchorCtr="0" anchor="ctr" bIns="91425" lIns="91425" spcFirstLastPara="1" rIns="91425" wrap="square" tIns="91425">
            <a:noAutofit/>
          </a:bodyPr>
          <a:lstStyle/>
          <a:p>
            <a:pPr indent="-381000" lvl="0" marL="457200" rtl="0" algn="l">
              <a:spcBef>
                <a:spcPts val="560"/>
              </a:spcBef>
              <a:spcAft>
                <a:spcPts val="0"/>
              </a:spcAft>
              <a:buSzPts val="2400"/>
              <a:buAutoNum type="arabicPeriod" startAt="2"/>
            </a:pPr>
            <a:r>
              <a:rPr lang="zh-TW">
                <a:solidFill>
                  <a:srgbClr val="FF0000"/>
                </a:solidFill>
              </a:rPr>
              <a:t>Look in:</a:t>
            </a:r>
            <a:br>
              <a:rPr lang="zh-TW">
                <a:solidFill>
                  <a:schemeClr val="dk1"/>
                </a:solidFill>
              </a:rPr>
            </a:br>
            <a:r>
              <a:rPr lang="zh-TW">
                <a:solidFill>
                  <a:schemeClr val="dk1"/>
                </a:solidFill>
              </a:rPr>
              <a:t>移動到下載資料夾</a:t>
            </a:r>
            <a:endParaRPr>
              <a:solidFill>
                <a:schemeClr val="dk1"/>
              </a:solidFill>
            </a:endParaRPr>
          </a:p>
          <a:p>
            <a:pPr indent="-381000" lvl="0" marL="457200" rtl="0" algn="l">
              <a:spcBef>
                <a:spcPts val="0"/>
              </a:spcBef>
              <a:spcAft>
                <a:spcPts val="0"/>
              </a:spcAft>
              <a:buSzPts val="2400"/>
              <a:buAutoNum type="arabicPeriod" startAt="2"/>
            </a:pPr>
            <a:r>
              <a:rPr lang="zh-TW">
                <a:solidFill>
                  <a:schemeClr val="dk1"/>
                </a:solidFill>
              </a:rPr>
              <a:t>File Name 檔案命名</a:t>
            </a:r>
            <a:endParaRPr>
              <a:solidFill>
                <a:schemeClr val="dk1"/>
              </a:solidFill>
            </a:endParaRPr>
          </a:p>
          <a:p>
            <a:pPr indent="0" lvl="0" marL="0" rtl="0" algn="l">
              <a:spcBef>
                <a:spcPts val="560"/>
              </a:spcBef>
              <a:spcAft>
                <a:spcPts val="0"/>
              </a:spcAft>
              <a:buNone/>
            </a:pPr>
            <a:r>
              <a:rPr lang="zh-TW" sz="2000" u="sng">
                <a:solidFill>
                  <a:srgbClr val="FF0000"/>
                </a:solidFill>
              </a:rPr>
              <a:t>stu-sch-1 - train -cluster.csv</a:t>
            </a:r>
            <a:endParaRPr sz="2000" u="sng">
              <a:solidFill>
                <a:srgbClr val="FF0000"/>
              </a:solidFill>
            </a:endParaRPr>
          </a:p>
          <a:p>
            <a:pPr indent="-381000" lvl="0" marL="457200" rtl="0" algn="l">
              <a:spcBef>
                <a:spcPts val="560"/>
              </a:spcBef>
              <a:spcAft>
                <a:spcPts val="0"/>
              </a:spcAft>
              <a:buSzPts val="2400"/>
              <a:buAutoNum type="arabicPeriod" startAt="2"/>
            </a:pPr>
            <a:r>
              <a:rPr lang="zh-TW">
                <a:solidFill>
                  <a:schemeClr val="dk1"/>
                </a:solidFill>
              </a:rPr>
              <a:t>Files of Type: </a:t>
            </a:r>
            <a:br>
              <a:rPr lang="zh-TW">
                <a:solidFill>
                  <a:schemeClr val="dk1"/>
                </a:solidFill>
              </a:rPr>
            </a:br>
            <a:r>
              <a:rPr lang="zh-TW" sz="2000" u="sng">
                <a:solidFill>
                  <a:srgbClr val="FF0000"/>
                </a:solidFill>
              </a:rPr>
              <a:t>CSV file: comma separated files (*.csv)</a:t>
            </a:r>
            <a:br>
              <a:rPr lang="zh-TW" u="sng">
                <a:solidFill>
                  <a:schemeClr val="dk1"/>
                </a:solidFill>
              </a:rPr>
            </a:br>
            <a:r>
              <a:rPr lang="zh-TW">
                <a:solidFill>
                  <a:schemeClr val="dk1"/>
                </a:solidFill>
              </a:rPr>
              <a:t>以CSV檔案類型儲存</a:t>
            </a:r>
            <a:endParaRPr>
              <a:solidFill>
                <a:schemeClr val="dk1"/>
              </a:solidFill>
            </a:endParaRPr>
          </a:p>
          <a:p>
            <a:pPr indent="-381000" lvl="0" marL="457200" rtl="0" algn="l">
              <a:spcBef>
                <a:spcPts val="0"/>
              </a:spcBef>
              <a:spcAft>
                <a:spcPts val="0"/>
              </a:spcAft>
              <a:buSzPts val="2400"/>
              <a:buAutoNum type="arabicPeriod" startAt="2"/>
            </a:pPr>
            <a:r>
              <a:rPr lang="zh-TW">
                <a:solidFill>
                  <a:srgbClr val="FF0000"/>
                </a:solidFill>
              </a:rPr>
              <a:t>Save</a:t>
            </a:r>
            <a:r>
              <a:rPr lang="zh-TW">
                <a:solidFill>
                  <a:schemeClr val="dk1"/>
                </a:solidFill>
              </a:rPr>
              <a:t> 儲存檔案</a:t>
            </a:r>
            <a:br>
              <a:rPr lang="zh-TW">
                <a:solidFill>
                  <a:schemeClr val="dk1"/>
                </a:solidFill>
              </a:rPr>
            </a:br>
            <a:r>
              <a:rPr lang="zh-TW">
                <a:solidFill>
                  <a:schemeClr val="dk1"/>
                </a:solidFill>
              </a:rPr>
              <a:t>此資料夾就會產生CSV檔案</a:t>
            </a:r>
            <a:endParaRPr/>
          </a:p>
        </p:txBody>
      </p:sp>
      <p:sp>
        <p:nvSpPr>
          <p:cNvPr id="1866" name="Google Shape;1866;p170"/>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867" name="Google Shape;1867;p170"/>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868" name="Google Shape;1868;p170"/>
          <p:cNvSpPr/>
          <p:nvPr/>
        </p:nvSpPr>
        <p:spPr>
          <a:xfrm>
            <a:off x="1202726" y="2143225"/>
            <a:ext cx="1350000" cy="3399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869" name="Google Shape;1869;p170"/>
          <p:cNvSpPr/>
          <p:nvPr/>
        </p:nvSpPr>
        <p:spPr>
          <a:xfrm>
            <a:off x="1388455" y="4015950"/>
            <a:ext cx="2232600" cy="2619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870" name="Google Shape;1870;p170"/>
          <p:cNvSpPr/>
          <p:nvPr/>
        </p:nvSpPr>
        <p:spPr>
          <a:xfrm>
            <a:off x="3377213" y="4363675"/>
            <a:ext cx="698400" cy="3399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871" name="Google Shape;1871;p170"/>
          <p:cNvSpPr/>
          <p:nvPr/>
        </p:nvSpPr>
        <p:spPr>
          <a:xfrm>
            <a:off x="2072988" y="1413230"/>
            <a:ext cx="602400" cy="594600"/>
          </a:xfrm>
          <a:prstGeom prst="wedgeEllipseCallout">
            <a:avLst>
              <a:gd fmla="val -20833" name="adj1"/>
              <a:gd fmla="val 625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2</a:t>
            </a:r>
            <a:endParaRPr b="1" sz="3200">
              <a:solidFill>
                <a:srgbClr val="FFFFFF"/>
              </a:solidFill>
            </a:endParaRPr>
          </a:p>
        </p:txBody>
      </p:sp>
      <p:sp>
        <p:nvSpPr>
          <p:cNvPr id="1872" name="Google Shape;1872;p170"/>
          <p:cNvSpPr/>
          <p:nvPr/>
        </p:nvSpPr>
        <p:spPr>
          <a:xfrm>
            <a:off x="1380063" y="4396605"/>
            <a:ext cx="602400" cy="594600"/>
          </a:xfrm>
          <a:prstGeom prst="wedgeEllipseCallout">
            <a:avLst>
              <a:gd fmla="val 41627" name="adj1"/>
              <a:gd fmla="val -66789"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4</a:t>
            </a:r>
            <a:endParaRPr b="1" sz="3200">
              <a:solidFill>
                <a:srgbClr val="FFFFFF"/>
              </a:solidFill>
            </a:endParaRPr>
          </a:p>
        </p:txBody>
      </p:sp>
      <p:sp>
        <p:nvSpPr>
          <p:cNvPr id="1873" name="Google Shape;1873;p170"/>
          <p:cNvSpPr/>
          <p:nvPr/>
        </p:nvSpPr>
        <p:spPr>
          <a:xfrm>
            <a:off x="3850288" y="3637730"/>
            <a:ext cx="602400" cy="594600"/>
          </a:xfrm>
          <a:prstGeom prst="wedgeEllipseCallout">
            <a:avLst>
              <a:gd fmla="val -20833" name="adj1"/>
              <a:gd fmla="val 625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5</a:t>
            </a:r>
            <a:endParaRPr b="1" sz="3200">
              <a:solidFill>
                <a:srgbClr val="FFFFFF"/>
              </a:solidFill>
            </a:endParaRPr>
          </a:p>
        </p:txBody>
      </p:sp>
      <p:grpSp>
        <p:nvGrpSpPr>
          <p:cNvPr id="1874" name="Google Shape;1874;p170"/>
          <p:cNvGrpSpPr/>
          <p:nvPr/>
        </p:nvGrpSpPr>
        <p:grpSpPr>
          <a:xfrm>
            <a:off x="476255" y="5199600"/>
            <a:ext cx="4540295" cy="1374151"/>
            <a:chOff x="3616180" y="3974100"/>
            <a:chExt cx="4540295" cy="1374151"/>
          </a:xfrm>
        </p:grpSpPr>
        <p:sp>
          <p:nvSpPr>
            <p:cNvPr id="1875" name="Google Shape;1875;p170"/>
            <p:cNvSpPr/>
            <p:nvPr/>
          </p:nvSpPr>
          <p:spPr>
            <a:xfrm>
              <a:off x="4438575" y="4085175"/>
              <a:ext cx="3717900" cy="1152000"/>
            </a:xfrm>
            <a:prstGeom prst="roundRect">
              <a:avLst>
                <a:gd fmla="val 16667" name="adj"/>
              </a:avLst>
            </a:prstGeom>
            <a:solidFill>
              <a:srgbClr val="FFFFFF"/>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t>stu-sch-1 </a:t>
              </a:r>
              <a:br>
                <a:rPr lang="zh-TW" sz="3200"/>
              </a:br>
              <a:r>
                <a:rPr lang="zh-TW" sz="3200"/>
                <a:t>- train - cluster</a:t>
              </a:r>
              <a:r>
                <a:rPr lang="zh-TW" sz="3200">
                  <a:solidFill>
                    <a:srgbClr val="FF0000"/>
                  </a:solidFill>
                </a:rPr>
                <a:t>.csv</a:t>
              </a:r>
              <a:endParaRPr sz="3200">
                <a:solidFill>
                  <a:srgbClr val="FF0000"/>
                </a:solidFill>
              </a:endParaRPr>
            </a:p>
          </p:txBody>
        </p:sp>
        <p:pic>
          <p:nvPicPr>
            <p:cNvPr id="1876" name="Google Shape;1876;p170"/>
            <p:cNvPicPr preferRelativeResize="0"/>
            <p:nvPr/>
          </p:nvPicPr>
          <p:blipFill>
            <a:blip r:embed="rId4">
              <a:alphaModFix/>
            </a:blip>
            <a:stretch>
              <a:fillRect/>
            </a:stretch>
          </p:blipFill>
          <p:spPr>
            <a:xfrm>
              <a:off x="3616180" y="3974100"/>
              <a:ext cx="997486" cy="1374151"/>
            </a:xfrm>
            <a:prstGeom prst="rect">
              <a:avLst/>
            </a:prstGeom>
            <a:noFill/>
            <a:ln>
              <a:noFill/>
            </a:ln>
          </p:spPr>
        </p:pic>
      </p:grpSp>
      <p:sp>
        <p:nvSpPr>
          <p:cNvPr id="1877" name="Google Shape;1877;p170"/>
          <p:cNvSpPr/>
          <p:nvPr/>
        </p:nvSpPr>
        <p:spPr>
          <a:xfrm flipH="1" rot="5400000">
            <a:off x="3454375" y="4844623"/>
            <a:ext cx="508500" cy="524700"/>
          </a:xfrm>
          <a:prstGeom prst="leftArrow">
            <a:avLst>
              <a:gd fmla="val 50000" name="adj1"/>
              <a:gd fmla="val 500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170"/>
          <p:cNvSpPr/>
          <p:nvPr/>
        </p:nvSpPr>
        <p:spPr>
          <a:xfrm>
            <a:off x="1415155" y="3685850"/>
            <a:ext cx="2232600" cy="2619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879" name="Google Shape;1879;p170"/>
          <p:cNvSpPr/>
          <p:nvPr/>
        </p:nvSpPr>
        <p:spPr>
          <a:xfrm>
            <a:off x="2960813" y="3009117"/>
            <a:ext cx="602400" cy="594600"/>
          </a:xfrm>
          <a:prstGeom prst="wedgeEllipseCallout">
            <a:avLst>
              <a:gd fmla="val -20833" name="adj1"/>
              <a:gd fmla="val 625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3</a:t>
            </a:r>
            <a:endParaRPr b="1" sz="3200">
              <a:solidFill>
                <a:srgbClr val="FFFFFF"/>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4" name="Shape 1884"/>
        <p:cNvGrpSpPr/>
        <p:nvPr/>
      </p:nvGrpSpPr>
      <p:grpSpPr>
        <a:xfrm>
          <a:off x="0" y="0"/>
          <a:ext cx="0" cy="0"/>
          <a:chOff x="0" y="0"/>
          <a:chExt cx="0" cy="0"/>
        </a:xfrm>
      </p:grpSpPr>
      <p:sp>
        <p:nvSpPr>
          <p:cNvPr id="1885" name="Google Shape;1885;p171"/>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solidFill>
                  <a:schemeClr val="dk1"/>
                </a:solidFill>
              </a:rPr>
              <a:t>STEP 4. 檢視探勘結果 (3/6)</a:t>
            </a:r>
            <a:endParaRPr/>
          </a:p>
        </p:txBody>
      </p:sp>
      <p:sp>
        <p:nvSpPr>
          <p:cNvPr id="1886" name="Google Shape;1886;p171"/>
          <p:cNvSpPr txBox="1"/>
          <p:nvPr>
            <p:ph idx="2" type="body"/>
          </p:nvPr>
        </p:nvSpPr>
        <p:spPr>
          <a:xfrm>
            <a:off x="4309950" y="2839000"/>
            <a:ext cx="4334100" cy="4121100"/>
          </a:xfrm>
          <a:prstGeom prst="rect">
            <a:avLst/>
          </a:prstGeom>
        </p:spPr>
        <p:txBody>
          <a:bodyPr anchorCtr="0" anchor="t" bIns="91425" lIns="91425" spcFirstLastPara="1" rIns="91425" wrap="square" tIns="91425">
            <a:noAutofit/>
          </a:bodyPr>
          <a:lstStyle/>
          <a:p>
            <a:pPr indent="-381000" lvl="0" marL="457200" rtl="0" algn="l">
              <a:spcBef>
                <a:spcPts val="560"/>
              </a:spcBef>
              <a:spcAft>
                <a:spcPts val="0"/>
              </a:spcAft>
              <a:buSzPts val="2400"/>
              <a:buAutoNum type="arabicPeriod" startAt="5"/>
            </a:pPr>
            <a:r>
              <a:rPr lang="zh-TW"/>
              <a:t>開啟</a:t>
            </a:r>
            <a:r>
              <a:rPr lang="zh-TW">
                <a:solidFill>
                  <a:srgbClr val="FF0000"/>
                </a:solidFill>
              </a:rPr>
              <a:t>Weka分群結果分析器</a:t>
            </a:r>
            <a:endParaRPr>
              <a:solidFill>
                <a:srgbClr val="FF0000"/>
              </a:solidFill>
            </a:endParaRPr>
          </a:p>
        </p:txBody>
      </p:sp>
      <p:sp>
        <p:nvSpPr>
          <p:cNvPr id="1887" name="Google Shape;1887;p171"/>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888" name="Google Shape;1888;p171"/>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grpSp>
        <p:nvGrpSpPr>
          <p:cNvPr id="1889" name="Google Shape;1889;p171"/>
          <p:cNvGrpSpPr/>
          <p:nvPr/>
        </p:nvGrpSpPr>
        <p:grpSpPr>
          <a:xfrm>
            <a:off x="4996850" y="3599925"/>
            <a:ext cx="3274500" cy="2008625"/>
            <a:chOff x="5077750" y="3309050"/>
            <a:chExt cx="3274500" cy="2008625"/>
          </a:xfrm>
        </p:grpSpPr>
        <p:sp>
          <p:nvSpPr>
            <p:cNvPr id="1890" name="Google Shape;1890;p171"/>
            <p:cNvSpPr/>
            <p:nvPr/>
          </p:nvSpPr>
          <p:spPr>
            <a:xfrm>
              <a:off x="5077750" y="4165675"/>
              <a:ext cx="3274500" cy="1152000"/>
            </a:xfrm>
            <a:prstGeom prst="roundRect">
              <a:avLst>
                <a:gd fmla="val 16667" name="adj"/>
              </a:avLst>
            </a:prstGeom>
            <a:solidFill>
              <a:srgbClr val="FFFFFF"/>
            </a:solidFill>
            <a:ln cap="flat" cmpd="sng" w="38100">
              <a:solidFill>
                <a:schemeClr val="accent6"/>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u="sng">
                  <a:solidFill>
                    <a:srgbClr val="0000FF"/>
                  </a:solidFill>
                  <a:latin typeface="Microsoft JhengHei"/>
                  <a:ea typeface="Microsoft JhengHei"/>
                  <a:cs typeface="Microsoft JhengHei"/>
                  <a:sym typeface="Microsoft JhengHei"/>
                </a:rPr>
                <a:t>Weka</a:t>
              </a:r>
              <a:br>
                <a:rPr lang="zh-TW" sz="3200" u="sng">
                  <a:solidFill>
                    <a:srgbClr val="0000FF"/>
                  </a:solidFill>
                  <a:latin typeface="Microsoft JhengHei"/>
                  <a:ea typeface="Microsoft JhengHei"/>
                  <a:cs typeface="Microsoft JhengHei"/>
                  <a:sym typeface="Microsoft JhengHei"/>
                </a:rPr>
              </a:br>
              <a:r>
                <a:rPr lang="zh-TW" sz="3200" u="sng">
                  <a:solidFill>
                    <a:srgbClr val="0000FF"/>
                  </a:solidFill>
                  <a:latin typeface="Microsoft JhengHei"/>
                  <a:ea typeface="Microsoft JhengHei"/>
                  <a:cs typeface="Microsoft JhengHei"/>
                  <a:sym typeface="Microsoft JhengHei"/>
                </a:rPr>
                <a:t>分群結果分析器</a:t>
              </a:r>
              <a:endParaRPr sz="3200" u="sng">
                <a:solidFill>
                  <a:srgbClr val="0000FF"/>
                </a:solidFill>
                <a:latin typeface="Microsoft JhengHei"/>
                <a:ea typeface="Microsoft JhengHei"/>
                <a:cs typeface="Microsoft JhengHei"/>
                <a:sym typeface="Microsoft JhengHei"/>
              </a:endParaRPr>
            </a:p>
          </p:txBody>
        </p:sp>
        <p:pic>
          <p:nvPicPr>
            <p:cNvPr id="1891" name="Google Shape;1891;p171"/>
            <p:cNvPicPr preferRelativeResize="0"/>
            <p:nvPr/>
          </p:nvPicPr>
          <p:blipFill>
            <a:blip r:embed="rId3">
              <a:alphaModFix/>
            </a:blip>
            <a:stretch>
              <a:fillRect/>
            </a:stretch>
          </p:blipFill>
          <p:spPr>
            <a:xfrm>
              <a:off x="6225888" y="3309050"/>
              <a:ext cx="978325" cy="978325"/>
            </a:xfrm>
            <a:prstGeom prst="rect">
              <a:avLst/>
            </a:prstGeom>
            <a:noFill/>
            <a:ln>
              <a:noFill/>
            </a:ln>
          </p:spPr>
        </p:pic>
      </p:grpSp>
      <p:sp>
        <p:nvSpPr>
          <p:cNvPr id="1892" name="Google Shape;1892;p171"/>
          <p:cNvSpPr/>
          <p:nvPr/>
        </p:nvSpPr>
        <p:spPr>
          <a:xfrm flipH="1">
            <a:off x="4218092" y="3700233"/>
            <a:ext cx="882900" cy="893700"/>
          </a:xfrm>
          <a:prstGeom prst="leftArrow">
            <a:avLst>
              <a:gd fmla="val 50000" name="adj1"/>
              <a:gd fmla="val 50000" name="adj2"/>
            </a:avLst>
          </a:prstGeom>
          <a:solidFill>
            <a:srgbClr val="4F81B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171"/>
          <p:cNvSpPr/>
          <p:nvPr/>
        </p:nvSpPr>
        <p:spPr>
          <a:xfrm>
            <a:off x="5524113" y="3537430"/>
            <a:ext cx="602400" cy="594600"/>
          </a:xfrm>
          <a:prstGeom prst="wedgeEllipseCallout">
            <a:avLst>
              <a:gd fmla="val 53604" name="adj1"/>
              <a:gd fmla="val 59392"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5</a:t>
            </a:r>
            <a:endParaRPr b="1" sz="3200">
              <a:solidFill>
                <a:srgbClr val="FFFFFF"/>
              </a:solidFill>
            </a:endParaRPr>
          </a:p>
        </p:txBody>
      </p:sp>
      <p:grpSp>
        <p:nvGrpSpPr>
          <p:cNvPr id="1894" name="Google Shape;1894;p171"/>
          <p:cNvGrpSpPr/>
          <p:nvPr/>
        </p:nvGrpSpPr>
        <p:grpSpPr>
          <a:xfrm>
            <a:off x="858350" y="2970363"/>
            <a:ext cx="3369600" cy="2713713"/>
            <a:chOff x="858350" y="2970363"/>
            <a:chExt cx="3369600" cy="2713713"/>
          </a:xfrm>
        </p:grpSpPr>
        <p:sp>
          <p:nvSpPr>
            <p:cNvPr id="1895" name="Google Shape;1895;p171"/>
            <p:cNvSpPr/>
            <p:nvPr/>
          </p:nvSpPr>
          <p:spPr>
            <a:xfrm>
              <a:off x="1771950" y="2970363"/>
              <a:ext cx="1542300" cy="1523400"/>
            </a:xfrm>
            <a:prstGeom prst="wedgeRoundRectCallout">
              <a:avLst>
                <a:gd fmla="val -5691" name="adj1"/>
                <a:gd fmla="val 64205" name="adj2"/>
                <a:gd fmla="val 0" name="adj3"/>
              </a:avLst>
            </a:prstGeom>
            <a:solidFill>
              <a:srgbClr val="4F81B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solidFill>
                  <a:srgbClr val="FFFFFF"/>
                </a:solidFill>
              </a:endParaRPr>
            </a:p>
          </p:txBody>
        </p:sp>
        <p:sp>
          <p:nvSpPr>
            <p:cNvPr id="1896" name="Google Shape;1896;p171"/>
            <p:cNvSpPr/>
            <p:nvPr/>
          </p:nvSpPr>
          <p:spPr>
            <a:xfrm>
              <a:off x="858350" y="4790375"/>
              <a:ext cx="3369600" cy="893700"/>
            </a:xfrm>
            <a:prstGeom prst="flowChartAlternateProcess">
              <a:avLst/>
            </a:prstGeom>
            <a:solidFill>
              <a:srgbClr val="FFFFFF"/>
            </a:solidFill>
            <a:ln cap="flat" cmpd="sng" w="38100">
              <a:solidFill>
                <a:srgbClr val="4F81BD"/>
              </a:solidFill>
              <a:prstDash val="solid"/>
              <a:round/>
              <a:headEnd len="sm" w="sm" type="none"/>
              <a:tailEnd len="sm" w="sm" type="none"/>
            </a:ln>
            <a:effectLst>
              <a:outerShdw blurRad="128588" rotWithShape="0" algn="bl" dir="5400000" dist="9525">
                <a:srgbClr val="4F81BD">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u="sng">
                  <a:solidFill>
                    <a:srgbClr val="0000FF"/>
                  </a:solidFill>
                  <a:latin typeface="Droid Sans"/>
                  <a:ea typeface="Droid Sans"/>
                  <a:cs typeface="Droid Sans"/>
                  <a:sym typeface="Droid Sans"/>
                </a:rPr>
                <a:t>課程首頁</a:t>
              </a:r>
              <a:endParaRPr sz="2400" u="sng">
                <a:solidFill>
                  <a:srgbClr val="0000FF"/>
                </a:solidFill>
                <a:latin typeface="Droid Sans"/>
                <a:ea typeface="Droid Sans"/>
                <a:cs typeface="Droid Sans"/>
                <a:sym typeface="Droid Sans"/>
              </a:endParaRPr>
            </a:p>
          </p:txBody>
        </p:sp>
      </p:grpSp>
      <p:pic>
        <p:nvPicPr>
          <p:cNvPr id="1897" name="Google Shape;1897;p171"/>
          <p:cNvPicPr preferRelativeResize="0"/>
          <p:nvPr/>
        </p:nvPicPr>
        <p:blipFill>
          <a:blip r:embed="rId4">
            <a:alphaModFix/>
          </a:blip>
          <a:stretch>
            <a:fillRect/>
          </a:stretch>
        </p:blipFill>
        <p:spPr>
          <a:xfrm>
            <a:off x="2030680" y="3219550"/>
            <a:ext cx="1025025" cy="1025025"/>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2" name="Shape 1902"/>
        <p:cNvGrpSpPr/>
        <p:nvPr/>
      </p:nvGrpSpPr>
      <p:grpSpPr>
        <a:xfrm>
          <a:off x="0" y="0"/>
          <a:ext cx="0" cy="0"/>
          <a:chOff x="0" y="0"/>
          <a:chExt cx="0" cy="0"/>
        </a:xfrm>
      </p:grpSpPr>
      <p:sp>
        <p:nvSpPr>
          <p:cNvPr id="1903" name="Google Shape;1903;p172"/>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solidFill>
                  <a:schemeClr val="dk1"/>
                </a:solidFill>
              </a:rPr>
              <a:t>STEP 4. 檢視探勘結果 (4/6)</a:t>
            </a:r>
            <a:endParaRPr/>
          </a:p>
        </p:txBody>
      </p:sp>
      <p:sp>
        <p:nvSpPr>
          <p:cNvPr id="1904" name="Google Shape;1904;p172"/>
          <p:cNvSpPr txBox="1"/>
          <p:nvPr>
            <p:ph idx="1" type="body"/>
          </p:nvPr>
        </p:nvSpPr>
        <p:spPr>
          <a:xfrm>
            <a:off x="53340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905" name="Google Shape;1905;p172"/>
          <p:cNvSpPr txBox="1"/>
          <p:nvPr>
            <p:ph idx="2" type="body"/>
          </p:nvPr>
        </p:nvSpPr>
        <p:spPr>
          <a:xfrm>
            <a:off x="5666075" y="1936475"/>
            <a:ext cx="3058800" cy="4566600"/>
          </a:xfrm>
          <a:prstGeom prst="rect">
            <a:avLst/>
          </a:prstGeom>
        </p:spPr>
        <p:txBody>
          <a:bodyPr anchorCtr="0" anchor="t" bIns="91425" lIns="91425" spcFirstLastPara="1" rIns="91425" wrap="square" tIns="91425">
            <a:noAutofit/>
          </a:bodyPr>
          <a:lstStyle/>
          <a:p>
            <a:pPr indent="-381000" lvl="0" marL="457200" rtl="0" algn="l">
              <a:spcBef>
                <a:spcPts val="560"/>
              </a:spcBef>
              <a:spcAft>
                <a:spcPts val="0"/>
              </a:spcAft>
              <a:buSzPts val="2400"/>
              <a:buAutoNum type="arabicPeriod" startAt="6"/>
            </a:pPr>
            <a:r>
              <a:rPr lang="zh-TW">
                <a:solidFill>
                  <a:srgbClr val="FF0000"/>
                </a:solidFill>
              </a:rPr>
              <a:t>選擇檔案</a:t>
            </a:r>
            <a:br>
              <a:rPr lang="zh-TW">
                <a:solidFill>
                  <a:schemeClr val="dk1"/>
                </a:solidFill>
              </a:rPr>
            </a:br>
            <a:r>
              <a:rPr lang="zh-TW">
                <a:solidFill>
                  <a:schemeClr val="dk1"/>
                </a:solidFill>
              </a:rPr>
              <a:t>選擇剛剛儲存的CSV檔案</a:t>
            </a:r>
            <a:endParaRPr>
              <a:solidFill>
                <a:schemeClr val="dk1"/>
              </a:solidFill>
            </a:endParaRPr>
          </a:p>
          <a:p>
            <a:pPr indent="0" lvl="0" marL="0" rtl="0" algn="l">
              <a:spcBef>
                <a:spcPts val="560"/>
              </a:spcBef>
              <a:spcAft>
                <a:spcPts val="0"/>
              </a:spcAft>
              <a:buNone/>
            </a:pPr>
            <a:r>
              <a:t/>
            </a:r>
            <a:endParaRPr/>
          </a:p>
        </p:txBody>
      </p:sp>
      <p:sp>
        <p:nvSpPr>
          <p:cNvPr id="1906" name="Google Shape;1906;p172"/>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907" name="Google Shape;1907;p172"/>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908" name="Google Shape;1908;p172"/>
          <p:cNvPicPr preferRelativeResize="0"/>
          <p:nvPr/>
        </p:nvPicPr>
        <p:blipFill rotWithShape="1">
          <a:blip r:embed="rId3">
            <a:alphaModFix/>
          </a:blip>
          <a:srcRect b="0" l="0" r="25104" t="0"/>
          <a:stretch/>
        </p:blipFill>
        <p:spPr>
          <a:xfrm>
            <a:off x="533400" y="1791150"/>
            <a:ext cx="5033149" cy="4711800"/>
          </a:xfrm>
          <a:prstGeom prst="rect">
            <a:avLst/>
          </a:prstGeom>
          <a:noFill/>
          <a:ln cap="flat" cmpd="sng" w="38100">
            <a:solidFill>
              <a:schemeClr val="dk2"/>
            </a:solidFill>
            <a:prstDash val="solid"/>
            <a:round/>
            <a:headEnd len="sm" w="sm" type="none"/>
            <a:tailEnd len="sm" w="sm" type="none"/>
          </a:ln>
        </p:spPr>
      </p:pic>
      <p:sp>
        <p:nvSpPr>
          <p:cNvPr id="1909" name="Google Shape;1909;p172"/>
          <p:cNvSpPr/>
          <p:nvPr/>
        </p:nvSpPr>
        <p:spPr>
          <a:xfrm>
            <a:off x="935528" y="3773125"/>
            <a:ext cx="838200" cy="3399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910" name="Google Shape;1910;p172"/>
          <p:cNvSpPr/>
          <p:nvPr/>
        </p:nvSpPr>
        <p:spPr>
          <a:xfrm>
            <a:off x="333113" y="3025305"/>
            <a:ext cx="602400" cy="594600"/>
          </a:xfrm>
          <a:prstGeom prst="wedgeEllipseCallout">
            <a:avLst>
              <a:gd fmla="val 58817" name="adj1"/>
              <a:gd fmla="val 60468"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6</a:t>
            </a:r>
            <a:endParaRPr b="1" sz="3200">
              <a:solidFill>
                <a:srgbClr val="FFFFFF"/>
              </a:solidFill>
            </a:endParaRPr>
          </a:p>
        </p:txBody>
      </p:sp>
      <p:sp>
        <p:nvSpPr>
          <p:cNvPr id="1911" name="Google Shape;1911;p172"/>
          <p:cNvSpPr/>
          <p:nvPr/>
        </p:nvSpPr>
        <p:spPr>
          <a:xfrm flipH="1" rot="10800000">
            <a:off x="1863250" y="3680723"/>
            <a:ext cx="508500" cy="524700"/>
          </a:xfrm>
          <a:prstGeom prst="leftArrow">
            <a:avLst>
              <a:gd fmla="val 50000" name="adj1"/>
              <a:gd fmla="val 500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12" name="Google Shape;1912;p172"/>
          <p:cNvGrpSpPr/>
          <p:nvPr/>
        </p:nvGrpSpPr>
        <p:grpSpPr>
          <a:xfrm>
            <a:off x="2513205" y="3311375"/>
            <a:ext cx="4540295" cy="1374151"/>
            <a:chOff x="3616180" y="3974100"/>
            <a:chExt cx="4540295" cy="1374151"/>
          </a:xfrm>
        </p:grpSpPr>
        <p:sp>
          <p:nvSpPr>
            <p:cNvPr id="1913" name="Google Shape;1913;p172"/>
            <p:cNvSpPr/>
            <p:nvPr/>
          </p:nvSpPr>
          <p:spPr>
            <a:xfrm>
              <a:off x="4438575" y="4085175"/>
              <a:ext cx="3717900" cy="1152000"/>
            </a:xfrm>
            <a:prstGeom prst="roundRect">
              <a:avLst>
                <a:gd fmla="val 16667" name="adj"/>
              </a:avLst>
            </a:prstGeom>
            <a:solidFill>
              <a:srgbClr val="FFFFFF"/>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t>stu-sch-1 </a:t>
              </a:r>
              <a:br>
                <a:rPr lang="zh-TW" sz="3200"/>
              </a:br>
              <a:r>
                <a:rPr lang="zh-TW" sz="3200"/>
                <a:t>- train - cluster.</a:t>
              </a:r>
              <a:r>
                <a:rPr lang="zh-TW" sz="3200">
                  <a:solidFill>
                    <a:srgbClr val="FF0000"/>
                  </a:solidFill>
                </a:rPr>
                <a:t>csv</a:t>
              </a:r>
              <a:endParaRPr sz="3200">
                <a:solidFill>
                  <a:srgbClr val="FF0000"/>
                </a:solidFill>
              </a:endParaRPr>
            </a:p>
          </p:txBody>
        </p:sp>
        <p:pic>
          <p:nvPicPr>
            <p:cNvPr id="1914" name="Google Shape;1914;p172"/>
            <p:cNvPicPr preferRelativeResize="0"/>
            <p:nvPr/>
          </p:nvPicPr>
          <p:blipFill>
            <a:blip r:embed="rId4">
              <a:alphaModFix/>
            </a:blip>
            <a:stretch>
              <a:fillRect/>
            </a:stretch>
          </p:blipFill>
          <p:spPr>
            <a:xfrm>
              <a:off x="3616180" y="3974100"/>
              <a:ext cx="997486" cy="1374151"/>
            </a:xfrm>
            <a:prstGeom prst="rect">
              <a:avLst/>
            </a:prstGeom>
            <a:noFill/>
            <a:ln>
              <a:noFill/>
            </a:ln>
          </p:spPr>
        </p:pic>
      </p:gr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9" name="Shape 1919"/>
        <p:cNvGrpSpPr/>
        <p:nvPr/>
      </p:nvGrpSpPr>
      <p:grpSpPr>
        <a:xfrm>
          <a:off x="0" y="0"/>
          <a:ext cx="0" cy="0"/>
          <a:chOff x="0" y="0"/>
          <a:chExt cx="0" cy="0"/>
        </a:xfrm>
      </p:grpSpPr>
      <p:sp>
        <p:nvSpPr>
          <p:cNvPr id="1920" name="Google Shape;1920;p173"/>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solidFill>
                  <a:schemeClr val="dk1"/>
                </a:solidFill>
              </a:rPr>
              <a:t>STEP 4. 檢視探勘結果 (6/6)</a:t>
            </a:r>
            <a:endParaRPr/>
          </a:p>
        </p:txBody>
      </p:sp>
      <p:sp>
        <p:nvSpPr>
          <p:cNvPr id="1921" name="Google Shape;1921;p173"/>
          <p:cNvSpPr txBox="1"/>
          <p:nvPr>
            <p:ph idx="1" type="body"/>
          </p:nvPr>
        </p:nvSpPr>
        <p:spPr>
          <a:xfrm>
            <a:off x="53340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922" name="Google Shape;1922;p173"/>
          <p:cNvSpPr txBox="1"/>
          <p:nvPr>
            <p:ph idx="2" type="body"/>
          </p:nvPr>
        </p:nvSpPr>
        <p:spPr>
          <a:xfrm>
            <a:off x="5798125" y="1791150"/>
            <a:ext cx="2926800" cy="4711800"/>
          </a:xfrm>
          <a:prstGeom prst="rect">
            <a:avLst/>
          </a:prstGeom>
        </p:spPr>
        <p:txBody>
          <a:bodyPr anchorCtr="0" anchor="ctr" bIns="91425" lIns="91425" spcFirstLastPara="1" rIns="91425" wrap="square" tIns="91425">
            <a:noAutofit/>
          </a:bodyPr>
          <a:lstStyle/>
          <a:p>
            <a:pPr indent="-381000" lvl="0" marL="457200" rtl="0" algn="l">
              <a:spcBef>
                <a:spcPts val="560"/>
              </a:spcBef>
              <a:spcAft>
                <a:spcPts val="0"/>
              </a:spcAft>
              <a:buSzPts val="2400"/>
              <a:buAutoNum type="arabicPeriod" startAt="7"/>
            </a:pPr>
            <a:r>
              <a:rPr lang="zh-TW">
                <a:solidFill>
                  <a:srgbClr val="FF0000"/>
                </a:solidFill>
              </a:rPr>
              <a:t>分群比較表</a:t>
            </a:r>
            <a:br>
              <a:rPr lang="zh-TW">
                <a:solidFill>
                  <a:schemeClr val="dk1"/>
                </a:solidFill>
              </a:rPr>
            </a:br>
            <a:r>
              <a:rPr lang="zh-TW">
                <a:solidFill>
                  <a:schemeClr val="dk1"/>
                </a:solidFill>
              </a:rPr>
              <a:t>查看各分群大於和小於全部資料均值的屬性</a:t>
            </a:r>
            <a:endParaRPr>
              <a:solidFill>
                <a:schemeClr val="dk1"/>
              </a:solidFill>
            </a:endParaRPr>
          </a:p>
          <a:p>
            <a:pPr indent="-381000" lvl="0" marL="457200" rtl="0" algn="l">
              <a:spcBef>
                <a:spcPts val="0"/>
              </a:spcBef>
              <a:spcAft>
                <a:spcPts val="0"/>
              </a:spcAft>
              <a:buSzPts val="2400"/>
              <a:buAutoNum type="arabicPeriod" startAt="7"/>
            </a:pPr>
            <a:r>
              <a:rPr lang="zh-TW">
                <a:solidFill>
                  <a:schemeClr val="dk1"/>
                </a:solidFill>
              </a:rPr>
              <a:t>舉例：</a:t>
            </a:r>
            <a:endParaRPr>
              <a:solidFill>
                <a:schemeClr val="dk1"/>
              </a:solidFill>
            </a:endParaRPr>
          </a:p>
          <a:p>
            <a:pPr indent="-368300" lvl="0" marL="457200" rtl="0" algn="l">
              <a:spcBef>
                <a:spcPts val="0"/>
              </a:spcBef>
              <a:spcAft>
                <a:spcPts val="0"/>
              </a:spcAft>
              <a:buClr>
                <a:schemeClr val="dk1"/>
              </a:buClr>
              <a:buSzPts val="2200"/>
              <a:buChar char="●"/>
            </a:pPr>
            <a:r>
              <a:rPr lang="zh-TW" sz="2200">
                <a:solidFill>
                  <a:schemeClr val="dk1"/>
                </a:solidFill>
              </a:rPr>
              <a:t>第2群的Age大於平均值</a:t>
            </a:r>
            <a:endParaRPr sz="2200">
              <a:solidFill>
                <a:schemeClr val="dk1"/>
              </a:solidFill>
            </a:endParaRPr>
          </a:p>
          <a:p>
            <a:pPr indent="-368300" lvl="0" marL="457200" rtl="0" algn="l">
              <a:spcBef>
                <a:spcPts val="0"/>
              </a:spcBef>
              <a:spcAft>
                <a:spcPts val="0"/>
              </a:spcAft>
              <a:buClr>
                <a:schemeClr val="dk1"/>
              </a:buClr>
              <a:buSzPts val="2200"/>
              <a:buChar char="●"/>
            </a:pPr>
            <a:r>
              <a:rPr lang="zh-TW" sz="2200">
                <a:solidFill>
                  <a:schemeClr val="dk1"/>
                </a:solidFill>
              </a:rPr>
              <a:t>表示第2群的年齡較大</a:t>
            </a:r>
            <a:endParaRPr sz="2200">
              <a:solidFill>
                <a:schemeClr val="dk1"/>
              </a:solidFill>
            </a:endParaRPr>
          </a:p>
        </p:txBody>
      </p:sp>
      <p:sp>
        <p:nvSpPr>
          <p:cNvPr id="1923" name="Google Shape;1923;p173"/>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pic>
        <p:nvPicPr>
          <p:cNvPr id="1924" name="Google Shape;1924;p173"/>
          <p:cNvPicPr preferRelativeResize="0"/>
          <p:nvPr/>
        </p:nvPicPr>
        <p:blipFill rotWithShape="1">
          <a:blip r:embed="rId3">
            <a:alphaModFix/>
          </a:blip>
          <a:srcRect b="0" l="0" r="14617" t="0"/>
          <a:stretch/>
        </p:blipFill>
        <p:spPr>
          <a:xfrm>
            <a:off x="533400" y="1785450"/>
            <a:ext cx="5264725" cy="4711800"/>
          </a:xfrm>
          <a:prstGeom prst="rect">
            <a:avLst/>
          </a:prstGeom>
          <a:noFill/>
          <a:ln cap="flat" cmpd="sng" w="38100">
            <a:solidFill>
              <a:schemeClr val="dk2"/>
            </a:solidFill>
            <a:prstDash val="solid"/>
            <a:round/>
            <a:headEnd len="sm" w="sm" type="none"/>
            <a:tailEnd len="sm" w="sm" type="none"/>
          </a:ln>
        </p:spPr>
      </p:pic>
      <p:sp>
        <p:nvSpPr>
          <p:cNvPr id="1925" name="Google Shape;1925;p173"/>
          <p:cNvSpPr/>
          <p:nvPr/>
        </p:nvSpPr>
        <p:spPr>
          <a:xfrm>
            <a:off x="713675" y="1791150"/>
            <a:ext cx="657900" cy="261900"/>
          </a:xfrm>
          <a:prstGeom prst="roundRect">
            <a:avLst>
              <a:gd fmla="val 303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926" name="Google Shape;1926;p173"/>
          <p:cNvSpPr/>
          <p:nvPr/>
        </p:nvSpPr>
        <p:spPr>
          <a:xfrm>
            <a:off x="1619163" y="1306630"/>
            <a:ext cx="602400" cy="594600"/>
          </a:xfrm>
          <a:prstGeom prst="wedgeEllipseCallout">
            <a:avLst>
              <a:gd fmla="val -67441" name="adj1"/>
              <a:gd fmla="val 42444"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7</a:t>
            </a:r>
            <a:endParaRPr b="1" sz="3200">
              <a:solidFill>
                <a:srgbClr val="FFFFFF"/>
              </a:solidFill>
            </a:endParaRPr>
          </a:p>
        </p:txBody>
      </p:sp>
      <p:sp>
        <p:nvSpPr>
          <p:cNvPr id="1927" name="Google Shape;1927;p173"/>
          <p:cNvSpPr/>
          <p:nvPr/>
        </p:nvSpPr>
        <p:spPr>
          <a:xfrm>
            <a:off x="3563750" y="2610525"/>
            <a:ext cx="657900" cy="261900"/>
          </a:xfrm>
          <a:prstGeom prst="roundRect">
            <a:avLst>
              <a:gd fmla="val 303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928" name="Google Shape;1928;p173"/>
          <p:cNvSpPr/>
          <p:nvPr/>
        </p:nvSpPr>
        <p:spPr>
          <a:xfrm>
            <a:off x="4807688" y="2277830"/>
            <a:ext cx="602400" cy="594600"/>
          </a:xfrm>
          <a:prstGeom prst="wedgeEllipseCallout">
            <a:avLst>
              <a:gd fmla="val -120665" name="adj1"/>
              <a:gd fmla="val 33391"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8</a:t>
            </a:r>
            <a:endParaRPr b="1" sz="3200">
              <a:solidFill>
                <a:srgbClr val="FFFFFF"/>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3" name="Shape 1933"/>
        <p:cNvGrpSpPr/>
        <p:nvPr/>
      </p:nvGrpSpPr>
      <p:grpSpPr>
        <a:xfrm>
          <a:off x="0" y="0"/>
          <a:ext cx="0" cy="0"/>
          <a:chOff x="0" y="0"/>
          <a:chExt cx="0" cy="0"/>
        </a:xfrm>
      </p:grpSpPr>
      <p:sp>
        <p:nvSpPr>
          <p:cNvPr id="1934" name="Google Shape;1934;p174"/>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solidFill>
                  <a:schemeClr val="dk1"/>
                </a:solidFill>
              </a:rPr>
              <a:t>STEP 4. 檢視探勘結果 (6/6)</a:t>
            </a:r>
            <a:endParaRPr/>
          </a:p>
        </p:txBody>
      </p:sp>
      <p:sp>
        <p:nvSpPr>
          <p:cNvPr id="1935" name="Google Shape;1935;p174"/>
          <p:cNvSpPr txBox="1"/>
          <p:nvPr>
            <p:ph idx="1" type="body"/>
          </p:nvPr>
        </p:nvSpPr>
        <p:spPr>
          <a:xfrm>
            <a:off x="53340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936" name="Google Shape;1936;p174"/>
          <p:cNvSpPr txBox="1"/>
          <p:nvPr>
            <p:ph idx="2" type="body"/>
          </p:nvPr>
        </p:nvSpPr>
        <p:spPr>
          <a:xfrm>
            <a:off x="6092500" y="1791150"/>
            <a:ext cx="2632500" cy="4711800"/>
          </a:xfrm>
          <a:prstGeom prst="rect">
            <a:avLst/>
          </a:prstGeom>
        </p:spPr>
        <p:txBody>
          <a:bodyPr anchorCtr="0" anchor="ctr" bIns="91425" lIns="91425" spcFirstLastPara="1" rIns="91425" wrap="square" tIns="91425">
            <a:noAutofit/>
          </a:bodyPr>
          <a:lstStyle/>
          <a:p>
            <a:pPr indent="-381000" lvl="0" marL="457200" rtl="0" algn="l">
              <a:spcBef>
                <a:spcPts val="560"/>
              </a:spcBef>
              <a:spcAft>
                <a:spcPts val="0"/>
              </a:spcAft>
              <a:buSzPts val="2400"/>
              <a:buAutoNum type="arabicPeriod" startAt="9"/>
            </a:pPr>
            <a:r>
              <a:rPr lang="zh-TW">
                <a:solidFill>
                  <a:srgbClr val="FF0000"/>
                </a:solidFill>
              </a:rPr>
              <a:t>分群結果</a:t>
            </a:r>
            <a:br>
              <a:rPr lang="zh-TW">
                <a:solidFill>
                  <a:schemeClr val="dk1"/>
                </a:solidFill>
              </a:rPr>
            </a:br>
            <a:r>
              <a:rPr lang="zh-TW">
                <a:solidFill>
                  <a:schemeClr val="dk1"/>
                </a:solidFill>
              </a:rPr>
              <a:t>查看各屬性在各群中的平均值和標準差</a:t>
            </a:r>
            <a:endParaRPr>
              <a:solidFill>
                <a:schemeClr val="dk1"/>
              </a:solidFill>
            </a:endParaRPr>
          </a:p>
          <a:p>
            <a:pPr indent="-381000" lvl="0" marL="457200" rtl="0" algn="l">
              <a:spcBef>
                <a:spcPts val="0"/>
              </a:spcBef>
              <a:spcAft>
                <a:spcPts val="0"/>
              </a:spcAft>
              <a:buSzPts val="2400"/>
              <a:buAutoNum type="arabicPeriod" startAt="9"/>
            </a:pPr>
            <a:r>
              <a:rPr lang="zh-TW">
                <a:solidFill>
                  <a:schemeClr val="dk1"/>
                </a:solidFill>
              </a:rPr>
              <a:t>舉例：</a:t>
            </a:r>
            <a:endParaRPr>
              <a:solidFill>
                <a:schemeClr val="dk1"/>
              </a:solidFill>
            </a:endParaRPr>
          </a:p>
          <a:p>
            <a:pPr indent="-368300" lvl="0" marL="457200" rtl="0" algn="l">
              <a:spcBef>
                <a:spcPts val="0"/>
              </a:spcBef>
              <a:spcAft>
                <a:spcPts val="0"/>
              </a:spcAft>
              <a:buClr>
                <a:schemeClr val="dk1"/>
              </a:buClr>
              <a:buSzPts val="2200"/>
              <a:buChar char="●"/>
            </a:pPr>
            <a:r>
              <a:rPr lang="zh-TW" sz="2200">
                <a:solidFill>
                  <a:schemeClr val="dk1"/>
                </a:solidFill>
              </a:rPr>
              <a:t>第2群的Age大於平均值為</a:t>
            </a:r>
            <a:r>
              <a:rPr lang="zh-TW" sz="2200" u="sng">
                <a:solidFill>
                  <a:schemeClr val="dk1"/>
                </a:solidFill>
              </a:rPr>
              <a:t>16.8</a:t>
            </a:r>
            <a:endParaRPr sz="2200" u="sng">
              <a:solidFill>
                <a:schemeClr val="dk1"/>
              </a:solidFill>
            </a:endParaRPr>
          </a:p>
          <a:p>
            <a:pPr indent="-368300" lvl="0" marL="457200" rtl="0" algn="l">
              <a:spcBef>
                <a:spcPts val="0"/>
              </a:spcBef>
              <a:spcAft>
                <a:spcPts val="0"/>
              </a:spcAft>
              <a:buClr>
                <a:schemeClr val="dk1"/>
              </a:buClr>
              <a:buSzPts val="2200"/>
              <a:buChar char="●"/>
            </a:pPr>
            <a:r>
              <a:rPr lang="zh-TW" sz="2200">
                <a:solidFill>
                  <a:schemeClr val="dk1"/>
                </a:solidFill>
              </a:rPr>
              <a:t>比第1群的</a:t>
            </a:r>
            <a:r>
              <a:rPr lang="zh-TW" sz="2200" u="sng">
                <a:solidFill>
                  <a:schemeClr val="dk1"/>
                </a:solidFill>
              </a:rPr>
              <a:t>16.6</a:t>
            </a:r>
            <a:r>
              <a:rPr lang="zh-TW" sz="2200">
                <a:solidFill>
                  <a:schemeClr val="dk1"/>
                </a:solidFill>
              </a:rPr>
              <a:t>還要大一點</a:t>
            </a:r>
            <a:endParaRPr/>
          </a:p>
        </p:txBody>
      </p:sp>
      <p:sp>
        <p:nvSpPr>
          <p:cNvPr id="1937" name="Google Shape;1937;p174"/>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938" name="Google Shape;1938;p174"/>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939" name="Google Shape;1939;p174"/>
          <p:cNvPicPr preferRelativeResize="0"/>
          <p:nvPr/>
        </p:nvPicPr>
        <p:blipFill rotWithShape="1">
          <a:blip r:embed="rId3">
            <a:alphaModFix/>
          </a:blip>
          <a:srcRect b="0" l="0" r="16205" t="0"/>
          <a:stretch/>
        </p:blipFill>
        <p:spPr>
          <a:xfrm>
            <a:off x="533400" y="1791150"/>
            <a:ext cx="5166750" cy="4711800"/>
          </a:xfrm>
          <a:prstGeom prst="rect">
            <a:avLst/>
          </a:prstGeom>
          <a:noFill/>
          <a:ln cap="flat" cmpd="sng" w="38100">
            <a:solidFill>
              <a:schemeClr val="dk2"/>
            </a:solidFill>
            <a:prstDash val="solid"/>
            <a:round/>
            <a:headEnd len="sm" w="sm" type="none"/>
            <a:tailEnd len="sm" w="sm" type="none"/>
          </a:ln>
        </p:spPr>
      </p:pic>
      <p:sp>
        <p:nvSpPr>
          <p:cNvPr id="1940" name="Google Shape;1940;p174"/>
          <p:cNvSpPr/>
          <p:nvPr/>
        </p:nvSpPr>
        <p:spPr>
          <a:xfrm>
            <a:off x="713675" y="1791150"/>
            <a:ext cx="1397100" cy="394800"/>
          </a:xfrm>
          <a:prstGeom prst="roundRect">
            <a:avLst>
              <a:gd fmla="val 303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941" name="Google Shape;1941;p174"/>
          <p:cNvSpPr/>
          <p:nvPr/>
        </p:nvSpPr>
        <p:spPr>
          <a:xfrm>
            <a:off x="2241888" y="1458030"/>
            <a:ext cx="602400" cy="594600"/>
          </a:xfrm>
          <a:prstGeom prst="wedgeEllipseCallout">
            <a:avLst>
              <a:gd fmla="val -67441" name="adj1"/>
              <a:gd fmla="val 42444"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9</a:t>
            </a:r>
            <a:endParaRPr b="1" sz="3200">
              <a:solidFill>
                <a:srgbClr val="FFFFFF"/>
              </a:solidFill>
            </a:endParaRPr>
          </a:p>
        </p:txBody>
      </p:sp>
      <p:sp>
        <p:nvSpPr>
          <p:cNvPr id="1942" name="Google Shape;1942;p174"/>
          <p:cNvSpPr/>
          <p:nvPr/>
        </p:nvSpPr>
        <p:spPr>
          <a:xfrm>
            <a:off x="1879275" y="3723850"/>
            <a:ext cx="3607200" cy="594600"/>
          </a:xfrm>
          <a:prstGeom prst="roundRect">
            <a:avLst>
              <a:gd fmla="val 303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943" name="Google Shape;1943;p174"/>
          <p:cNvSpPr/>
          <p:nvPr/>
        </p:nvSpPr>
        <p:spPr>
          <a:xfrm>
            <a:off x="5021438" y="2981430"/>
            <a:ext cx="602400" cy="594600"/>
          </a:xfrm>
          <a:prstGeom prst="wedgeEllipseCallout">
            <a:avLst>
              <a:gd fmla="val -40826" name="adj1"/>
              <a:gd fmla="val 87318"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0" lIns="0" spcFirstLastPara="1" rIns="0" wrap="square" tIns="0">
            <a:noAutofit/>
          </a:bodyPr>
          <a:lstStyle/>
          <a:p>
            <a:pPr indent="0" lvl="0" marL="0" rtl="0" algn="ctr">
              <a:spcBef>
                <a:spcPts val="0"/>
              </a:spcBef>
              <a:spcAft>
                <a:spcPts val="0"/>
              </a:spcAft>
              <a:buNone/>
            </a:pPr>
            <a:r>
              <a:rPr b="1" lang="zh-TW" sz="2800">
                <a:solidFill>
                  <a:srgbClr val="FFFFFF"/>
                </a:solidFill>
              </a:rPr>
              <a:t>10</a:t>
            </a:r>
            <a:endParaRPr b="1" sz="2800">
              <a:solidFill>
                <a:srgbClr val="FFFFFF"/>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8" name="Shape 1948"/>
        <p:cNvGrpSpPr/>
        <p:nvPr/>
      </p:nvGrpSpPr>
      <p:grpSpPr>
        <a:xfrm>
          <a:off x="0" y="0"/>
          <a:ext cx="0" cy="0"/>
          <a:chOff x="0" y="0"/>
          <a:chExt cx="0" cy="0"/>
        </a:xfrm>
      </p:grpSpPr>
      <p:sp>
        <p:nvSpPr>
          <p:cNvPr id="1949" name="Google Shape;1949;p175"/>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950" name="Google Shape;1950;p175"/>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我們可以把相似的學生分成兩群</a:t>
            </a:r>
            <a:endParaRPr/>
          </a:p>
        </p:txBody>
      </p:sp>
      <p:sp>
        <p:nvSpPr>
          <p:cNvPr id="1951" name="Google Shape;1951;p175"/>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952" name="Google Shape;1952;p175"/>
          <p:cNvPicPr preferRelativeResize="0"/>
          <p:nvPr/>
        </p:nvPicPr>
        <p:blipFill rotWithShape="1">
          <a:blip r:embed="rId3">
            <a:alphaModFix/>
          </a:blip>
          <a:srcRect b="46334" l="19479" r="20511" t="5526"/>
          <a:stretch/>
        </p:blipFill>
        <p:spPr>
          <a:xfrm>
            <a:off x="2756980" y="1791150"/>
            <a:ext cx="3509616" cy="2151376"/>
          </a:xfrm>
          <a:prstGeom prst="rect">
            <a:avLst/>
          </a:prstGeom>
          <a:noFill/>
          <a:ln cap="flat" cmpd="sng" w="38100">
            <a:solidFill>
              <a:schemeClr val="dk2"/>
            </a:solidFill>
            <a:prstDash val="solid"/>
            <a:round/>
            <a:headEnd len="sm" w="sm" type="none"/>
            <a:tailEnd len="sm" w="sm" type="none"/>
          </a:ln>
        </p:spPr>
      </p:pic>
      <p:sp>
        <p:nvSpPr>
          <p:cNvPr id="1953" name="Google Shape;1953;p175"/>
          <p:cNvSpPr/>
          <p:nvPr/>
        </p:nvSpPr>
        <p:spPr>
          <a:xfrm>
            <a:off x="533400" y="3241626"/>
            <a:ext cx="3157800" cy="2931600"/>
          </a:xfrm>
          <a:prstGeom prst="wedgeRoundRectCallout">
            <a:avLst>
              <a:gd fmla="val 37321" name="adj1"/>
              <a:gd fmla="val -57565" name="adj2"/>
              <a:gd fmla="val 0" name="adj3"/>
            </a:avLst>
          </a:prstGeom>
          <a:solidFill>
            <a:srgbClr val="FFFFFF"/>
          </a:solidFill>
          <a:ln cap="flat" cmpd="sng" w="38100">
            <a:solidFill>
              <a:schemeClr val="accen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b="1" lang="zh-TW" sz="2400">
                <a:latin typeface="Microsoft JhengHei"/>
                <a:ea typeface="Microsoft JhengHei"/>
                <a:cs typeface="Microsoft JhengHei"/>
                <a:sym typeface="Microsoft JhengHei"/>
              </a:rPr>
              <a:t>第1群</a:t>
            </a:r>
            <a:endParaRPr b="1" sz="2400">
              <a:latin typeface="Microsoft JhengHei"/>
              <a:ea typeface="Microsoft JhengHei"/>
              <a:cs typeface="Microsoft JhengHei"/>
              <a:sym typeface="Microsoft JhengHei"/>
            </a:endParaRPr>
          </a:p>
          <a:p>
            <a:pPr indent="-355600" lvl="0" marL="360000" rtl="0" algn="l">
              <a:spcBef>
                <a:spcPts val="1000"/>
              </a:spcBef>
              <a:spcAft>
                <a:spcPts val="0"/>
              </a:spcAft>
              <a:buSzPts val="2000"/>
              <a:buFont typeface="Microsoft JhengHei"/>
              <a:buChar char="●"/>
            </a:pPr>
            <a:r>
              <a:rPr lang="zh-TW" sz="2000">
                <a:latin typeface="Microsoft JhengHei"/>
                <a:ea typeface="Microsoft JhengHei"/>
                <a:cs typeface="Microsoft JhengHei"/>
                <a:sym typeface="Microsoft JhengHei"/>
              </a:rPr>
              <a:t>大多為男性</a:t>
            </a:r>
            <a:endParaRPr sz="2000">
              <a:latin typeface="Microsoft JhengHei"/>
              <a:ea typeface="Microsoft JhengHei"/>
              <a:cs typeface="Microsoft JhengHei"/>
              <a:sym typeface="Microsoft JhengHei"/>
            </a:endParaRPr>
          </a:p>
          <a:p>
            <a:pPr indent="-355600" lvl="0" marL="360000" rtl="0" algn="l">
              <a:spcBef>
                <a:spcPts val="0"/>
              </a:spcBef>
              <a:spcAft>
                <a:spcPts val="0"/>
              </a:spcAft>
              <a:buSzPts val="2000"/>
              <a:buFont typeface="Microsoft JhengHei"/>
              <a:buChar char="●"/>
            </a:pPr>
            <a:r>
              <a:rPr lang="zh-TW" sz="2000">
                <a:latin typeface="Microsoft JhengHei"/>
                <a:ea typeface="Microsoft JhengHei"/>
                <a:cs typeface="Microsoft JhengHei"/>
                <a:sym typeface="Microsoft JhengHei"/>
              </a:rPr>
              <a:t>更多是住市區</a:t>
            </a:r>
            <a:endParaRPr sz="2000">
              <a:latin typeface="Microsoft JhengHei"/>
              <a:ea typeface="Microsoft JhengHei"/>
              <a:cs typeface="Microsoft JhengHei"/>
              <a:sym typeface="Microsoft JhengHei"/>
            </a:endParaRPr>
          </a:p>
          <a:p>
            <a:pPr indent="-355600" lvl="0" marL="360000" rtl="0" algn="l">
              <a:spcBef>
                <a:spcPts val="0"/>
              </a:spcBef>
              <a:spcAft>
                <a:spcPts val="0"/>
              </a:spcAft>
              <a:buSzPts val="2000"/>
              <a:buFont typeface="Microsoft JhengHei"/>
              <a:buChar char="●"/>
            </a:pPr>
            <a:r>
              <a:rPr lang="zh-TW" sz="2000">
                <a:latin typeface="Microsoft JhengHei"/>
                <a:ea typeface="Microsoft JhengHei"/>
                <a:cs typeface="Microsoft JhengHei"/>
                <a:sym typeface="Microsoft JhengHei"/>
              </a:rPr>
              <a:t>家庭成員偏3人以下</a:t>
            </a:r>
            <a:endParaRPr sz="2000">
              <a:latin typeface="Microsoft JhengHei"/>
              <a:ea typeface="Microsoft JhengHei"/>
              <a:cs typeface="Microsoft JhengHei"/>
              <a:sym typeface="Microsoft JhengHei"/>
            </a:endParaRPr>
          </a:p>
          <a:p>
            <a:pPr indent="-355600" lvl="0" marL="360000" rtl="0" algn="l">
              <a:spcBef>
                <a:spcPts val="0"/>
              </a:spcBef>
              <a:spcAft>
                <a:spcPts val="0"/>
              </a:spcAft>
              <a:buSzPts val="2000"/>
              <a:buFont typeface="Microsoft JhengHei"/>
              <a:buChar char="●"/>
            </a:pPr>
            <a:r>
              <a:rPr lang="zh-TW" sz="2000">
                <a:latin typeface="Microsoft JhengHei"/>
                <a:ea typeface="Microsoft JhengHei"/>
                <a:cs typeface="Microsoft JhengHei"/>
                <a:sym typeface="Microsoft JhengHei"/>
              </a:rPr>
              <a:t>雙親大多同住</a:t>
            </a:r>
            <a:endParaRPr sz="2000">
              <a:latin typeface="Microsoft JhengHei"/>
              <a:ea typeface="Microsoft JhengHei"/>
              <a:cs typeface="Microsoft JhengHei"/>
              <a:sym typeface="Microsoft JhengHei"/>
            </a:endParaRPr>
          </a:p>
          <a:p>
            <a:pPr indent="-355600" lvl="0" marL="360000" rtl="0" algn="l">
              <a:spcBef>
                <a:spcPts val="0"/>
              </a:spcBef>
              <a:spcAft>
                <a:spcPts val="0"/>
              </a:spcAft>
              <a:buSzPts val="2000"/>
              <a:buFont typeface="Microsoft JhengHei"/>
              <a:buChar char="●"/>
            </a:pPr>
            <a:r>
              <a:rPr lang="zh-TW" sz="2000">
                <a:latin typeface="Microsoft JhengHei"/>
                <a:ea typeface="Microsoft JhengHei"/>
                <a:cs typeface="Microsoft JhengHei"/>
                <a:sym typeface="Microsoft JhengHei"/>
              </a:rPr>
              <a:t>母親教育程度相對較高</a:t>
            </a:r>
            <a:endParaRPr sz="2000">
              <a:latin typeface="Microsoft JhengHei"/>
              <a:ea typeface="Microsoft JhengHei"/>
              <a:cs typeface="Microsoft JhengHei"/>
              <a:sym typeface="Microsoft JhengHei"/>
            </a:endParaRPr>
          </a:p>
          <a:p>
            <a:pPr indent="0" lvl="0" marL="0" rtl="0" algn="ctr">
              <a:spcBef>
                <a:spcPts val="0"/>
              </a:spcBef>
              <a:spcAft>
                <a:spcPts val="0"/>
              </a:spcAft>
              <a:buNone/>
            </a:pPr>
            <a:r>
              <a:rPr lang="zh-TW" sz="2200">
                <a:latin typeface="Microsoft JhengHei"/>
                <a:ea typeface="Microsoft JhengHei"/>
                <a:cs typeface="Microsoft JhengHei"/>
                <a:sym typeface="Microsoft JhengHei"/>
              </a:rPr>
              <a:t>…...</a:t>
            </a:r>
            <a:endParaRPr sz="2200">
              <a:latin typeface="Microsoft JhengHei"/>
              <a:ea typeface="Microsoft JhengHei"/>
              <a:cs typeface="Microsoft JhengHei"/>
              <a:sym typeface="Microsoft JhengHei"/>
            </a:endParaRPr>
          </a:p>
        </p:txBody>
      </p:sp>
      <p:sp>
        <p:nvSpPr>
          <p:cNvPr id="1954" name="Google Shape;1954;p175"/>
          <p:cNvSpPr/>
          <p:nvPr/>
        </p:nvSpPr>
        <p:spPr>
          <a:xfrm>
            <a:off x="5509950" y="3241626"/>
            <a:ext cx="3157800" cy="2931600"/>
          </a:xfrm>
          <a:prstGeom prst="wedgeRoundRectCallout">
            <a:avLst>
              <a:gd fmla="val -49488" name="adj1"/>
              <a:gd fmla="val -55674" name="adj2"/>
              <a:gd fmla="val 0" name="adj3"/>
            </a:avLst>
          </a:prstGeom>
          <a:solidFill>
            <a:srgbClr val="FFFFFF"/>
          </a:solidFill>
          <a:ln cap="flat" cmpd="sng" w="38100">
            <a:solidFill>
              <a:schemeClr val="accen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b="1" lang="zh-TW" sz="2400">
                <a:latin typeface="Microsoft JhengHei"/>
                <a:ea typeface="Microsoft JhengHei"/>
                <a:cs typeface="Microsoft JhengHei"/>
                <a:sym typeface="Microsoft JhengHei"/>
              </a:rPr>
              <a:t>第2群</a:t>
            </a:r>
            <a:endParaRPr b="1" sz="2400">
              <a:latin typeface="Microsoft JhengHei"/>
              <a:ea typeface="Microsoft JhengHei"/>
              <a:cs typeface="Microsoft JhengHei"/>
              <a:sym typeface="Microsoft JhengHei"/>
            </a:endParaRPr>
          </a:p>
          <a:p>
            <a:pPr indent="-355600" lvl="0" marL="360000" rtl="0" algn="l">
              <a:spcBef>
                <a:spcPts val="1000"/>
              </a:spcBef>
              <a:spcAft>
                <a:spcPts val="0"/>
              </a:spcAft>
              <a:buSzPts val="2000"/>
              <a:buFont typeface="Microsoft JhengHei"/>
              <a:buChar char="●"/>
            </a:pPr>
            <a:r>
              <a:rPr lang="zh-TW" sz="2000">
                <a:latin typeface="Microsoft JhengHei"/>
                <a:ea typeface="Microsoft JhengHei"/>
                <a:cs typeface="Microsoft JhengHei"/>
                <a:sym typeface="Microsoft JhengHei"/>
              </a:rPr>
              <a:t>大多為女性</a:t>
            </a:r>
            <a:endParaRPr sz="2000">
              <a:latin typeface="Microsoft JhengHei"/>
              <a:ea typeface="Microsoft JhengHei"/>
              <a:cs typeface="Microsoft JhengHei"/>
              <a:sym typeface="Microsoft JhengHei"/>
            </a:endParaRPr>
          </a:p>
          <a:p>
            <a:pPr indent="-355600" lvl="0" marL="360000" rtl="0" algn="l">
              <a:spcBef>
                <a:spcPts val="0"/>
              </a:spcBef>
              <a:spcAft>
                <a:spcPts val="0"/>
              </a:spcAft>
              <a:buSzPts val="2000"/>
              <a:buFont typeface="Microsoft JhengHei"/>
              <a:buChar char="●"/>
            </a:pPr>
            <a:r>
              <a:rPr lang="zh-TW" sz="2000">
                <a:latin typeface="Microsoft JhengHei"/>
                <a:ea typeface="Microsoft JhengHei"/>
                <a:cs typeface="Microsoft JhengHei"/>
                <a:sym typeface="Microsoft JhengHei"/>
              </a:rPr>
              <a:t>年齡較大</a:t>
            </a:r>
            <a:endParaRPr sz="2000">
              <a:latin typeface="Microsoft JhengHei"/>
              <a:ea typeface="Microsoft JhengHei"/>
              <a:cs typeface="Microsoft JhengHei"/>
              <a:sym typeface="Microsoft JhengHei"/>
            </a:endParaRPr>
          </a:p>
          <a:p>
            <a:pPr indent="-355600" lvl="0" marL="360000" rtl="0" algn="l">
              <a:spcBef>
                <a:spcPts val="0"/>
              </a:spcBef>
              <a:spcAft>
                <a:spcPts val="0"/>
              </a:spcAft>
              <a:buSzPts val="2000"/>
              <a:buFont typeface="Microsoft JhengHei"/>
              <a:buChar char="●"/>
            </a:pPr>
            <a:r>
              <a:rPr lang="zh-TW" sz="2000">
                <a:latin typeface="Microsoft JhengHei"/>
                <a:ea typeface="Microsoft JhengHei"/>
                <a:cs typeface="Microsoft JhengHei"/>
                <a:sym typeface="Microsoft JhengHei"/>
              </a:rPr>
              <a:t>更多是住鄉村</a:t>
            </a:r>
            <a:endParaRPr sz="2000">
              <a:latin typeface="Microsoft JhengHei"/>
              <a:ea typeface="Microsoft JhengHei"/>
              <a:cs typeface="Microsoft JhengHei"/>
              <a:sym typeface="Microsoft JhengHei"/>
            </a:endParaRPr>
          </a:p>
          <a:p>
            <a:pPr indent="-355600" lvl="0" marL="360000" rtl="0" algn="l">
              <a:spcBef>
                <a:spcPts val="0"/>
              </a:spcBef>
              <a:spcAft>
                <a:spcPts val="0"/>
              </a:spcAft>
              <a:buSzPts val="2000"/>
              <a:buFont typeface="Microsoft JhengHei"/>
              <a:buChar char="●"/>
            </a:pPr>
            <a:r>
              <a:rPr lang="zh-TW" sz="2000">
                <a:latin typeface="Microsoft JhengHei"/>
                <a:ea typeface="Microsoft JhengHei"/>
                <a:cs typeface="Microsoft JhengHei"/>
                <a:sym typeface="Microsoft JhengHei"/>
              </a:rPr>
              <a:t>家庭成員偏大於3人</a:t>
            </a:r>
            <a:endParaRPr sz="2000">
              <a:latin typeface="Microsoft JhengHei"/>
              <a:ea typeface="Microsoft JhengHei"/>
              <a:cs typeface="Microsoft JhengHei"/>
              <a:sym typeface="Microsoft JhengHei"/>
            </a:endParaRPr>
          </a:p>
          <a:p>
            <a:pPr indent="-355600" lvl="0" marL="360000" rtl="0" algn="l">
              <a:spcBef>
                <a:spcPts val="0"/>
              </a:spcBef>
              <a:spcAft>
                <a:spcPts val="0"/>
              </a:spcAft>
              <a:buSzPts val="2000"/>
              <a:buFont typeface="Microsoft JhengHei"/>
              <a:buChar char="●"/>
            </a:pPr>
            <a:r>
              <a:rPr lang="zh-TW" sz="2000">
                <a:latin typeface="Microsoft JhengHei"/>
                <a:ea typeface="Microsoft JhengHei"/>
                <a:cs typeface="Microsoft JhengHei"/>
                <a:sym typeface="Microsoft JhengHei"/>
              </a:rPr>
              <a:t>雙親大多分居</a:t>
            </a:r>
            <a:endParaRPr sz="2000">
              <a:latin typeface="Microsoft JhengHei"/>
              <a:ea typeface="Microsoft JhengHei"/>
              <a:cs typeface="Microsoft JhengHei"/>
              <a:sym typeface="Microsoft JhengHei"/>
            </a:endParaRPr>
          </a:p>
          <a:p>
            <a:pPr indent="-355600" lvl="0" marL="360000" rtl="0" algn="l">
              <a:spcBef>
                <a:spcPts val="0"/>
              </a:spcBef>
              <a:spcAft>
                <a:spcPts val="0"/>
              </a:spcAft>
              <a:buSzPts val="2000"/>
              <a:buFont typeface="Microsoft JhengHei"/>
              <a:buChar char="●"/>
            </a:pPr>
            <a:r>
              <a:rPr lang="zh-TW" sz="2000">
                <a:latin typeface="Microsoft JhengHei"/>
                <a:ea typeface="Microsoft JhengHei"/>
                <a:cs typeface="Microsoft JhengHei"/>
                <a:sym typeface="Microsoft JhengHei"/>
              </a:rPr>
              <a:t>較多母親在家工作</a:t>
            </a:r>
            <a:endParaRPr sz="2000">
              <a:latin typeface="Microsoft JhengHei"/>
              <a:ea typeface="Microsoft JhengHei"/>
              <a:cs typeface="Microsoft JhengHei"/>
              <a:sym typeface="Microsoft JhengHei"/>
            </a:endParaRPr>
          </a:p>
          <a:p>
            <a:pPr indent="0" lvl="0" marL="0" rtl="0" algn="ctr">
              <a:spcBef>
                <a:spcPts val="0"/>
              </a:spcBef>
              <a:spcAft>
                <a:spcPts val="0"/>
              </a:spcAft>
              <a:buNone/>
            </a:pPr>
            <a:r>
              <a:rPr lang="zh-TW" sz="2200">
                <a:latin typeface="Microsoft JhengHei"/>
                <a:ea typeface="Microsoft JhengHei"/>
                <a:cs typeface="Microsoft JhengHei"/>
                <a:sym typeface="Microsoft JhengHei"/>
              </a:rPr>
              <a:t>…...</a:t>
            </a:r>
            <a:endParaRPr sz="2200">
              <a:latin typeface="Microsoft JhengHei"/>
              <a:ea typeface="Microsoft JhengHei"/>
              <a:cs typeface="Microsoft JhengHei"/>
              <a:sym typeface="Microsoft JhengHei"/>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9" name="Shape 1959"/>
        <p:cNvGrpSpPr/>
        <p:nvPr/>
      </p:nvGrpSpPr>
      <p:grpSpPr>
        <a:xfrm>
          <a:off x="0" y="0"/>
          <a:ext cx="0" cy="0"/>
          <a:chOff x="0" y="0"/>
          <a:chExt cx="0" cy="0"/>
        </a:xfrm>
      </p:grpSpPr>
      <p:pic>
        <p:nvPicPr>
          <p:cNvPr id="1960" name="Google Shape;1960;p176"/>
          <p:cNvPicPr preferRelativeResize="0"/>
          <p:nvPr/>
        </p:nvPicPr>
        <p:blipFill rotWithShape="1">
          <a:blip r:embed="rId3">
            <a:alphaModFix/>
          </a:blip>
          <a:srcRect b="46334" l="19479" r="20511" t="5526"/>
          <a:stretch/>
        </p:blipFill>
        <p:spPr>
          <a:xfrm>
            <a:off x="4501025" y="3827313"/>
            <a:ext cx="3862600" cy="2367750"/>
          </a:xfrm>
          <a:prstGeom prst="rect">
            <a:avLst/>
          </a:prstGeom>
          <a:noFill/>
          <a:ln>
            <a:noFill/>
          </a:ln>
        </p:spPr>
      </p:pic>
      <p:sp>
        <p:nvSpPr>
          <p:cNvPr id="1961" name="Google Shape;1961;p176"/>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962" name="Google Shape;1962;p176"/>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TW" u="sng">
                <a:solidFill>
                  <a:schemeClr val="hlink"/>
                </a:solidFill>
                <a:hlinkClick r:id="rId4"/>
              </a:rPr>
              <a:t>https://www.kapwing.com/explore/drake-reaction-meme-maker</a:t>
            </a:r>
            <a:endParaRPr/>
          </a:p>
        </p:txBody>
      </p:sp>
      <p:pic>
        <p:nvPicPr>
          <p:cNvPr id="1963" name="Google Shape;1963;p176"/>
          <p:cNvPicPr preferRelativeResize="0"/>
          <p:nvPr/>
        </p:nvPicPr>
        <p:blipFill rotWithShape="1">
          <a:blip r:embed="rId5">
            <a:alphaModFix/>
          </a:blip>
          <a:srcRect b="53866" l="0" r="48893" t="0"/>
          <a:stretch/>
        </p:blipFill>
        <p:spPr>
          <a:xfrm>
            <a:off x="773475" y="480188"/>
            <a:ext cx="3575501" cy="2896725"/>
          </a:xfrm>
          <a:prstGeom prst="rect">
            <a:avLst/>
          </a:prstGeom>
          <a:noFill/>
          <a:ln>
            <a:noFill/>
          </a:ln>
        </p:spPr>
      </p:pic>
      <p:pic>
        <p:nvPicPr>
          <p:cNvPr id="1964" name="Google Shape;1964;p176"/>
          <p:cNvPicPr preferRelativeResize="0"/>
          <p:nvPr/>
        </p:nvPicPr>
        <p:blipFill rotWithShape="1">
          <a:blip r:embed="rId5">
            <a:alphaModFix/>
          </a:blip>
          <a:srcRect b="0" l="0" r="48893" t="53866"/>
          <a:stretch/>
        </p:blipFill>
        <p:spPr>
          <a:xfrm>
            <a:off x="773475" y="3463463"/>
            <a:ext cx="3575501" cy="2896725"/>
          </a:xfrm>
          <a:prstGeom prst="rect">
            <a:avLst/>
          </a:prstGeom>
          <a:noFill/>
          <a:ln>
            <a:noFill/>
          </a:ln>
        </p:spPr>
      </p:pic>
      <p:cxnSp>
        <p:nvCxnSpPr>
          <p:cNvPr id="1965" name="Google Shape;1965;p176"/>
          <p:cNvCxnSpPr/>
          <p:nvPr/>
        </p:nvCxnSpPr>
        <p:spPr>
          <a:xfrm>
            <a:off x="765500" y="3438688"/>
            <a:ext cx="7528800" cy="0"/>
          </a:xfrm>
          <a:prstGeom prst="straightConnector1">
            <a:avLst/>
          </a:prstGeom>
          <a:noFill/>
          <a:ln cap="flat" cmpd="sng" w="152400">
            <a:solidFill>
              <a:schemeClr val="dk2"/>
            </a:solidFill>
            <a:prstDash val="solid"/>
            <a:round/>
            <a:headEnd len="med" w="med" type="none"/>
            <a:tailEnd len="med" w="med" type="none"/>
          </a:ln>
        </p:spPr>
      </p:cxnSp>
      <p:cxnSp>
        <p:nvCxnSpPr>
          <p:cNvPr id="1966" name="Google Shape;1966;p176"/>
          <p:cNvCxnSpPr/>
          <p:nvPr/>
        </p:nvCxnSpPr>
        <p:spPr>
          <a:xfrm>
            <a:off x="4351050" y="481913"/>
            <a:ext cx="0" cy="5895900"/>
          </a:xfrm>
          <a:prstGeom prst="straightConnector1">
            <a:avLst/>
          </a:prstGeom>
          <a:noFill/>
          <a:ln cap="flat" cmpd="sng" w="152400">
            <a:solidFill>
              <a:schemeClr val="dk2"/>
            </a:solidFill>
            <a:prstDash val="solid"/>
            <a:round/>
            <a:headEnd len="med" w="med" type="none"/>
            <a:tailEnd len="med" w="med" type="none"/>
          </a:ln>
        </p:spPr>
      </p:cxnSp>
      <p:sp>
        <p:nvSpPr>
          <p:cNvPr id="1967" name="Google Shape;1967;p176"/>
          <p:cNvSpPr txBox="1"/>
          <p:nvPr>
            <p:ph type="title"/>
          </p:nvPr>
        </p:nvSpPr>
        <p:spPr>
          <a:xfrm rot="-899919">
            <a:off x="2263951" y="572305"/>
            <a:ext cx="2568815" cy="642566"/>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sz="2300"/>
              <a:t>看不下去！</a:t>
            </a:r>
            <a:endParaRPr sz="2300"/>
          </a:p>
        </p:txBody>
      </p:sp>
      <p:sp>
        <p:nvSpPr>
          <p:cNvPr id="1968" name="Google Shape;1968;p176"/>
          <p:cNvSpPr txBox="1"/>
          <p:nvPr>
            <p:ph type="title"/>
          </p:nvPr>
        </p:nvSpPr>
        <p:spPr>
          <a:xfrm rot="899532">
            <a:off x="511551" y="3760028"/>
            <a:ext cx="2568737" cy="642566"/>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sz="2300"/>
              <a:t>好懂！</a:t>
            </a:r>
            <a:endParaRPr sz="2300"/>
          </a:p>
        </p:txBody>
      </p:sp>
      <p:pic>
        <p:nvPicPr>
          <p:cNvPr id="1969" name="Google Shape;1969;p176"/>
          <p:cNvPicPr preferRelativeResize="0"/>
          <p:nvPr/>
        </p:nvPicPr>
        <p:blipFill>
          <a:blip r:embed="rId6">
            <a:alphaModFix/>
          </a:blip>
          <a:stretch>
            <a:fillRect/>
          </a:stretch>
        </p:blipFill>
        <p:spPr>
          <a:xfrm>
            <a:off x="4479750" y="516524"/>
            <a:ext cx="1950700" cy="1241725"/>
          </a:xfrm>
          <a:prstGeom prst="rect">
            <a:avLst/>
          </a:prstGeom>
          <a:noFill/>
          <a:ln>
            <a:noFill/>
          </a:ln>
        </p:spPr>
      </p:pic>
      <p:grpSp>
        <p:nvGrpSpPr>
          <p:cNvPr id="1970" name="Google Shape;1970;p176"/>
          <p:cNvGrpSpPr/>
          <p:nvPr/>
        </p:nvGrpSpPr>
        <p:grpSpPr>
          <a:xfrm>
            <a:off x="6346349" y="622572"/>
            <a:ext cx="2219456" cy="1334816"/>
            <a:chOff x="4709825" y="3041800"/>
            <a:chExt cx="3855900" cy="2319000"/>
          </a:xfrm>
        </p:grpSpPr>
        <p:sp>
          <p:nvSpPr>
            <p:cNvPr id="1971" name="Google Shape;1971;p176"/>
            <p:cNvSpPr/>
            <p:nvPr/>
          </p:nvSpPr>
          <p:spPr>
            <a:xfrm>
              <a:off x="4709825" y="3041800"/>
              <a:ext cx="3855900" cy="2319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72" name="Google Shape;1972;p176"/>
            <p:cNvPicPr preferRelativeResize="0"/>
            <p:nvPr/>
          </p:nvPicPr>
          <p:blipFill>
            <a:blip r:embed="rId7">
              <a:alphaModFix/>
            </a:blip>
            <a:stretch>
              <a:fillRect/>
            </a:stretch>
          </p:blipFill>
          <p:spPr>
            <a:xfrm>
              <a:off x="4808375" y="3166013"/>
              <a:ext cx="3686175" cy="1800225"/>
            </a:xfrm>
            <a:prstGeom prst="rect">
              <a:avLst/>
            </a:prstGeom>
            <a:noFill/>
            <a:ln>
              <a:noFill/>
            </a:ln>
          </p:spPr>
        </p:pic>
        <p:sp>
          <p:nvSpPr>
            <p:cNvPr id="1973" name="Google Shape;1973;p176"/>
            <p:cNvSpPr txBox="1"/>
            <p:nvPr/>
          </p:nvSpPr>
          <p:spPr>
            <a:xfrm>
              <a:off x="6449750" y="5069950"/>
              <a:ext cx="2044800" cy="2190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zh-TW" sz="1000"/>
                <a:t>Age</a:t>
              </a:r>
              <a:endParaRPr sz="1000"/>
            </a:p>
          </p:txBody>
        </p:sp>
        <p:sp>
          <p:nvSpPr>
            <p:cNvPr id="1974" name="Google Shape;1974;p176"/>
            <p:cNvSpPr txBox="1"/>
            <p:nvPr/>
          </p:nvSpPr>
          <p:spPr>
            <a:xfrm>
              <a:off x="4709825" y="3132088"/>
              <a:ext cx="2044800" cy="21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zh-TW" sz="1000">
                  <a:latin typeface="Microsoft JhengHei"/>
                  <a:ea typeface="Microsoft JhengHei"/>
                  <a:cs typeface="Microsoft JhengHei"/>
                  <a:sym typeface="Microsoft JhengHei"/>
                </a:rPr>
                <a:t>人數</a:t>
              </a:r>
              <a:endParaRPr sz="1000">
                <a:latin typeface="Microsoft JhengHei"/>
                <a:ea typeface="Microsoft JhengHei"/>
                <a:cs typeface="Microsoft JhengHei"/>
                <a:sym typeface="Microsoft JhengHei"/>
              </a:endParaRPr>
            </a:p>
          </p:txBody>
        </p:sp>
      </p:grpSp>
      <p:pic>
        <p:nvPicPr>
          <p:cNvPr id="1975" name="Google Shape;1975;p176"/>
          <p:cNvPicPr preferRelativeResize="0"/>
          <p:nvPr/>
        </p:nvPicPr>
        <p:blipFill>
          <a:blip r:embed="rId8">
            <a:alphaModFix/>
          </a:blip>
          <a:stretch>
            <a:fillRect/>
          </a:stretch>
        </p:blipFill>
        <p:spPr>
          <a:xfrm>
            <a:off x="4501025" y="2036613"/>
            <a:ext cx="1908150" cy="1206616"/>
          </a:xfrm>
          <a:prstGeom prst="rect">
            <a:avLst/>
          </a:prstGeom>
          <a:noFill/>
          <a:ln>
            <a:noFill/>
          </a:ln>
        </p:spPr>
      </p:pic>
      <p:pic>
        <p:nvPicPr>
          <p:cNvPr id="1976" name="Google Shape;1976;p176"/>
          <p:cNvPicPr preferRelativeResize="0"/>
          <p:nvPr/>
        </p:nvPicPr>
        <p:blipFill>
          <a:blip r:embed="rId9">
            <a:alphaModFix/>
          </a:blip>
          <a:stretch>
            <a:fillRect/>
          </a:stretch>
        </p:blipFill>
        <p:spPr>
          <a:xfrm>
            <a:off x="6405401" y="2036625"/>
            <a:ext cx="1899492" cy="1206600"/>
          </a:xfrm>
          <a:prstGeom prst="rect">
            <a:avLst/>
          </a:prstGeom>
          <a:noFill/>
          <a:ln>
            <a:noFill/>
          </a:ln>
        </p:spPr>
      </p:pic>
      <p:sp>
        <p:nvSpPr>
          <p:cNvPr id="1977" name="Google Shape;1977;p176"/>
          <p:cNvSpPr/>
          <p:nvPr/>
        </p:nvSpPr>
        <p:spPr>
          <a:xfrm>
            <a:off x="4567496" y="4926200"/>
            <a:ext cx="1567200" cy="763500"/>
          </a:xfrm>
          <a:prstGeom prst="roundRect">
            <a:avLst>
              <a:gd fmla="val 16667" name="adj"/>
            </a:avLst>
          </a:prstGeom>
          <a:solidFill>
            <a:schemeClr val="accent1"/>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3200">
                <a:solidFill>
                  <a:srgbClr val="FFFFFF"/>
                </a:solidFill>
                <a:latin typeface="Microsoft JhengHei"/>
                <a:ea typeface="Microsoft JhengHei"/>
                <a:cs typeface="Microsoft JhengHei"/>
                <a:sym typeface="Microsoft JhengHei"/>
              </a:rPr>
              <a:t>第1群</a:t>
            </a:r>
            <a:endParaRPr sz="3200">
              <a:solidFill>
                <a:srgbClr val="FFFFFF"/>
              </a:solidFill>
              <a:latin typeface="Microsoft JhengHei"/>
              <a:ea typeface="Microsoft JhengHei"/>
              <a:cs typeface="Microsoft JhengHei"/>
              <a:sym typeface="Microsoft JhengHei"/>
            </a:endParaRPr>
          </a:p>
        </p:txBody>
      </p:sp>
      <p:sp>
        <p:nvSpPr>
          <p:cNvPr id="1978" name="Google Shape;1978;p176"/>
          <p:cNvSpPr/>
          <p:nvPr/>
        </p:nvSpPr>
        <p:spPr>
          <a:xfrm>
            <a:off x="6672471" y="4926200"/>
            <a:ext cx="1567200" cy="763500"/>
          </a:xfrm>
          <a:prstGeom prst="roundRect">
            <a:avLst>
              <a:gd fmla="val 16667" name="adj"/>
            </a:avLst>
          </a:prstGeom>
          <a:solidFill>
            <a:schemeClr val="accent1"/>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3200">
                <a:solidFill>
                  <a:srgbClr val="FFFFFF"/>
                </a:solidFill>
                <a:latin typeface="Microsoft JhengHei"/>
                <a:ea typeface="Microsoft JhengHei"/>
                <a:cs typeface="Microsoft JhengHei"/>
                <a:sym typeface="Microsoft JhengHei"/>
              </a:rPr>
              <a:t>第2群</a:t>
            </a:r>
            <a:endParaRPr sz="3200">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3" name="Shape 1983"/>
        <p:cNvGrpSpPr/>
        <p:nvPr/>
      </p:nvGrpSpPr>
      <p:grpSpPr>
        <a:xfrm>
          <a:off x="0" y="0"/>
          <a:ext cx="0" cy="0"/>
          <a:chOff x="0" y="0"/>
          <a:chExt cx="0" cy="0"/>
        </a:xfrm>
      </p:grpSpPr>
      <p:sp>
        <p:nvSpPr>
          <p:cNvPr id="1984" name="Google Shape;1984;p177"/>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985" name="Google Shape;1985;p177"/>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986" name="Google Shape;1986;p177"/>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能否調整為容易詮釋的分群數量？</a:t>
            </a:r>
            <a:endParaRPr/>
          </a:p>
        </p:txBody>
      </p:sp>
      <p:sp>
        <p:nvSpPr>
          <p:cNvPr id="1987" name="Google Shape;1987;p177"/>
          <p:cNvSpPr txBox="1"/>
          <p:nvPr>
            <p:ph idx="1" type="body"/>
          </p:nvPr>
        </p:nvSpPr>
        <p:spPr>
          <a:xfrm>
            <a:off x="53340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988" name="Google Shape;1988;p177"/>
          <p:cNvSpPr txBox="1"/>
          <p:nvPr>
            <p:ph idx="2" type="body"/>
          </p:nvPr>
        </p:nvSpPr>
        <p:spPr>
          <a:xfrm>
            <a:off x="4705350" y="1791150"/>
            <a:ext cx="4019400" cy="4711800"/>
          </a:xfrm>
          <a:prstGeom prst="rect">
            <a:avLst/>
          </a:prstGeom>
        </p:spPr>
        <p:txBody>
          <a:bodyPr anchorCtr="0" anchor="ctr" bIns="91425" lIns="91425" spcFirstLastPara="1" rIns="91425" wrap="square" tIns="91425">
            <a:noAutofit/>
          </a:bodyPr>
          <a:lstStyle/>
          <a:p>
            <a:pPr indent="0" lvl="0" marL="0" rtl="0" algn="ctr">
              <a:spcBef>
                <a:spcPts val="560"/>
              </a:spcBef>
              <a:spcAft>
                <a:spcPts val="0"/>
              </a:spcAft>
              <a:buNone/>
            </a:pPr>
            <a:r>
              <a:rPr lang="zh-TW"/>
              <a:t>在前面 STEP 3. CascadeSimpleKMeans</a:t>
            </a:r>
            <a:endParaRPr/>
          </a:p>
          <a:p>
            <a:pPr indent="0" lvl="0" marL="0" rtl="0" algn="ctr">
              <a:spcBef>
                <a:spcPts val="560"/>
              </a:spcBef>
              <a:spcAft>
                <a:spcPts val="0"/>
              </a:spcAft>
              <a:buNone/>
            </a:pPr>
            <a:r>
              <a:rPr lang="zh-TW"/>
              <a:t>進階設定中</a:t>
            </a:r>
            <a:endParaRPr/>
          </a:p>
          <a:p>
            <a:pPr indent="-381000" lvl="0" marL="457200" rtl="0" algn="l">
              <a:spcBef>
                <a:spcPts val="560"/>
              </a:spcBef>
              <a:spcAft>
                <a:spcPts val="0"/>
              </a:spcAft>
              <a:buSzPts val="2400"/>
              <a:buChar char="●"/>
            </a:pPr>
            <a:r>
              <a:rPr lang="zh-TW"/>
              <a:t>maxNumClusters: </a:t>
            </a:r>
            <a:br>
              <a:rPr lang="zh-TW"/>
            </a:br>
            <a:r>
              <a:rPr lang="zh-TW"/>
              <a:t>分群數量上限</a:t>
            </a:r>
            <a:endParaRPr/>
          </a:p>
          <a:p>
            <a:pPr indent="-381000" lvl="0" marL="457200" rtl="0" algn="l">
              <a:spcBef>
                <a:spcPts val="0"/>
              </a:spcBef>
              <a:spcAft>
                <a:spcPts val="0"/>
              </a:spcAft>
              <a:buSzPts val="2400"/>
              <a:buChar char="●"/>
            </a:pPr>
            <a:r>
              <a:rPr lang="zh-TW"/>
              <a:t>minNumClusters: </a:t>
            </a:r>
            <a:br>
              <a:rPr lang="zh-TW"/>
            </a:br>
            <a:r>
              <a:rPr lang="zh-TW"/>
              <a:t>分群數量下線</a:t>
            </a:r>
            <a:endParaRPr/>
          </a:p>
          <a:p>
            <a:pPr indent="0" lvl="0" marL="0" rtl="0" algn="ctr">
              <a:spcBef>
                <a:spcPts val="560"/>
              </a:spcBef>
              <a:spcAft>
                <a:spcPts val="0"/>
              </a:spcAft>
              <a:buNone/>
            </a:pPr>
            <a:r>
              <a:rPr lang="zh-TW"/>
              <a:t>建議設定為7~3比較好解釋</a:t>
            </a:r>
            <a:endParaRPr/>
          </a:p>
        </p:txBody>
      </p:sp>
      <p:pic>
        <p:nvPicPr>
          <p:cNvPr id="1989" name="Google Shape;1989;p177"/>
          <p:cNvPicPr preferRelativeResize="0"/>
          <p:nvPr/>
        </p:nvPicPr>
        <p:blipFill rotWithShape="1">
          <a:blip r:embed="rId3">
            <a:alphaModFix/>
          </a:blip>
          <a:srcRect b="0" l="0" r="0" t="0"/>
          <a:stretch/>
        </p:blipFill>
        <p:spPr>
          <a:xfrm>
            <a:off x="671800" y="1791150"/>
            <a:ext cx="3763721" cy="4711800"/>
          </a:xfrm>
          <a:prstGeom prst="rect">
            <a:avLst/>
          </a:prstGeom>
          <a:noFill/>
          <a:ln>
            <a:noFill/>
          </a:ln>
        </p:spPr>
      </p:pic>
      <p:sp>
        <p:nvSpPr>
          <p:cNvPr id="1990" name="Google Shape;1990;p177"/>
          <p:cNvSpPr/>
          <p:nvPr/>
        </p:nvSpPr>
        <p:spPr>
          <a:xfrm>
            <a:off x="1480674" y="4682025"/>
            <a:ext cx="1477800" cy="515100"/>
          </a:xfrm>
          <a:prstGeom prst="roundRect">
            <a:avLst>
              <a:gd fmla="val 778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991" name="Google Shape;1991;p177"/>
          <p:cNvSpPr/>
          <p:nvPr/>
        </p:nvSpPr>
        <p:spPr>
          <a:xfrm>
            <a:off x="3263600" y="4433625"/>
            <a:ext cx="773400" cy="763500"/>
          </a:xfrm>
          <a:prstGeom prst="wedgeEllipseCallout">
            <a:avLst>
              <a:gd fmla="val -70727" name="adj1"/>
              <a:gd fmla="val 13278"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b="1" lang="zh-TW" sz="4800">
                <a:solidFill>
                  <a:srgbClr val="FFFFFF"/>
                </a:solidFill>
              </a:rPr>
              <a:t>!</a:t>
            </a:r>
            <a:endParaRPr b="1" sz="4800">
              <a:solidFill>
                <a:srgbClr val="FFFFFF"/>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6" name="Shape 1996"/>
        <p:cNvGrpSpPr/>
        <p:nvPr/>
      </p:nvGrpSpPr>
      <p:grpSpPr>
        <a:xfrm>
          <a:off x="0" y="0"/>
          <a:ext cx="0" cy="0"/>
          <a:chOff x="0" y="0"/>
          <a:chExt cx="0" cy="0"/>
        </a:xfrm>
      </p:grpSpPr>
      <p:sp>
        <p:nvSpPr>
          <p:cNvPr id="1997" name="Google Shape;1997;p178"/>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998" name="Google Shape;1998;p178"/>
          <p:cNvSpPr txBox="1"/>
          <p:nvPr>
            <p:ph idx="1" type="body"/>
          </p:nvPr>
        </p:nvSpPr>
        <p:spPr>
          <a:xfrm>
            <a:off x="3258200" y="1783075"/>
            <a:ext cx="5409600" cy="4711800"/>
          </a:xfrm>
          <a:prstGeom prst="rect">
            <a:avLst/>
          </a:prstGeom>
        </p:spPr>
        <p:txBody>
          <a:bodyPr anchorCtr="0" anchor="t" bIns="91425" lIns="91425" spcFirstLastPara="1" rIns="91425" wrap="square" tIns="91425">
            <a:noAutofit/>
          </a:bodyPr>
          <a:lstStyle/>
          <a:p>
            <a:pPr indent="-165100" lvl="0" marL="342900" rtl="0" algn="l">
              <a:spcBef>
                <a:spcPts val="560"/>
              </a:spcBef>
              <a:spcAft>
                <a:spcPts val="0"/>
              </a:spcAft>
              <a:buNone/>
            </a:pPr>
            <a:r>
              <a:t/>
            </a:r>
            <a:endParaRPr/>
          </a:p>
        </p:txBody>
      </p:sp>
      <p:sp>
        <p:nvSpPr>
          <p:cNvPr id="1999" name="Google Shape;1999;p178"/>
          <p:cNvSpPr txBox="1"/>
          <p:nvPr>
            <p:ph type="title"/>
          </p:nvPr>
        </p:nvSpPr>
        <p:spPr>
          <a:xfrm>
            <a:off x="3258150" y="169425"/>
            <a:ext cx="5409600" cy="1243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zh-TW" sz="3200"/>
              <a:t>分群：層疊式K平均法</a:t>
            </a:r>
            <a:endParaRPr sz="3200"/>
          </a:p>
        </p:txBody>
      </p:sp>
      <p:sp>
        <p:nvSpPr>
          <p:cNvPr id="2000" name="Google Shape;2000;p178"/>
          <p:cNvSpPr txBox="1"/>
          <p:nvPr>
            <p:ph idx="2" type="title"/>
          </p:nvPr>
        </p:nvSpPr>
        <p:spPr>
          <a:xfrm>
            <a:off x="595650" y="2210400"/>
            <a:ext cx="1716600" cy="657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上機啦！</a:t>
            </a:r>
            <a:endParaRPr/>
          </a:p>
        </p:txBody>
      </p:sp>
      <p:pic>
        <p:nvPicPr>
          <p:cNvPr id="2001" name="Google Shape;2001;p178"/>
          <p:cNvPicPr preferRelativeResize="0"/>
          <p:nvPr/>
        </p:nvPicPr>
        <p:blipFill>
          <a:blip r:embed="rId3">
            <a:alphaModFix/>
          </a:blip>
          <a:stretch>
            <a:fillRect/>
          </a:stretch>
        </p:blipFill>
        <p:spPr>
          <a:xfrm>
            <a:off x="3788004" y="2268155"/>
            <a:ext cx="4349984" cy="374164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db2004200gl">
  <a:themeElements>
    <a:clrScheme name="Office 2007-2010">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db2004200gl">
  <a:themeElements>
    <a:clrScheme name="Office 2007-2010">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db2004200gl">
  <a:themeElements>
    <a:clrScheme name="Office 2007-2010">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