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B566630-70FC-4E37-9AFA-71B29BCF31DA}">
  <a:tblStyle styleId="{6B566630-70FC-4E37-9AFA-71B29BCF31D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0e68d8182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40e68d81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Where’s the best place to build a snow fort?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{6B566630-70FC-4E37-9AFA-71B29BCF31DA}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Celsius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way to measure temperature; water freezes at 0 degrees Celsius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recorded measurements or observations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degree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unit of measurement, such as for temperature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Fahrenheit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way to measure temperature; water freezes at 32 degrees Fahrenheit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freeze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liquid turns into a solid, such as when water turns to ice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freezing point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temperature when water starts to turn from liquid water into solid ice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season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time of year with specific weather that repeats every year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snow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solid water that falls from the sky when it's very cold outside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snowstorm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storm with lots of snow and usually strong winds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Where’s the best place to build a snow fort?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4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67" name="Google Shape;67;p14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Where’s the best place to build a snow fort?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68" name="Google Shape;68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" name="Google Shape;70;p14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{6B566630-70FC-4E37-9AFA-71B29BCF31DA}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summer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warmest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temperature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hot or cold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thermometer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that measures temperature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weather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the air is like in a particular time and place, including things like temperature, wind, and 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winter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the four seasons, the coldest season in some places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Where’s the best place to build a snow fort?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2" name="Google Shape;72;p14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4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