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4993964-BB8F-4B7E-8682-4F27CF29147F}">
  <a:tblStyle styleId="{F4993964-BB8F-4B7E-8682-4F27CF29147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send a secret code?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{F4993964-BB8F-4B7E-8682-4F27CF29147F}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código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sistema compuesto de palabras, letras, u otros símbolos que representan a otras palabras, letras, o símbolos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comunicar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dar y recibir información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decodificar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tomar un código y transformarlo en algo diferente para que algo o alguien lo pueda entender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electricidad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forma en la que existe la energía, normalmente alimenta los focos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ingeniero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persona que utiliza la ciencia para diseñar soluciones a ciertos problemas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inventor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alguien que desarrolla cosas nuevas, por lo regular un objeto o una manera nueva de hacer algo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sonido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vibraciones que por lo regular puedes escuchar con tus oídos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transferir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pasar algo de un lugar a otro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send a secret code?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