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5a5c374d8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5a5c374d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5a5c374d8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5a5c374d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09658c49e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09658c49e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09658c49e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09658c49e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eea276e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eea276e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5a5c374d8_0_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5a5c374d8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8.png"/><Relationship Id="rId12" Type="http://schemas.openxmlformats.org/officeDocument/2006/relationships/image" Target="../media/image6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9475" y="1039274"/>
            <a:ext cx="9156900" cy="41598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3"/>
          <p:cNvGrpSpPr/>
          <p:nvPr/>
        </p:nvGrpSpPr>
        <p:grpSpPr>
          <a:xfrm rot="58429">
            <a:off x="-1942" y="-93804"/>
            <a:ext cx="9141823" cy="480242"/>
            <a:chOff x="0" y="-224119"/>
            <a:chExt cx="13166958" cy="640313"/>
          </a:xfrm>
        </p:grpSpPr>
        <p:sp>
          <p:nvSpPr>
            <p:cNvPr id="18" name="Google Shape;18;p3"/>
            <p:cNvSpPr/>
            <p:nvPr/>
          </p:nvSpPr>
          <p:spPr>
            <a:xfrm>
              <a:off x="0" y="50800"/>
              <a:ext cx="1949123" cy="365394"/>
            </a:xfrm>
            <a:custGeom>
              <a:rect b="b" l="l" r="r" t="t"/>
              <a:pathLst>
                <a:path extrusionOk="0" h="568707" w="2124385">
                  <a:moveTo>
                    <a:pt x="1922041" y="0"/>
                  </a:moveTo>
                  <a:lnTo>
                    <a:pt x="1932614" y="1874"/>
                  </a:lnTo>
                  <a:lnTo>
                    <a:pt x="1935545" y="2936"/>
                  </a:lnTo>
                  <a:lnTo>
                    <a:pt x="1939288" y="4080"/>
                  </a:lnTo>
                  <a:lnTo>
                    <a:pt x="1942754" y="5806"/>
                  </a:lnTo>
                  <a:lnTo>
                    <a:pt x="1944412" y="6216"/>
                  </a:lnTo>
                  <a:lnTo>
                    <a:pt x="1949717" y="8988"/>
                  </a:lnTo>
                  <a:lnTo>
                    <a:pt x="1952109" y="10702"/>
                  </a:lnTo>
                  <a:lnTo>
                    <a:pt x="1953883" y="11647"/>
                  </a:lnTo>
                  <a:lnTo>
                    <a:pt x="1957117" y="14082"/>
                  </a:lnTo>
                  <a:lnTo>
                    <a:pt x="1961157" y="16940"/>
                  </a:lnTo>
                  <a:lnTo>
                    <a:pt x="1962513" y="18494"/>
                  </a:lnTo>
                  <a:lnTo>
                    <a:pt x="1964883" y="20065"/>
                  </a:lnTo>
                  <a:lnTo>
                    <a:pt x="1968708" y="23804"/>
                  </a:lnTo>
                  <a:lnTo>
                    <a:pt x="1972537" y="27205"/>
                  </a:lnTo>
                  <a:lnTo>
                    <a:pt x="1973072" y="27931"/>
                  </a:lnTo>
                  <a:lnTo>
                    <a:pt x="1974350" y="28954"/>
                  </a:lnTo>
                  <a:lnTo>
                    <a:pt x="1979353" y="35831"/>
                  </a:lnTo>
                  <a:lnTo>
                    <a:pt x="1981615" y="40027"/>
                  </a:lnTo>
                  <a:lnTo>
                    <a:pt x="1984063" y="43899"/>
                  </a:lnTo>
                  <a:lnTo>
                    <a:pt x="1987625" y="49239"/>
                  </a:lnTo>
                  <a:lnTo>
                    <a:pt x="1988484" y="51026"/>
                  </a:lnTo>
                  <a:lnTo>
                    <a:pt x="1989675" y="52758"/>
                  </a:lnTo>
                  <a:lnTo>
                    <a:pt x="1992732" y="58862"/>
                  </a:lnTo>
                  <a:lnTo>
                    <a:pt x="1993284" y="61176"/>
                  </a:lnTo>
                  <a:lnTo>
                    <a:pt x="1995408" y="66343"/>
                  </a:lnTo>
                  <a:lnTo>
                    <a:pt x="1996634" y="71847"/>
                  </a:lnTo>
                  <a:lnTo>
                    <a:pt x="1998788" y="78288"/>
                  </a:lnTo>
                  <a:lnTo>
                    <a:pt x="1998883" y="78845"/>
                  </a:lnTo>
                  <a:lnTo>
                    <a:pt x="1999108" y="79307"/>
                  </a:lnTo>
                  <a:lnTo>
                    <a:pt x="2001797" y="88118"/>
                  </a:lnTo>
                  <a:lnTo>
                    <a:pt x="2002035" y="89668"/>
                  </a:lnTo>
                  <a:lnTo>
                    <a:pt x="2002509" y="90838"/>
                  </a:lnTo>
                  <a:lnTo>
                    <a:pt x="2004163" y="98409"/>
                  </a:lnTo>
                  <a:lnTo>
                    <a:pt x="2007146" y="107678"/>
                  </a:lnTo>
                  <a:lnTo>
                    <a:pt x="2007521" y="110013"/>
                  </a:lnTo>
                  <a:lnTo>
                    <a:pt x="2008203" y="111831"/>
                  </a:lnTo>
                  <a:lnTo>
                    <a:pt x="2010133" y="122239"/>
                  </a:lnTo>
                  <a:lnTo>
                    <a:pt x="2010245" y="123413"/>
                  </a:lnTo>
                  <a:lnTo>
                    <a:pt x="2010396" y="123880"/>
                  </a:lnTo>
                  <a:lnTo>
                    <a:pt x="2011748" y="133632"/>
                  </a:lnTo>
                  <a:lnTo>
                    <a:pt x="2014105" y="143142"/>
                  </a:lnTo>
                  <a:lnTo>
                    <a:pt x="2014498" y="146280"/>
                  </a:lnTo>
                  <a:lnTo>
                    <a:pt x="2014908" y="147649"/>
                  </a:lnTo>
                  <a:lnTo>
                    <a:pt x="2016047" y="158420"/>
                  </a:lnTo>
                  <a:lnTo>
                    <a:pt x="2017869" y="168944"/>
                  </a:lnTo>
                  <a:lnTo>
                    <a:pt x="2017891" y="169212"/>
                  </a:lnTo>
                  <a:lnTo>
                    <a:pt x="2017925" y="169307"/>
                  </a:lnTo>
                  <a:lnTo>
                    <a:pt x="2019928" y="181282"/>
                  </a:lnTo>
                  <a:lnTo>
                    <a:pt x="2019984" y="181938"/>
                  </a:lnTo>
                  <a:lnTo>
                    <a:pt x="2020067" y="182180"/>
                  </a:lnTo>
                  <a:lnTo>
                    <a:pt x="2021685" y="193387"/>
                  </a:lnTo>
                  <a:lnTo>
                    <a:pt x="2021841" y="195545"/>
                  </a:lnTo>
                  <a:lnTo>
                    <a:pt x="2021962" y="195994"/>
                  </a:lnTo>
                  <a:lnTo>
                    <a:pt x="2022743" y="207680"/>
                  </a:lnTo>
                  <a:lnTo>
                    <a:pt x="2022743" y="207711"/>
                  </a:lnTo>
                  <a:lnTo>
                    <a:pt x="2023581" y="219271"/>
                  </a:lnTo>
                  <a:lnTo>
                    <a:pt x="2023624" y="220394"/>
                  </a:lnTo>
                  <a:lnTo>
                    <a:pt x="2023650" y="220506"/>
                  </a:lnTo>
                  <a:lnTo>
                    <a:pt x="2024038" y="231052"/>
                  </a:lnTo>
                  <a:lnTo>
                    <a:pt x="2024060" y="232093"/>
                  </a:lnTo>
                  <a:lnTo>
                    <a:pt x="2024064" y="232110"/>
                  </a:lnTo>
                  <a:lnTo>
                    <a:pt x="2024129" y="243490"/>
                  </a:lnTo>
                  <a:lnTo>
                    <a:pt x="2024129" y="243503"/>
                  </a:lnTo>
                  <a:lnTo>
                    <a:pt x="2024129" y="243503"/>
                  </a:lnTo>
                  <a:lnTo>
                    <a:pt x="2024198" y="254882"/>
                  </a:lnTo>
                  <a:lnTo>
                    <a:pt x="2024198" y="255081"/>
                  </a:lnTo>
                  <a:lnTo>
                    <a:pt x="2024004" y="258625"/>
                  </a:lnTo>
                  <a:lnTo>
                    <a:pt x="2022976" y="267941"/>
                  </a:lnTo>
                  <a:lnTo>
                    <a:pt x="2022234" y="278008"/>
                  </a:lnTo>
                  <a:lnTo>
                    <a:pt x="2022121" y="278418"/>
                  </a:lnTo>
                  <a:lnTo>
                    <a:pt x="2022005" y="280080"/>
                  </a:lnTo>
                  <a:lnTo>
                    <a:pt x="2020412" y="291253"/>
                  </a:lnTo>
                  <a:lnTo>
                    <a:pt x="2019769" y="293161"/>
                  </a:lnTo>
                  <a:lnTo>
                    <a:pt x="2019354" y="295919"/>
                  </a:lnTo>
                  <a:lnTo>
                    <a:pt x="2016988" y="303716"/>
                  </a:lnTo>
                  <a:lnTo>
                    <a:pt x="2014895" y="313528"/>
                  </a:lnTo>
                  <a:lnTo>
                    <a:pt x="2013975" y="315781"/>
                  </a:lnTo>
                  <a:lnTo>
                    <a:pt x="2013591" y="317892"/>
                  </a:lnTo>
                  <a:lnTo>
                    <a:pt x="2009982" y="327541"/>
                  </a:lnTo>
                  <a:lnTo>
                    <a:pt x="2009438" y="328499"/>
                  </a:lnTo>
                  <a:lnTo>
                    <a:pt x="2009296" y="329173"/>
                  </a:lnTo>
                  <a:lnTo>
                    <a:pt x="2005126" y="338506"/>
                  </a:lnTo>
                  <a:lnTo>
                    <a:pt x="2000964" y="348944"/>
                  </a:lnTo>
                  <a:lnTo>
                    <a:pt x="1999893" y="350753"/>
                  </a:lnTo>
                  <a:lnTo>
                    <a:pt x="1998853" y="353179"/>
                  </a:lnTo>
                  <a:lnTo>
                    <a:pt x="1993655" y="361964"/>
                  </a:lnTo>
                  <a:lnTo>
                    <a:pt x="1990495" y="367961"/>
                  </a:lnTo>
                  <a:lnTo>
                    <a:pt x="1995559" y="372114"/>
                  </a:lnTo>
                  <a:lnTo>
                    <a:pt x="1995857" y="372493"/>
                  </a:lnTo>
                  <a:lnTo>
                    <a:pt x="1996362" y="372800"/>
                  </a:lnTo>
                  <a:lnTo>
                    <a:pt x="2002017" y="377790"/>
                  </a:lnTo>
                  <a:lnTo>
                    <a:pt x="2008899" y="382876"/>
                  </a:lnTo>
                  <a:lnTo>
                    <a:pt x="2009546" y="383640"/>
                  </a:lnTo>
                  <a:lnTo>
                    <a:pt x="2010729" y="384348"/>
                  </a:lnTo>
                  <a:lnTo>
                    <a:pt x="2014808" y="387888"/>
                  </a:lnTo>
                  <a:lnTo>
                    <a:pt x="2020382" y="391402"/>
                  </a:lnTo>
                  <a:lnTo>
                    <a:pt x="2021193" y="392265"/>
                  </a:lnTo>
                  <a:lnTo>
                    <a:pt x="2022968" y="393245"/>
                  </a:lnTo>
                  <a:lnTo>
                    <a:pt x="2028938" y="397959"/>
                  </a:lnTo>
                  <a:lnTo>
                    <a:pt x="2034524" y="401370"/>
                  </a:lnTo>
                  <a:lnTo>
                    <a:pt x="2035314" y="402190"/>
                  </a:lnTo>
                  <a:lnTo>
                    <a:pt x="2037114" y="403157"/>
                  </a:lnTo>
                  <a:lnTo>
                    <a:pt x="2042178" y="407029"/>
                  </a:lnTo>
                  <a:lnTo>
                    <a:pt x="2048032" y="410414"/>
                  </a:lnTo>
                  <a:lnTo>
                    <a:pt x="2049038" y="411195"/>
                  </a:lnTo>
                  <a:lnTo>
                    <a:pt x="2049957" y="411644"/>
                  </a:lnTo>
                  <a:lnTo>
                    <a:pt x="2054434" y="414722"/>
                  </a:lnTo>
                  <a:lnTo>
                    <a:pt x="2060499" y="417748"/>
                  </a:lnTo>
                  <a:lnTo>
                    <a:pt x="2061915" y="418728"/>
                  </a:lnTo>
                  <a:lnTo>
                    <a:pt x="2063361" y="419402"/>
                  </a:lnTo>
                  <a:lnTo>
                    <a:pt x="2068576" y="422773"/>
                  </a:lnTo>
                  <a:lnTo>
                    <a:pt x="2074249" y="425605"/>
                  </a:lnTo>
                  <a:lnTo>
                    <a:pt x="2074607" y="425851"/>
                  </a:lnTo>
                  <a:lnTo>
                    <a:pt x="2074810" y="425903"/>
                  </a:lnTo>
                  <a:lnTo>
                    <a:pt x="2079054" y="428161"/>
                  </a:lnTo>
                  <a:lnTo>
                    <a:pt x="2084562" y="430298"/>
                  </a:lnTo>
                  <a:lnTo>
                    <a:pt x="2086060" y="431170"/>
                  </a:lnTo>
                  <a:lnTo>
                    <a:pt x="2088257" y="432059"/>
                  </a:lnTo>
                  <a:lnTo>
                    <a:pt x="2093019" y="434705"/>
                  </a:lnTo>
                  <a:lnTo>
                    <a:pt x="2097193" y="436384"/>
                  </a:lnTo>
                  <a:lnTo>
                    <a:pt x="2103293" y="438211"/>
                  </a:lnTo>
                  <a:lnTo>
                    <a:pt x="2111742" y="442372"/>
                  </a:lnTo>
                  <a:lnTo>
                    <a:pt x="2118420" y="448873"/>
                  </a:lnTo>
                  <a:lnTo>
                    <a:pt x="2122810" y="457188"/>
                  </a:lnTo>
                  <a:lnTo>
                    <a:pt x="2124386" y="466797"/>
                  </a:lnTo>
                  <a:lnTo>
                    <a:pt x="2122038" y="478440"/>
                  </a:lnTo>
                  <a:lnTo>
                    <a:pt x="2115627" y="487946"/>
                  </a:lnTo>
                  <a:lnTo>
                    <a:pt x="2106121" y="494357"/>
                  </a:lnTo>
                  <a:lnTo>
                    <a:pt x="2094478" y="496710"/>
                  </a:lnTo>
                  <a:lnTo>
                    <a:pt x="2090800" y="496481"/>
                  </a:lnTo>
                  <a:lnTo>
                    <a:pt x="2083107" y="495531"/>
                  </a:lnTo>
                  <a:lnTo>
                    <a:pt x="2082131" y="495220"/>
                  </a:lnTo>
                  <a:lnTo>
                    <a:pt x="2080107" y="494987"/>
                  </a:lnTo>
                  <a:lnTo>
                    <a:pt x="2072293" y="493178"/>
                  </a:lnTo>
                  <a:lnTo>
                    <a:pt x="2070113" y="492255"/>
                  </a:lnTo>
                  <a:lnTo>
                    <a:pt x="2068218" y="491896"/>
                  </a:lnTo>
                  <a:lnTo>
                    <a:pt x="2061147" y="489142"/>
                  </a:lnTo>
                  <a:lnTo>
                    <a:pt x="2061108" y="489120"/>
                  </a:lnTo>
                  <a:lnTo>
                    <a:pt x="2054114" y="486409"/>
                  </a:lnTo>
                  <a:lnTo>
                    <a:pt x="2052021" y="485192"/>
                  </a:lnTo>
                  <a:lnTo>
                    <a:pt x="2050907" y="484911"/>
                  </a:lnTo>
                  <a:lnTo>
                    <a:pt x="2045221" y="481885"/>
                  </a:lnTo>
                  <a:lnTo>
                    <a:pt x="2038504" y="478535"/>
                  </a:lnTo>
                  <a:lnTo>
                    <a:pt x="2037088" y="477551"/>
                  </a:lnTo>
                  <a:lnTo>
                    <a:pt x="2035642" y="476882"/>
                  </a:lnTo>
                  <a:lnTo>
                    <a:pt x="2030427" y="473506"/>
                  </a:lnTo>
                  <a:lnTo>
                    <a:pt x="2023969" y="470286"/>
                  </a:lnTo>
                  <a:lnTo>
                    <a:pt x="2022100" y="468986"/>
                  </a:lnTo>
                  <a:lnTo>
                    <a:pt x="2020373" y="468140"/>
                  </a:lnTo>
                  <a:lnTo>
                    <a:pt x="2015080" y="464505"/>
                  </a:lnTo>
                  <a:lnTo>
                    <a:pt x="2008549" y="460728"/>
                  </a:lnTo>
                  <a:lnTo>
                    <a:pt x="2006706" y="459299"/>
                  </a:lnTo>
                  <a:lnTo>
                    <a:pt x="2005328" y="458561"/>
                  </a:lnTo>
                  <a:lnTo>
                    <a:pt x="1999962" y="454455"/>
                  </a:lnTo>
                  <a:lnTo>
                    <a:pt x="1994169" y="450920"/>
                  </a:lnTo>
                  <a:lnTo>
                    <a:pt x="1993258" y="449974"/>
                  </a:lnTo>
                  <a:lnTo>
                    <a:pt x="1991195" y="448830"/>
                  </a:lnTo>
                  <a:lnTo>
                    <a:pt x="1985034" y="443969"/>
                  </a:lnTo>
                  <a:lnTo>
                    <a:pt x="1978853" y="440071"/>
                  </a:lnTo>
                  <a:lnTo>
                    <a:pt x="1977665" y="438806"/>
                  </a:lnTo>
                  <a:lnTo>
                    <a:pt x="1975153" y="437304"/>
                  </a:lnTo>
                  <a:lnTo>
                    <a:pt x="1970020" y="432853"/>
                  </a:lnTo>
                  <a:lnTo>
                    <a:pt x="1962936" y="427466"/>
                  </a:lnTo>
                  <a:lnTo>
                    <a:pt x="1962323" y="426727"/>
                  </a:lnTo>
                  <a:lnTo>
                    <a:pt x="1961239" y="426067"/>
                  </a:lnTo>
                  <a:lnTo>
                    <a:pt x="1954798" y="420386"/>
                  </a:lnTo>
                  <a:lnTo>
                    <a:pt x="1954004" y="419717"/>
                  </a:lnTo>
                  <a:lnTo>
                    <a:pt x="1953711" y="420058"/>
                  </a:lnTo>
                  <a:lnTo>
                    <a:pt x="1952014" y="421348"/>
                  </a:lnTo>
                  <a:lnTo>
                    <a:pt x="1950715" y="423101"/>
                  </a:lnTo>
                  <a:lnTo>
                    <a:pt x="1943678" y="429356"/>
                  </a:lnTo>
                  <a:lnTo>
                    <a:pt x="1943674" y="429361"/>
                  </a:lnTo>
                  <a:lnTo>
                    <a:pt x="1936503" y="435780"/>
                  </a:lnTo>
                  <a:lnTo>
                    <a:pt x="1930882" y="441025"/>
                  </a:lnTo>
                  <a:lnTo>
                    <a:pt x="1929618" y="441832"/>
                  </a:lnTo>
                  <a:lnTo>
                    <a:pt x="1925322" y="445187"/>
                  </a:lnTo>
                  <a:lnTo>
                    <a:pt x="1916882" y="450177"/>
                  </a:lnTo>
                  <a:lnTo>
                    <a:pt x="1911206" y="453730"/>
                  </a:lnTo>
                  <a:lnTo>
                    <a:pt x="1910640" y="453985"/>
                  </a:lnTo>
                  <a:lnTo>
                    <a:pt x="1910148" y="454365"/>
                  </a:lnTo>
                  <a:lnTo>
                    <a:pt x="1902835" y="458604"/>
                  </a:lnTo>
                  <a:lnTo>
                    <a:pt x="1900633" y="459536"/>
                  </a:lnTo>
                  <a:lnTo>
                    <a:pt x="1899079" y="460482"/>
                  </a:lnTo>
                  <a:lnTo>
                    <a:pt x="1891823" y="463542"/>
                  </a:lnTo>
                  <a:lnTo>
                    <a:pt x="1890510" y="463814"/>
                  </a:lnTo>
                  <a:lnTo>
                    <a:pt x="1888909" y="464622"/>
                  </a:lnTo>
                  <a:lnTo>
                    <a:pt x="1880491" y="467307"/>
                  </a:lnTo>
                  <a:lnTo>
                    <a:pt x="1880348" y="467333"/>
                  </a:lnTo>
                  <a:lnTo>
                    <a:pt x="1880266" y="467372"/>
                  </a:lnTo>
                  <a:lnTo>
                    <a:pt x="1871848" y="470057"/>
                  </a:lnTo>
                  <a:lnTo>
                    <a:pt x="1871019" y="470191"/>
                  </a:lnTo>
                  <a:lnTo>
                    <a:pt x="1870346" y="470497"/>
                  </a:lnTo>
                  <a:lnTo>
                    <a:pt x="1863162" y="472466"/>
                  </a:lnTo>
                  <a:lnTo>
                    <a:pt x="1856635" y="474957"/>
                  </a:lnTo>
                  <a:lnTo>
                    <a:pt x="1853760" y="475496"/>
                  </a:lnTo>
                  <a:lnTo>
                    <a:pt x="1850764" y="476610"/>
                  </a:lnTo>
                  <a:lnTo>
                    <a:pt x="1842320" y="478147"/>
                  </a:lnTo>
                  <a:lnTo>
                    <a:pt x="1842005" y="478177"/>
                  </a:lnTo>
                  <a:lnTo>
                    <a:pt x="1841884" y="478220"/>
                  </a:lnTo>
                  <a:lnTo>
                    <a:pt x="1833043" y="479766"/>
                  </a:lnTo>
                  <a:lnTo>
                    <a:pt x="1829442" y="480085"/>
                  </a:lnTo>
                  <a:lnTo>
                    <a:pt x="1828825" y="480232"/>
                  </a:lnTo>
                  <a:lnTo>
                    <a:pt x="1824141" y="480448"/>
                  </a:lnTo>
                  <a:lnTo>
                    <a:pt x="1820282" y="481609"/>
                  </a:lnTo>
                  <a:lnTo>
                    <a:pt x="1817312" y="482054"/>
                  </a:lnTo>
                  <a:lnTo>
                    <a:pt x="1815395" y="482693"/>
                  </a:lnTo>
                  <a:lnTo>
                    <a:pt x="1807318" y="483854"/>
                  </a:lnTo>
                  <a:lnTo>
                    <a:pt x="1804581" y="484052"/>
                  </a:lnTo>
                  <a:lnTo>
                    <a:pt x="1804149" y="484156"/>
                  </a:lnTo>
                  <a:lnTo>
                    <a:pt x="1797523" y="484475"/>
                  </a:lnTo>
                  <a:lnTo>
                    <a:pt x="1791440" y="485391"/>
                  </a:lnTo>
                  <a:lnTo>
                    <a:pt x="1786527" y="485766"/>
                  </a:lnTo>
                  <a:lnTo>
                    <a:pt x="1777885" y="485766"/>
                  </a:lnTo>
                  <a:lnTo>
                    <a:pt x="1777596" y="485762"/>
                  </a:lnTo>
                  <a:lnTo>
                    <a:pt x="1770119" y="485697"/>
                  </a:lnTo>
                  <a:lnTo>
                    <a:pt x="1769972" y="485663"/>
                  </a:lnTo>
                  <a:lnTo>
                    <a:pt x="1765871" y="485369"/>
                  </a:lnTo>
                  <a:lnTo>
                    <a:pt x="1758584" y="484324"/>
                  </a:lnTo>
                  <a:lnTo>
                    <a:pt x="1751677" y="483936"/>
                  </a:lnTo>
                  <a:lnTo>
                    <a:pt x="1751409" y="483867"/>
                  </a:lnTo>
                  <a:lnTo>
                    <a:pt x="1749889" y="483780"/>
                  </a:lnTo>
                  <a:lnTo>
                    <a:pt x="1743466" y="483042"/>
                  </a:lnTo>
                  <a:lnTo>
                    <a:pt x="1736239" y="482697"/>
                  </a:lnTo>
                  <a:lnTo>
                    <a:pt x="1734530" y="482274"/>
                  </a:lnTo>
                  <a:lnTo>
                    <a:pt x="1729125" y="481518"/>
                  </a:lnTo>
                  <a:lnTo>
                    <a:pt x="1723578" y="479938"/>
                  </a:lnTo>
                  <a:lnTo>
                    <a:pt x="1718432" y="479425"/>
                  </a:lnTo>
                  <a:lnTo>
                    <a:pt x="1717348" y="479105"/>
                  </a:lnTo>
                  <a:lnTo>
                    <a:pt x="1714702" y="478807"/>
                  </a:lnTo>
                  <a:lnTo>
                    <a:pt x="1705848" y="476800"/>
                  </a:lnTo>
                  <a:lnTo>
                    <a:pt x="1705192" y="476528"/>
                  </a:lnTo>
                  <a:lnTo>
                    <a:pt x="1704380" y="476411"/>
                  </a:lnTo>
                  <a:lnTo>
                    <a:pt x="1695906" y="473998"/>
                  </a:lnTo>
                  <a:lnTo>
                    <a:pt x="1695897" y="473994"/>
                  </a:lnTo>
                  <a:lnTo>
                    <a:pt x="1688541" y="471995"/>
                  </a:lnTo>
                  <a:lnTo>
                    <a:pt x="1680214" y="470191"/>
                  </a:lnTo>
                  <a:lnTo>
                    <a:pt x="1679018" y="469698"/>
                  </a:lnTo>
                  <a:lnTo>
                    <a:pt x="1677619" y="469483"/>
                  </a:lnTo>
                  <a:lnTo>
                    <a:pt x="1669931" y="467065"/>
                  </a:lnTo>
                  <a:lnTo>
                    <a:pt x="1669887" y="467044"/>
                  </a:lnTo>
                  <a:lnTo>
                    <a:pt x="1661223" y="464294"/>
                  </a:lnTo>
                  <a:lnTo>
                    <a:pt x="1660887" y="464121"/>
                  </a:lnTo>
                  <a:lnTo>
                    <a:pt x="1660589" y="464069"/>
                  </a:lnTo>
                  <a:lnTo>
                    <a:pt x="1652987" y="461419"/>
                  </a:lnTo>
                  <a:lnTo>
                    <a:pt x="1645971" y="459208"/>
                  </a:lnTo>
                  <a:lnTo>
                    <a:pt x="1642604" y="457499"/>
                  </a:lnTo>
                  <a:lnTo>
                    <a:pt x="1640985" y="457097"/>
                  </a:lnTo>
                  <a:lnTo>
                    <a:pt x="1634398" y="453635"/>
                  </a:lnTo>
                  <a:lnTo>
                    <a:pt x="1628138" y="450859"/>
                  </a:lnTo>
                  <a:lnTo>
                    <a:pt x="1627124" y="450216"/>
                  </a:lnTo>
                  <a:lnTo>
                    <a:pt x="1625824" y="449685"/>
                  </a:lnTo>
                  <a:lnTo>
                    <a:pt x="1618593" y="445679"/>
                  </a:lnTo>
                  <a:lnTo>
                    <a:pt x="1618563" y="445653"/>
                  </a:lnTo>
                  <a:lnTo>
                    <a:pt x="1611522" y="441750"/>
                  </a:lnTo>
                  <a:lnTo>
                    <a:pt x="1610844" y="441237"/>
                  </a:lnTo>
                  <a:lnTo>
                    <a:pt x="1610149" y="440922"/>
                  </a:lnTo>
                  <a:lnTo>
                    <a:pt x="1602560" y="436134"/>
                  </a:lnTo>
                  <a:lnTo>
                    <a:pt x="1602279" y="435836"/>
                  </a:lnTo>
                  <a:lnTo>
                    <a:pt x="1601658" y="435530"/>
                  </a:lnTo>
                  <a:lnTo>
                    <a:pt x="1595269" y="431144"/>
                  </a:lnTo>
                  <a:lnTo>
                    <a:pt x="1594690" y="430492"/>
                  </a:lnTo>
                  <a:lnTo>
                    <a:pt x="1593533" y="429844"/>
                  </a:lnTo>
                  <a:lnTo>
                    <a:pt x="1587580" y="425083"/>
                  </a:lnTo>
                  <a:lnTo>
                    <a:pt x="1587425" y="424888"/>
                  </a:lnTo>
                  <a:lnTo>
                    <a:pt x="1587153" y="424729"/>
                  </a:lnTo>
                  <a:lnTo>
                    <a:pt x="1586868" y="424496"/>
                  </a:lnTo>
                  <a:lnTo>
                    <a:pt x="1584528" y="426533"/>
                  </a:lnTo>
                  <a:lnTo>
                    <a:pt x="1575816" y="434485"/>
                  </a:lnTo>
                  <a:lnTo>
                    <a:pt x="1573231" y="436108"/>
                  </a:lnTo>
                  <a:lnTo>
                    <a:pt x="1571927" y="437533"/>
                  </a:lnTo>
                  <a:lnTo>
                    <a:pt x="1563207" y="443348"/>
                  </a:lnTo>
                  <a:lnTo>
                    <a:pt x="1554620" y="449793"/>
                  </a:lnTo>
                  <a:lnTo>
                    <a:pt x="1553256" y="450518"/>
                  </a:lnTo>
                  <a:lnTo>
                    <a:pt x="1551585" y="451822"/>
                  </a:lnTo>
                  <a:lnTo>
                    <a:pt x="1543094" y="456847"/>
                  </a:lnTo>
                  <a:lnTo>
                    <a:pt x="1541661" y="457464"/>
                  </a:lnTo>
                  <a:lnTo>
                    <a:pt x="1540525" y="458224"/>
                  </a:lnTo>
                  <a:lnTo>
                    <a:pt x="1531101" y="462765"/>
                  </a:lnTo>
                  <a:lnTo>
                    <a:pt x="1523845" y="467056"/>
                  </a:lnTo>
                  <a:lnTo>
                    <a:pt x="1517033" y="469996"/>
                  </a:lnTo>
                  <a:lnTo>
                    <a:pt x="1516303" y="470342"/>
                  </a:lnTo>
                  <a:lnTo>
                    <a:pt x="1516052" y="470415"/>
                  </a:lnTo>
                  <a:lnTo>
                    <a:pt x="1516005" y="470437"/>
                  </a:lnTo>
                  <a:lnTo>
                    <a:pt x="1515962" y="470445"/>
                  </a:lnTo>
                  <a:lnTo>
                    <a:pt x="1508558" y="472608"/>
                  </a:lnTo>
                  <a:lnTo>
                    <a:pt x="1501042" y="475747"/>
                  </a:lnTo>
                  <a:lnTo>
                    <a:pt x="1499087" y="476144"/>
                  </a:lnTo>
                  <a:lnTo>
                    <a:pt x="1496669" y="477240"/>
                  </a:lnTo>
                  <a:lnTo>
                    <a:pt x="1488234" y="479476"/>
                  </a:lnTo>
                  <a:lnTo>
                    <a:pt x="1488040" y="479502"/>
                  </a:lnTo>
                  <a:lnTo>
                    <a:pt x="1487945" y="479545"/>
                  </a:lnTo>
                  <a:lnTo>
                    <a:pt x="1478262" y="482092"/>
                  </a:lnTo>
                  <a:lnTo>
                    <a:pt x="1470642" y="484462"/>
                  </a:lnTo>
                  <a:lnTo>
                    <a:pt x="1467897" y="484890"/>
                  </a:lnTo>
                  <a:lnTo>
                    <a:pt x="1465958" y="485568"/>
                  </a:lnTo>
                  <a:lnTo>
                    <a:pt x="1456707" y="487044"/>
                  </a:lnTo>
                  <a:lnTo>
                    <a:pt x="1453077" y="487342"/>
                  </a:lnTo>
                  <a:lnTo>
                    <a:pt x="1452606" y="487450"/>
                  </a:lnTo>
                  <a:lnTo>
                    <a:pt x="1445172" y="487713"/>
                  </a:lnTo>
                  <a:lnTo>
                    <a:pt x="1437082" y="488421"/>
                  </a:lnTo>
                  <a:lnTo>
                    <a:pt x="1435580" y="488486"/>
                  </a:lnTo>
                  <a:lnTo>
                    <a:pt x="1435416" y="488525"/>
                  </a:lnTo>
                  <a:lnTo>
                    <a:pt x="1427227" y="488840"/>
                  </a:lnTo>
                  <a:lnTo>
                    <a:pt x="1425940" y="488866"/>
                  </a:lnTo>
                  <a:lnTo>
                    <a:pt x="1400410" y="488866"/>
                  </a:lnTo>
                  <a:lnTo>
                    <a:pt x="1398817" y="488827"/>
                  </a:lnTo>
                  <a:lnTo>
                    <a:pt x="1390882" y="488430"/>
                  </a:lnTo>
                  <a:lnTo>
                    <a:pt x="1390705" y="488382"/>
                  </a:lnTo>
                  <a:lnTo>
                    <a:pt x="1389531" y="488330"/>
                  </a:lnTo>
                  <a:lnTo>
                    <a:pt x="1381955" y="487610"/>
                  </a:lnTo>
                  <a:lnTo>
                    <a:pt x="1374780" y="487251"/>
                  </a:lnTo>
                  <a:lnTo>
                    <a:pt x="1374452" y="487169"/>
                  </a:lnTo>
                  <a:lnTo>
                    <a:pt x="1372496" y="487048"/>
                  </a:lnTo>
                  <a:lnTo>
                    <a:pt x="1362908" y="485853"/>
                  </a:lnTo>
                  <a:lnTo>
                    <a:pt x="1361501" y="485399"/>
                  </a:lnTo>
                  <a:lnTo>
                    <a:pt x="1358906" y="485067"/>
                  </a:lnTo>
                  <a:lnTo>
                    <a:pt x="1353186" y="483565"/>
                  </a:lnTo>
                  <a:lnTo>
                    <a:pt x="1346629" y="482632"/>
                  </a:lnTo>
                  <a:lnTo>
                    <a:pt x="1344820" y="482019"/>
                  </a:lnTo>
                  <a:lnTo>
                    <a:pt x="1342148" y="481626"/>
                  </a:lnTo>
                  <a:lnTo>
                    <a:pt x="1335824" y="479735"/>
                  </a:lnTo>
                  <a:lnTo>
                    <a:pt x="1329037" y="478449"/>
                  </a:lnTo>
                  <a:lnTo>
                    <a:pt x="1328411" y="478207"/>
                  </a:lnTo>
                  <a:lnTo>
                    <a:pt x="1327470" y="478095"/>
                  </a:lnTo>
                  <a:lnTo>
                    <a:pt x="1319393" y="476079"/>
                  </a:lnTo>
                  <a:lnTo>
                    <a:pt x="1319018" y="475915"/>
                  </a:lnTo>
                  <a:lnTo>
                    <a:pt x="1318590" y="475854"/>
                  </a:lnTo>
                  <a:lnTo>
                    <a:pt x="1310116" y="473441"/>
                  </a:lnTo>
                  <a:lnTo>
                    <a:pt x="1309745" y="473264"/>
                  </a:lnTo>
                  <a:lnTo>
                    <a:pt x="1309382" y="473208"/>
                  </a:lnTo>
                  <a:lnTo>
                    <a:pt x="1299337" y="470001"/>
                  </a:lnTo>
                  <a:lnTo>
                    <a:pt x="1298680" y="469664"/>
                  </a:lnTo>
                  <a:lnTo>
                    <a:pt x="1298111" y="469560"/>
                  </a:lnTo>
                  <a:lnTo>
                    <a:pt x="1289278" y="466266"/>
                  </a:lnTo>
                  <a:lnTo>
                    <a:pt x="1287487" y="465248"/>
                  </a:lnTo>
                  <a:lnTo>
                    <a:pt x="1286416" y="464997"/>
                  </a:lnTo>
                  <a:lnTo>
                    <a:pt x="1279470" y="461531"/>
                  </a:lnTo>
                  <a:lnTo>
                    <a:pt x="1271708" y="458297"/>
                  </a:lnTo>
                  <a:lnTo>
                    <a:pt x="1270499" y="457559"/>
                  </a:lnTo>
                  <a:lnTo>
                    <a:pt x="1268850" y="456894"/>
                  </a:lnTo>
                  <a:lnTo>
                    <a:pt x="1264136" y="454308"/>
                  </a:lnTo>
                  <a:lnTo>
                    <a:pt x="1263243" y="455876"/>
                  </a:lnTo>
                  <a:lnTo>
                    <a:pt x="1256128" y="464574"/>
                  </a:lnTo>
                  <a:lnTo>
                    <a:pt x="1255666" y="464937"/>
                  </a:lnTo>
                  <a:lnTo>
                    <a:pt x="1255286" y="465554"/>
                  </a:lnTo>
                  <a:lnTo>
                    <a:pt x="1247861" y="473890"/>
                  </a:lnTo>
                  <a:lnTo>
                    <a:pt x="1247145" y="474421"/>
                  </a:lnTo>
                  <a:lnTo>
                    <a:pt x="1246605" y="475220"/>
                  </a:lnTo>
                  <a:lnTo>
                    <a:pt x="1239141" y="482680"/>
                  </a:lnTo>
                  <a:lnTo>
                    <a:pt x="1238433" y="483159"/>
                  </a:lnTo>
                  <a:lnTo>
                    <a:pt x="1237967" y="483798"/>
                  </a:lnTo>
                  <a:lnTo>
                    <a:pt x="1229747" y="491236"/>
                  </a:lnTo>
                  <a:lnTo>
                    <a:pt x="1229320" y="491503"/>
                  </a:lnTo>
                  <a:lnTo>
                    <a:pt x="1229065" y="491836"/>
                  </a:lnTo>
                  <a:lnTo>
                    <a:pt x="1220859" y="498872"/>
                  </a:lnTo>
                  <a:lnTo>
                    <a:pt x="1220004" y="499382"/>
                  </a:lnTo>
                  <a:lnTo>
                    <a:pt x="1219533" y="499952"/>
                  </a:lnTo>
                  <a:lnTo>
                    <a:pt x="1212082" y="505711"/>
                  </a:lnTo>
                  <a:lnTo>
                    <a:pt x="1211508" y="506021"/>
                  </a:lnTo>
                  <a:lnTo>
                    <a:pt x="1211227" y="506349"/>
                  </a:lnTo>
                  <a:lnTo>
                    <a:pt x="1202222" y="512881"/>
                  </a:lnTo>
                  <a:lnTo>
                    <a:pt x="1201851" y="513071"/>
                  </a:lnTo>
                  <a:lnTo>
                    <a:pt x="1201678" y="513265"/>
                  </a:lnTo>
                  <a:lnTo>
                    <a:pt x="1193476" y="519007"/>
                  </a:lnTo>
                  <a:lnTo>
                    <a:pt x="1192565" y="519464"/>
                  </a:lnTo>
                  <a:lnTo>
                    <a:pt x="1192177" y="519875"/>
                  </a:lnTo>
                  <a:lnTo>
                    <a:pt x="1184393" y="524817"/>
                  </a:lnTo>
                  <a:lnTo>
                    <a:pt x="1182628" y="525629"/>
                  </a:lnTo>
                  <a:lnTo>
                    <a:pt x="1181073" y="526674"/>
                  </a:lnTo>
                  <a:lnTo>
                    <a:pt x="1172565" y="530805"/>
                  </a:lnTo>
                  <a:lnTo>
                    <a:pt x="1172030" y="530930"/>
                  </a:lnTo>
                  <a:lnTo>
                    <a:pt x="1171300" y="531388"/>
                  </a:lnTo>
                  <a:lnTo>
                    <a:pt x="1162813" y="535126"/>
                  </a:lnTo>
                  <a:lnTo>
                    <a:pt x="1162131" y="535273"/>
                  </a:lnTo>
                  <a:lnTo>
                    <a:pt x="1161293" y="535752"/>
                  </a:lnTo>
                  <a:lnTo>
                    <a:pt x="1151645" y="539495"/>
                  </a:lnTo>
                  <a:lnTo>
                    <a:pt x="1151602" y="539504"/>
                  </a:lnTo>
                  <a:lnTo>
                    <a:pt x="1143175" y="542841"/>
                  </a:lnTo>
                  <a:lnTo>
                    <a:pt x="1142372" y="542996"/>
                  </a:lnTo>
                  <a:lnTo>
                    <a:pt x="1141513" y="543449"/>
                  </a:lnTo>
                  <a:lnTo>
                    <a:pt x="1132706" y="546454"/>
                  </a:lnTo>
                  <a:lnTo>
                    <a:pt x="1124167" y="549662"/>
                  </a:lnTo>
                  <a:lnTo>
                    <a:pt x="1121901" y="550080"/>
                  </a:lnTo>
                  <a:lnTo>
                    <a:pt x="1119578" y="551021"/>
                  </a:lnTo>
                  <a:lnTo>
                    <a:pt x="1110754" y="552947"/>
                  </a:lnTo>
                  <a:lnTo>
                    <a:pt x="1109753" y="553059"/>
                  </a:lnTo>
                  <a:lnTo>
                    <a:pt x="1109252" y="553240"/>
                  </a:lnTo>
                  <a:lnTo>
                    <a:pt x="1100407" y="554781"/>
                  </a:lnTo>
                  <a:lnTo>
                    <a:pt x="1100238" y="554799"/>
                  </a:lnTo>
                  <a:lnTo>
                    <a:pt x="1100187" y="554816"/>
                  </a:lnTo>
                  <a:lnTo>
                    <a:pt x="1091721" y="556284"/>
                  </a:lnTo>
                  <a:lnTo>
                    <a:pt x="1089498" y="556478"/>
                  </a:lnTo>
                  <a:lnTo>
                    <a:pt x="1088868" y="556655"/>
                  </a:lnTo>
                  <a:lnTo>
                    <a:pt x="1081222" y="557316"/>
                  </a:lnTo>
                  <a:lnTo>
                    <a:pt x="1073400" y="558317"/>
                  </a:lnTo>
                  <a:lnTo>
                    <a:pt x="1069286" y="558585"/>
                  </a:lnTo>
                  <a:lnTo>
                    <a:pt x="1069022" y="558585"/>
                  </a:lnTo>
                  <a:lnTo>
                    <a:pt x="1059974" y="558507"/>
                  </a:lnTo>
                  <a:lnTo>
                    <a:pt x="1059974" y="558507"/>
                  </a:lnTo>
                  <a:lnTo>
                    <a:pt x="1059961" y="558507"/>
                  </a:lnTo>
                  <a:lnTo>
                    <a:pt x="1051698" y="558429"/>
                  </a:lnTo>
                  <a:lnTo>
                    <a:pt x="1051560" y="558399"/>
                  </a:lnTo>
                  <a:lnTo>
                    <a:pt x="1047688" y="558131"/>
                  </a:lnTo>
                  <a:lnTo>
                    <a:pt x="1039054" y="556927"/>
                  </a:lnTo>
                  <a:lnTo>
                    <a:pt x="1031266" y="556090"/>
                  </a:lnTo>
                  <a:lnTo>
                    <a:pt x="1030619" y="555895"/>
                  </a:lnTo>
                  <a:lnTo>
                    <a:pt x="1028926" y="555736"/>
                  </a:lnTo>
                  <a:lnTo>
                    <a:pt x="1020482" y="554134"/>
                  </a:lnTo>
                  <a:lnTo>
                    <a:pt x="1020452" y="554121"/>
                  </a:lnTo>
                  <a:lnTo>
                    <a:pt x="1012591" y="552623"/>
                  </a:lnTo>
                  <a:lnTo>
                    <a:pt x="1011944" y="552373"/>
                  </a:lnTo>
                  <a:lnTo>
                    <a:pt x="1010981" y="552252"/>
                  </a:lnTo>
                  <a:lnTo>
                    <a:pt x="1003284" y="550309"/>
                  </a:lnTo>
                  <a:lnTo>
                    <a:pt x="1002662" y="550029"/>
                  </a:lnTo>
                  <a:lnTo>
                    <a:pt x="1001971" y="549925"/>
                  </a:lnTo>
                  <a:lnTo>
                    <a:pt x="993320" y="547261"/>
                  </a:lnTo>
                  <a:lnTo>
                    <a:pt x="985476" y="545025"/>
                  </a:lnTo>
                  <a:lnTo>
                    <a:pt x="983918" y="544278"/>
                  </a:lnTo>
                  <a:lnTo>
                    <a:pt x="982636" y="544032"/>
                  </a:lnTo>
                  <a:lnTo>
                    <a:pt x="974239" y="540665"/>
                  </a:lnTo>
                  <a:lnTo>
                    <a:pt x="974062" y="540557"/>
                  </a:lnTo>
                  <a:lnTo>
                    <a:pt x="973950" y="540536"/>
                  </a:lnTo>
                  <a:lnTo>
                    <a:pt x="966456" y="537380"/>
                  </a:lnTo>
                  <a:lnTo>
                    <a:pt x="958318" y="534263"/>
                  </a:lnTo>
                  <a:lnTo>
                    <a:pt x="956341" y="533128"/>
                  </a:lnTo>
                  <a:lnTo>
                    <a:pt x="953621" y="531936"/>
                  </a:lnTo>
                  <a:lnTo>
                    <a:pt x="948195" y="528655"/>
                  </a:lnTo>
                  <a:lnTo>
                    <a:pt x="940688" y="525530"/>
                  </a:lnTo>
                  <a:lnTo>
                    <a:pt x="939073" y="524550"/>
                  </a:lnTo>
                  <a:lnTo>
                    <a:pt x="938193" y="524325"/>
                  </a:lnTo>
                  <a:lnTo>
                    <a:pt x="930603" y="520259"/>
                  </a:lnTo>
                  <a:lnTo>
                    <a:pt x="930336" y="520064"/>
                  </a:lnTo>
                  <a:lnTo>
                    <a:pt x="930055" y="519948"/>
                  </a:lnTo>
                  <a:lnTo>
                    <a:pt x="921659" y="515156"/>
                  </a:lnTo>
                  <a:lnTo>
                    <a:pt x="920799" y="514301"/>
                  </a:lnTo>
                  <a:lnTo>
                    <a:pt x="918671" y="513179"/>
                  </a:lnTo>
                  <a:lnTo>
                    <a:pt x="912485" y="508551"/>
                  </a:lnTo>
                  <a:lnTo>
                    <a:pt x="905828" y="504558"/>
                  </a:lnTo>
                  <a:lnTo>
                    <a:pt x="905535" y="504256"/>
                  </a:lnTo>
                  <a:lnTo>
                    <a:pt x="904844" y="503932"/>
                  </a:lnTo>
                  <a:lnTo>
                    <a:pt x="898101" y="499477"/>
                  </a:lnTo>
                  <a:lnTo>
                    <a:pt x="898088" y="499468"/>
                  </a:lnTo>
                  <a:lnTo>
                    <a:pt x="895040" y="497439"/>
                  </a:lnTo>
                  <a:lnTo>
                    <a:pt x="890585" y="500301"/>
                  </a:lnTo>
                  <a:lnTo>
                    <a:pt x="889389" y="500858"/>
                  </a:lnTo>
                  <a:lnTo>
                    <a:pt x="888953" y="501281"/>
                  </a:lnTo>
                  <a:lnTo>
                    <a:pt x="881213" y="505629"/>
                  </a:lnTo>
                  <a:lnTo>
                    <a:pt x="873330" y="510567"/>
                  </a:lnTo>
                  <a:lnTo>
                    <a:pt x="871314" y="511482"/>
                  </a:lnTo>
                  <a:lnTo>
                    <a:pt x="869652" y="512540"/>
                  </a:lnTo>
                  <a:lnTo>
                    <a:pt x="860379" y="516715"/>
                  </a:lnTo>
                  <a:lnTo>
                    <a:pt x="859788" y="516844"/>
                  </a:lnTo>
                  <a:lnTo>
                    <a:pt x="859050" y="517276"/>
                  </a:lnTo>
                  <a:lnTo>
                    <a:pt x="850575" y="520669"/>
                  </a:lnTo>
                  <a:lnTo>
                    <a:pt x="850567" y="520673"/>
                  </a:lnTo>
                  <a:lnTo>
                    <a:pt x="841432" y="524615"/>
                  </a:lnTo>
                  <a:lnTo>
                    <a:pt x="839662" y="524982"/>
                  </a:lnTo>
                  <a:lnTo>
                    <a:pt x="837331" y="526052"/>
                  </a:lnTo>
                  <a:lnTo>
                    <a:pt x="827691" y="528673"/>
                  </a:lnTo>
                  <a:lnTo>
                    <a:pt x="826785" y="528793"/>
                  </a:lnTo>
                  <a:lnTo>
                    <a:pt x="826185" y="529044"/>
                  </a:lnTo>
                  <a:lnTo>
                    <a:pt x="816851" y="531120"/>
                  </a:lnTo>
                  <a:lnTo>
                    <a:pt x="809007" y="533438"/>
                  </a:lnTo>
                  <a:lnTo>
                    <a:pt x="807307" y="533689"/>
                  </a:lnTo>
                  <a:lnTo>
                    <a:pt x="806106" y="534151"/>
                  </a:lnTo>
                  <a:lnTo>
                    <a:pt x="796458" y="536016"/>
                  </a:lnTo>
                  <a:lnTo>
                    <a:pt x="795323" y="536128"/>
                  </a:lnTo>
                  <a:lnTo>
                    <a:pt x="794852" y="536283"/>
                  </a:lnTo>
                  <a:lnTo>
                    <a:pt x="784392" y="537768"/>
                  </a:lnTo>
                  <a:lnTo>
                    <a:pt x="783753" y="537816"/>
                  </a:lnTo>
                  <a:lnTo>
                    <a:pt x="783563" y="537876"/>
                  </a:lnTo>
                  <a:lnTo>
                    <a:pt x="774299" y="538968"/>
                  </a:lnTo>
                  <a:lnTo>
                    <a:pt x="764245" y="540367"/>
                  </a:lnTo>
                  <a:lnTo>
                    <a:pt x="761646" y="540548"/>
                  </a:lnTo>
                  <a:lnTo>
                    <a:pt x="761301" y="540630"/>
                  </a:lnTo>
                  <a:lnTo>
                    <a:pt x="752619" y="540980"/>
                  </a:lnTo>
                  <a:lnTo>
                    <a:pt x="744072" y="542008"/>
                  </a:lnTo>
                  <a:lnTo>
                    <a:pt x="740515" y="542228"/>
                  </a:lnTo>
                  <a:lnTo>
                    <a:pt x="720484" y="542228"/>
                  </a:lnTo>
                  <a:lnTo>
                    <a:pt x="720207" y="542223"/>
                  </a:lnTo>
                  <a:lnTo>
                    <a:pt x="709588" y="542124"/>
                  </a:lnTo>
                  <a:lnTo>
                    <a:pt x="709359" y="542077"/>
                  </a:lnTo>
                  <a:lnTo>
                    <a:pt x="704438" y="541602"/>
                  </a:lnTo>
                  <a:lnTo>
                    <a:pt x="698338" y="540423"/>
                  </a:lnTo>
                  <a:lnTo>
                    <a:pt x="691107" y="540350"/>
                  </a:lnTo>
                  <a:lnTo>
                    <a:pt x="690770" y="540277"/>
                  </a:lnTo>
                  <a:lnTo>
                    <a:pt x="685085" y="539633"/>
                  </a:lnTo>
                  <a:lnTo>
                    <a:pt x="675881" y="537535"/>
                  </a:lnTo>
                  <a:lnTo>
                    <a:pt x="675846" y="537518"/>
                  </a:lnTo>
                  <a:lnTo>
                    <a:pt x="667061" y="535450"/>
                  </a:lnTo>
                  <a:lnTo>
                    <a:pt x="667001" y="535424"/>
                  </a:lnTo>
                  <a:lnTo>
                    <a:pt x="666962" y="535420"/>
                  </a:lnTo>
                  <a:lnTo>
                    <a:pt x="658535" y="533339"/>
                  </a:lnTo>
                  <a:lnTo>
                    <a:pt x="657681" y="532964"/>
                  </a:lnTo>
                  <a:lnTo>
                    <a:pt x="656761" y="532817"/>
                  </a:lnTo>
                  <a:lnTo>
                    <a:pt x="649871" y="530572"/>
                  </a:lnTo>
                  <a:lnTo>
                    <a:pt x="641449" y="528284"/>
                  </a:lnTo>
                  <a:lnTo>
                    <a:pt x="638673" y="526993"/>
                  </a:lnTo>
                  <a:lnTo>
                    <a:pt x="637028" y="526622"/>
                  </a:lnTo>
                  <a:lnTo>
                    <a:pt x="629400" y="523017"/>
                  </a:lnTo>
                  <a:lnTo>
                    <a:pt x="629387" y="523009"/>
                  </a:lnTo>
                  <a:lnTo>
                    <a:pt x="621841" y="519538"/>
                  </a:lnTo>
                  <a:lnTo>
                    <a:pt x="620809" y="518864"/>
                  </a:lnTo>
                  <a:lnTo>
                    <a:pt x="620244" y="518718"/>
                  </a:lnTo>
                  <a:lnTo>
                    <a:pt x="612452" y="514439"/>
                  </a:lnTo>
                  <a:lnTo>
                    <a:pt x="604487" y="510269"/>
                  </a:lnTo>
                  <a:lnTo>
                    <a:pt x="604016" y="509829"/>
                  </a:lnTo>
                  <a:lnTo>
                    <a:pt x="603416" y="509665"/>
                  </a:lnTo>
                  <a:lnTo>
                    <a:pt x="595862" y="505214"/>
                  </a:lnTo>
                  <a:lnTo>
                    <a:pt x="595149" y="504493"/>
                  </a:lnTo>
                  <a:lnTo>
                    <a:pt x="593449" y="503595"/>
                  </a:lnTo>
                  <a:lnTo>
                    <a:pt x="586520" y="498415"/>
                  </a:lnTo>
                  <a:lnTo>
                    <a:pt x="579949" y="493960"/>
                  </a:lnTo>
                  <a:lnTo>
                    <a:pt x="579388" y="493338"/>
                  </a:lnTo>
                  <a:lnTo>
                    <a:pt x="578253" y="492699"/>
                  </a:lnTo>
                  <a:lnTo>
                    <a:pt x="577411" y="492026"/>
                  </a:lnTo>
                  <a:lnTo>
                    <a:pt x="572075" y="497953"/>
                  </a:lnTo>
                  <a:lnTo>
                    <a:pt x="566053" y="505106"/>
                  </a:lnTo>
                  <a:lnTo>
                    <a:pt x="565065" y="505870"/>
                  </a:lnTo>
                  <a:lnTo>
                    <a:pt x="564270" y="507023"/>
                  </a:lnTo>
                  <a:lnTo>
                    <a:pt x="557130" y="514008"/>
                  </a:lnTo>
                  <a:lnTo>
                    <a:pt x="556042" y="514729"/>
                  </a:lnTo>
                  <a:lnTo>
                    <a:pt x="555364" y="515592"/>
                  </a:lnTo>
                  <a:lnTo>
                    <a:pt x="547879" y="521757"/>
                  </a:lnTo>
                  <a:lnTo>
                    <a:pt x="547041" y="522236"/>
                  </a:lnTo>
                  <a:lnTo>
                    <a:pt x="546609" y="522745"/>
                  </a:lnTo>
                  <a:lnTo>
                    <a:pt x="538761" y="528496"/>
                  </a:lnTo>
                  <a:lnTo>
                    <a:pt x="538204" y="528785"/>
                  </a:lnTo>
                  <a:lnTo>
                    <a:pt x="537950" y="529070"/>
                  </a:lnTo>
                  <a:lnTo>
                    <a:pt x="530123" y="534418"/>
                  </a:lnTo>
                  <a:lnTo>
                    <a:pt x="529881" y="534535"/>
                  </a:lnTo>
                  <a:lnTo>
                    <a:pt x="529778" y="534647"/>
                  </a:lnTo>
                  <a:lnTo>
                    <a:pt x="521627" y="540087"/>
                  </a:lnTo>
                  <a:lnTo>
                    <a:pt x="518545" y="541567"/>
                  </a:lnTo>
                  <a:lnTo>
                    <a:pt x="516166" y="542918"/>
                  </a:lnTo>
                  <a:lnTo>
                    <a:pt x="507835" y="546122"/>
                  </a:lnTo>
                  <a:lnTo>
                    <a:pt x="499442" y="549972"/>
                  </a:lnTo>
                  <a:lnTo>
                    <a:pt x="499144" y="550037"/>
                  </a:lnTo>
                  <a:lnTo>
                    <a:pt x="498791" y="550262"/>
                  </a:lnTo>
                  <a:lnTo>
                    <a:pt x="489928" y="554117"/>
                  </a:lnTo>
                  <a:lnTo>
                    <a:pt x="488598" y="554397"/>
                  </a:lnTo>
                  <a:lnTo>
                    <a:pt x="486858" y="555256"/>
                  </a:lnTo>
                  <a:lnTo>
                    <a:pt x="477193" y="558218"/>
                  </a:lnTo>
                  <a:lnTo>
                    <a:pt x="476260" y="558360"/>
                  </a:lnTo>
                  <a:lnTo>
                    <a:pt x="475544" y="558671"/>
                  </a:lnTo>
                  <a:lnTo>
                    <a:pt x="466664" y="560855"/>
                  </a:lnTo>
                  <a:lnTo>
                    <a:pt x="465878" y="560950"/>
                  </a:lnTo>
                  <a:lnTo>
                    <a:pt x="465416" y="561132"/>
                  </a:lnTo>
                  <a:lnTo>
                    <a:pt x="457279" y="562789"/>
                  </a:lnTo>
                  <a:lnTo>
                    <a:pt x="449020" y="565121"/>
                  </a:lnTo>
                  <a:lnTo>
                    <a:pt x="446335" y="565496"/>
                  </a:lnTo>
                  <a:lnTo>
                    <a:pt x="444854" y="565967"/>
                  </a:lnTo>
                  <a:lnTo>
                    <a:pt x="434783" y="567206"/>
                  </a:lnTo>
                  <a:lnTo>
                    <a:pt x="432974" y="567318"/>
                  </a:lnTo>
                  <a:lnTo>
                    <a:pt x="432702" y="567387"/>
                  </a:lnTo>
                  <a:lnTo>
                    <a:pt x="422890" y="567871"/>
                  </a:lnTo>
                  <a:lnTo>
                    <a:pt x="413595" y="568617"/>
                  </a:lnTo>
                  <a:lnTo>
                    <a:pt x="411355" y="568708"/>
                  </a:lnTo>
                  <a:lnTo>
                    <a:pt x="401141" y="568708"/>
                  </a:lnTo>
                  <a:lnTo>
                    <a:pt x="398374" y="568566"/>
                  </a:lnTo>
                  <a:lnTo>
                    <a:pt x="388648" y="567560"/>
                  </a:lnTo>
                  <a:lnTo>
                    <a:pt x="378926" y="566929"/>
                  </a:lnTo>
                  <a:lnTo>
                    <a:pt x="378921" y="566929"/>
                  </a:lnTo>
                  <a:lnTo>
                    <a:pt x="368405" y="566269"/>
                  </a:lnTo>
                  <a:lnTo>
                    <a:pt x="367507" y="566036"/>
                  </a:lnTo>
                  <a:lnTo>
                    <a:pt x="364395" y="565690"/>
                  </a:lnTo>
                  <a:lnTo>
                    <a:pt x="354453" y="563463"/>
                  </a:lnTo>
                  <a:lnTo>
                    <a:pt x="354349" y="563420"/>
                  </a:lnTo>
                  <a:lnTo>
                    <a:pt x="354237" y="563407"/>
                  </a:lnTo>
                  <a:lnTo>
                    <a:pt x="343872" y="560912"/>
                  </a:lnTo>
                  <a:lnTo>
                    <a:pt x="342452" y="560299"/>
                  </a:lnTo>
                  <a:lnTo>
                    <a:pt x="341126" y="560061"/>
                  </a:lnTo>
                  <a:lnTo>
                    <a:pt x="331163" y="556370"/>
                  </a:lnTo>
                  <a:lnTo>
                    <a:pt x="331128" y="556353"/>
                  </a:lnTo>
                  <a:lnTo>
                    <a:pt x="321381" y="552740"/>
                  </a:lnTo>
                  <a:lnTo>
                    <a:pt x="319982" y="551954"/>
                  </a:lnTo>
                  <a:lnTo>
                    <a:pt x="319131" y="551755"/>
                  </a:lnTo>
                  <a:lnTo>
                    <a:pt x="310005" y="547253"/>
                  </a:lnTo>
                  <a:lnTo>
                    <a:pt x="309867" y="547128"/>
                  </a:lnTo>
                  <a:lnTo>
                    <a:pt x="309682" y="547080"/>
                  </a:lnTo>
                  <a:lnTo>
                    <a:pt x="299722" y="541908"/>
                  </a:lnTo>
                  <a:lnTo>
                    <a:pt x="299161" y="541382"/>
                  </a:lnTo>
                  <a:lnTo>
                    <a:pt x="297573" y="540626"/>
                  </a:lnTo>
                  <a:lnTo>
                    <a:pt x="288770" y="534811"/>
                  </a:lnTo>
                  <a:lnTo>
                    <a:pt x="279588" y="529074"/>
                  </a:lnTo>
                  <a:lnTo>
                    <a:pt x="279122" y="528582"/>
                  </a:lnTo>
                  <a:lnTo>
                    <a:pt x="278073" y="528034"/>
                  </a:lnTo>
                  <a:lnTo>
                    <a:pt x="269409" y="521640"/>
                  </a:lnTo>
                  <a:lnTo>
                    <a:pt x="268567" y="520647"/>
                  </a:lnTo>
                  <a:lnTo>
                    <a:pt x="267108" y="519706"/>
                  </a:lnTo>
                  <a:lnTo>
                    <a:pt x="259808" y="512790"/>
                  </a:lnTo>
                  <a:lnTo>
                    <a:pt x="252158" y="505806"/>
                  </a:lnTo>
                  <a:lnTo>
                    <a:pt x="251834" y="505361"/>
                  </a:lnTo>
                  <a:lnTo>
                    <a:pt x="251351" y="505033"/>
                  </a:lnTo>
                  <a:lnTo>
                    <a:pt x="244983" y="498665"/>
                  </a:lnTo>
                  <a:lnTo>
                    <a:pt x="238279" y="492941"/>
                  </a:lnTo>
                  <a:lnTo>
                    <a:pt x="238111" y="492717"/>
                  </a:lnTo>
                  <a:lnTo>
                    <a:pt x="237826" y="492540"/>
                  </a:lnTo>
                  <a:lnTo>
                    <a:pt x="229947" y="485451"/>
                  </a:lnTo>
                  <a:lnTo>
                    <a:pt x="228665" y="483698"/>
                  </a:lnTo>
                  <a:lnTo>
                    <a:pt x="227159" y="482490"/>
                  </a:lnTo>
                  <a:lnTo>
                    <a:pt x="221736" y="475716"/>
                  </a:lnTo>
                  <a:lnTo>
                    <a:pt x="216047" y="470027"/>
                  </a:lnTo>
                  <a:lnTo>
                    <a:pt x="208976" y="462955"/>
                  </a:lnTo>
                  <a:lnTo>
                    <a:pt x="208065" y="461604"/>
                  </a:lnTo>
                  <a:lnTo>
                    <a:pt x="207024" y="460762"/>
                  </a:lnTo>
                  <a:lnTo>
                    <a:pt x="203899" y="456804"/>
                  </a:lnTo>
                  <a:lnTo>
                    <a:pt x="198075" y="463711"/>
                  </a:lnTo>
                  <a:lnTo>
                    <a:pt x="197881" y="463862"/>
                  </a:lnTo>
                  <a:lnTo>
                    <a:pt x="197726" y="464112"/>
                  </a:lnTo>
                  <a:lnTo>
                    <a:pt x="190607" y="472133"/>
                  </a:lnTo>
                  <a:lnTo>
                    <a:pt x="183233" y="480677"/>
                  </a:lnTo>
                  <a:lnTo>
                    <a:pt x="182254" y="481415"/>
                  </a:lnTo>
                  <a:lnTo>
                    <a:pt x="181502" y="482464"/>
                  </a:lnTo>
                  <a:lnTo>
                    <a:pt x="174280" y="489177"/>
                  </a:lnTo>
                  <a:lnTo>
                    <a:pt x="167114" y="496338"/>
                  </a:lnTo>
                  <a:lnTo>
                    <a:pt x="167023" y="496399"/>
                  </a:lnTo>
                  <a:lnTo>
                    <a:pt x="166963" y="496490"/>
                  </a:lnTo>
                  <a:lnTo>
                    <a:pt x="159831" y="503487"/>
                  </a:lnTo>
                  <a:lnTo>
                    <a:pt x="159663" y="503604"/>
                  </a:lnTo>
                  <a:lnTo>
                    <a:pt x="159551" y="503759"/>
                  </a:lnTo>
                  <a:lnTo>
                    <a:pt x="152311" y="510632"/>
                  </a:lnTo>
                  <a:lnTo>
                    <a:pt x="151681" y="511042"/>
                  </a:lnTo>
                  <a:lnTo>
                    <a:pt x="151288" y="511547"/>
                  </a:lnTo>
                  <a:lnTo>
                    <a:pt x="144083" y="517604"/>
                  </a:lnTo>
                  <a:lnTo>
                    <a:pt x="142986" y="518243"/>
                  </a:lnTo>
                  <a:lnTo>
                    <a:pt x="142438" y="518864"/>
                  </a:lnTo>
                  <a:lnTo>
                    <a:pt x="135363" y="523786"/>
                  </a:lnTo>
                  <a:lnTo>
                    <a:pt x="128740" y="529022"/>
                  </a:lnTo>
                  <a:lnTo>
                    <a:pt x="127545" y="529687"/>
                  </a:lnTo>
                  <a:lnTo>
                    <a:pt x="126996" y="530274"/>
                  </a:lnTo>
                  <a:lnTo>
                    <a:pt x="119942" y="534828"/>
                  </a:lnTo>
                  <a:lnTo>
                    <a:pt x="118824" y="535161"/>
                  </a:lnTo>
                  <a:lnTo>
                    <a:pt x="117914" y="535998"/>
                  </a:lnTo>
                  <a:lnTo>
                    <a:pt x="110514" y="539754"/>
                  </a:lnTo>
                  <a:lnTo>
                    <a:pt x="110506" y="539758"/>
                  </a:lnTo>
                  <a:lnTo>
                    <a:pt x="103793" y="543354"/>
                  </a:lnTo>
                  <a:lnTo>
                    <a:pt x="103223" y="543497"/>
                  </a:lnTo>
                  <a:lnTo>
                    <a:pt x="102847" y="543834"/>
                  </a:lnTo>
                  <a:lnTo>
                    <a:pt x="96139" y="547058"/>
                  </a:lnTo>
                  <a:lnTo>
                    <a:pt x="90458" y="550154"/>
                  </a:lnTo>
                  <a:lnTo>
                    <a:pt x="89193" y="550477"/>
                  </a:lnTo>
                  <a:lnTo>
                    <a:pt x="85079" y="552222"/>
                  </a:lnTo>
                  <a:lnTo>
                    <a:pt x="79186" y="553612"/>
                  </a:lnTo>
                  <a:lnTo>
                    <a:pt x="74265" y="555196"/>
                  </a:lnTo>
                  <a:lnTo>
                    <a:pt x="73483" y="555321"/>
                  </a:lnTo>
                  <a:lnTo>
                    <a:pt x="72840" y="555606"/>
                  </a:lnTo>
                  <a:lnTo>
                    <a:pt x="67263" y="557022"/>
                  </a:lnTo>
                  <a:lnTo>
                    <a:pt x="63157" y="558252"/>
                  </a:lnTo>
                  <a:lnTo>
                    <a:pt x="62389" y="558365"/>
                  </a:lnTo>
                  <a:lnTo>
                    <a:pt x="61819" y="558606"/>
                  </a:lnTo>
                  <a:lnTo>
                    <a:pt x="57601" y="559599"/>
                  </a:lnTo>
                  <a:lnTo>
                    <a:pt x="57584" y="559604"/>
                  </a:lnTo>
                  <a:lnTo>
                    <a:pt x="54035" y="560514"/>
                  </a:lnTo>
                  <a:lnTo>
                    <a:pt x="50733" y="560937"/>
                  </a:lnTo>
                  <a:lnTo>
                    <a:pt x="49839" y="561158"/>
                  </a:lnTo>
                  <a:lnTo>
                    <a:pt x="48242" y="561240"/>
                  </a:lnTo>
                  <a:lnTo>
                    <a:pt x="46209" y="561822"/>
                  </a:lnTo>
                  <a:lnTo>
                    <a:pt x="44508" y="562069"/>
                  </a:lnTo>
                  <a:lnTo>
                    <a:pt x="43463" y="562423"/>
                  </a:lnTo>
                  <a:lnTo>
                    <a:pt x="41443" y="562720"/>
                  </a:lnTo>
                  <a:lnTo>
                    <a:pt x="39496" y="563251"/>
                  </a:lnTo>
                  <a:lnTo>
                    <a:pt x="34272" y="563964"/>
                  </a:lnTo>
                  <a:lnTo>
                    <a:pt x="32394" y="563873"/>
                  </a:lnTo>
                  <a:lnTo>
                    <a:pt x="30754" y="563713"/>
                  </a:lnTo>
                  <a:lnTo>
                    <a:pt x="30370" y="563791"/>
                  </a:lnTo>
                  <a:lnTo>
                    <a:pt x="26683" y="564728"/>
                  </a:lnTo>
                  <a:lnTo>
                    <a:pt x="23968" y="564883"/>
                  </a:lnTo>
                  <a:lnTo>
                    <a:pt x="22880" y="564913"/>
                  </a:lnTo>
                  <a:lnTo>
                    <a:pt x="20411" y="564749"/>
                  </a:lnTo>
                  <a:lnTo>
                    <a:pt x="20078" y="564702"/>
                  </a:lnTo>
                  <a:lnTo>
                    <a:pt x="18166" y="564702"/>
                  </a:lnTo>
                  <a:lnTo>
                    <a:pt x="11095" y="563277"/>
                  </a:lnTo>
                  <a:lnTo>
                    <a:pt x="5318" y="559383"/>
                  </a:lnTo>
                  <a:lnTo>
                    <a:pt x="1425" y="553607"/>
                  </a:lnTo>
                  <a:lnTo>
                    <a:pt x="0" y="546536"/>
                  </a:lnTo>
                  <a:lnTo>
                    <a:pt x="1425" y="539465"/>
                  </a:lnTo>
                  <a:lnTo>
                    <a:pt x="5318" y="533689"/>
                  </a:lnTo>
                  <a:lnTo>
                    <a:pt x="11095" y="529795"/>
                  </a:lnTo>
                  <a:lnTo>
                    <a:pt x="18166" y="528370"/>
                  </a:lnTo>
                  <a:lnTo>
                    <a:pt x="19128" y="528370"/>
                  </a:lnTo>
                  <a:lnTo>
                    <a:pt x="19137" y="528366"/>
                  </a:lnTo>
                  <a:lnTo>
                    <a:pt x="19582" y="528241"/>
                  </a:lnTo>
                  <a:lnTo>
                    <a:pt x="20160" y="527796"/>
                  </a:lnTo>
                  <a:lnTo>
                    <a:pt x="26877" y="525815"/>
                  </a:lnTo>
                  <a:lnTo>
                    <a:pt x="29131" y="525586"/>
                  </a:lnTo>
                  <a:lnTo>
                    <a:pt x="29256" y="525582"/>
                  </a:lnTo>
                  <a:lnTo>
                    <a:pt x="29282" y="525573"/>
                  </a:lnTo>
                  <a:lnTo>
                    <a:pt x="29342" y="525569"/>
                  </a:lnTo>
                  <a:lnTo>
                    <a:pt x="30016" y="525409"/>
                  </a:lnTo>
                  <a:lnTo>
                    <a:pt x="30763" y="524843"/>
                  </a:lnTo>
                  <a:lnTo>
                    <a:pt x="33133" y="523989"/>
                  </a:lnTo>
                  <a:lnTo>
                    <a:pt x="36478" y="522499"/>
                  </a:lnTo>
                  <a:lnTo>
                    <a:pt x="38486" y="522068"/>
                  </a:lnTo>
                  <a:lnTo>
                    <a:pt x="41857" y="520915"/>
                  </a:lnTo>
                  <a:lnTo>
                    <a:pt x="43878" y="520613"/>
                  </a:lnTo>
                  <a:lnTo>
                    <a:pt x="45825" y="519935"/>
                  </a:lnTo>
                  <a:lnTo>
                    <a:pt x="46217" y="519870"/>
                  </a:lnTo>
                  <a:lnTo>
                    <a:pt x="46571" y="519693"/>
                  </a:lnTo>
                  <a:lnTo>
                    <a:pt x="50396" y="518497"/>
                  </a:lnTo>
                  <a:lnTo>
                    <a:pt x="54329" y="517038"/>
                  </a:lnTo>
                  <a:lnTo>
                    <a:pt x="55210" y="516879"/>
                  </a:lnTo>
                  <a:lnTo>
                    <a:pt x="56095" y="516464"/>
                  </a:lnTo>
                  <a:lnTo>
                    <a:pt x="61422" y="514966"/>
                  </a:lnTo>
                  <a:lnTo>
                    <a:pt x="66486" y="513213"/>
                  </a:lnTo>
                  <a:lnTo>
                    <a:pt x="67647" y="513015"/>
                  </a:lnTo>
                  <a:lnTo>
                    <a:pt x="68700" y="512570"/>
                  </a:lnTo>
                  <a:lnTo>
                    <a:pt x="72313" y="511715"/>
                  </a:lnTo>
                  <a:lnTo>
                    <a:pt x="75724" y="509734"/>
                  </a:lnTo>
                  <a:lnTo>
                    <a:pt x="76285" y="509583"/>
                  </a:lnTo>
                  <a:lnTo>
                    <a:pt x="76695" y="509199"/>
                  </a:lnTo>
                  <a:lnTo>
                    <a:pt x="83369" y="505724"/>
                  </a:lnTo>
                  <a:lnTo>
                    <a:pt x="89801" y="502011"/>
                  </a:lnTo>
                  <a:lnTo>
                    <a:pt x="90117" y="501929"/>
                  </a:lnTo>
                  <a:lnTo>
                    <a:pt x="90341" y="501713"/>
                  </a:lnTo>
                  <a:lnTo>
                    <a:pt x="96782" y="498195"/>
                  </a:lnTo>
                  <a:lnTo>
                    <a:pt x="101790" y="494745"/>
                  </a:lnTo>
                  <a:lnTo>
                    <a:pt x="107704" y="489552"/>
                  </a:lnTo>
                  <a:lnTo>
                    <a:pt x="108351" y="489159"/>
                  </a:lnTo>
                  <a:lnTo>
                    <a:pt x="108714" y="488715"/>
                  </a:lnTo>
                  <a:lnTo>
                    <a:pt x="115220" y="483642"/>
                  </a:lnTo>
                  <a:lnTo>
                    <a:pt x="120888" y="478315"/>
                  </a:lnTo>
                  <a:lnTo>
                    <a:pt x="127333" y="471525"/>
                  </a:lnTo>
                  <a:lnTo>
                    <a:pt x="127484" y="471417"/>
                  </a:lnTo>
                  <a:lnTo>
                    <a:pt x="127592" y="471257"/>
                  </a:lnTo>
                  <a:lnTo>
                    <a:pt x="134599" y="464117"/>
                  </a:lnTo>
                  <a:lnTo>
                    <a:pt x="134685" y="464056"/>
                  </a:lnTo>
                  <a:lnTo>
                    <a:pt x="134745" y="463970"/>
                  </a:lnTo>
                  <a:lnTo>
                    <a:pt x="142209" y="456506"/>
                  </a:lnTo>
                  <a:lnTo>
                    <a:pt x="142378" y="456394"/>
                  </a:lnTo>
                  <a:lnTo>
                    <a:pt x="142490" y="456230"/>
                  </a:lnTo>
                  <a:lnTo>
                    <a:pt x="149134" y="449806"/>
                  </a:lnTo>
                  <a:lnTo>
                    <a:pt x="155773" y="442122"/>
                  </a:lnTo>
                  <a:lnTo>
                    <a:pt x="162400" y="434118"/>
                  </a:lnTo>
                  <a:lnTo>
                    <a:pt x="168392" y="426563"/>
                  </a:lnTo>
                  <a:lnTo>
                    <a:pt x="173529" y="418413"/>
                  </a:lnTo>
                  <a:lnTo>
                    <a:pt x="173879" y="418085"/>
                  </a:lnTo>
                  <a:lnTo>
                    <a:pt x="174250" y="417355"/>
                  </a:lnTo>
                  <a:lnTo>
                    <a:pt x="175152" y="416095"/>
                  </a:lnTo>
                  <a:lnTo>
                    <a:pt x="173922" y="414200"/>
                  </a:lnTo>
                  <a:lnTo>
                    <a:pt x="173628" y="413582"/>
                  </a:lnTo>
                  <a:lnTo>
                    <a:pt x="173382" y="413341"/>
                  </a:lnTo>
                  <a:lnTo>
                    <a:pt x="168733" y="405596"/>
                  </a:lnTo>
                  <a:lnTo>
                    <a:pt x="168716" y="405527"/>
                  </a:lnTo>
                  <a:lnTo>
                    <a:pt x="168668" y="405484"/>
                  </a:lnTo>
                  <a:lnTo>
                    <a:pt x="164019" y="397739"/>
                  </a:lnTo>
                  <a:lnTo>
                    <a:pt x="163976" y="397588"/>
                  </a:lnTo>
                  <a:lnTo>
                    <a:pt x="163872" y="397484"/>
                  </a:lnTo>
                  <a:lnTo>
                    <a:pt x="158825" y="388958"/>
                  </a:lnTo>
                  <a:lnTo>
                    <a:pt x="158454" y="387603"/>
                  </a:lnTo>
                  <a:lnTo>
                    <a:pt x="157591" y="386606"/>
                  </a:lnTo>
                  <a:lnTo>
                    <a:pt x="154461" y="379850"/>
                  </a:lnTo>
                  <a:lnTo>
                    <a:pt x="150714" y="373042"/>
                  </a:lnTo>
                  <a:lnTo>
                    <a:pt x="145931" y="364956"/>
                  </a:lnTo>
                  <a:lnTo>
                    <a:pt x="145650" y="363937"/>
                  </a:lnTo>
                  <a:lnTo>
                    <a:pt x="144247" y="361584"/>
                  </a:lnTo>
                  <a:lnTo>
                    <a:pt x="140949" y="353533"/>
                  </a:lnTo>
                  <a:lnTo>
                    <a:pt x="137046" y="345379"/>
                  </a:lnTo>
                  <a:lnTo>
                    <a:pt x="136817" y="344390"/>
                  </a:lnTo>
                  <a:lnTo>
                    <a:pt x="136010" y="342909"/>
                  </a:lnTo>
                  <a:lnTo>
                    <a:pt x="132531" y="333265"/>
                  </a:lnTo>
                  <a:lnTo>
                    <a:pt x="132522" y="333231"/>
                  </a:lnTo>
                  <a:lnTo>
                    <a:pt x="129112" y="324143"/>
                  </a:lnTo>
                  <a:lnTo>
                    <a:pt x="128952" y="323280"/>
                  </a:lnTo>
                  <a:lnTo>
                    <a:pt x="128520" y="322395"/>
                  </a:lnTo>
                  <a:lnTo>
                    <a:pt x="125490" y="312337"/>
                  </a:lnTo>
                  <a:lnTo>
                    <a:pt x="125378" y="311590"/>
                  </a:lnTo>
                  <a:lnTo>
                    <a:pt x="125127" y="311024"/>
                  </a:lnTo>
                  <a:lnTo>
                    <a:pt x="122736" y="301479"/>
                  </a:lnTo>
                  <a:lnTo>
                    <a:pt x="119429" y="292893"/>
                  </a:lnTo>
                  <a:lnTo>
                    <a:pt x="119045" y="290842"/>
                  </a:lnTo>
                  <a:lnTo>
                    <a:pt x="118190" y="288654"/>
                  </a:lnTo>
                  <a:lnTo>
                    <a:pt x="116705" y="281250"/>
                  </a:lnTo>
                  <a:lnTo>
                    <a:pt x="113795" y="274278"/>
                  </a:lnTo>
                  <a:lnTo>
                    <a:pt x="113433" y="272487"/>
                  </a:lnTo>
                  <a:lnTo>
                    <a:pt x="112478" y="270229"/>
                  </a:lnTo>
                  <a:lnTo>
                    <a:pt x="110484" y="261776"/>
                  </a:lnTo>
                  <a:lnTo>
                    <a:pt x="110454" y="261539"/>
                  </a:lnTo>
                  <a:lnTo>
                    <a:pt x="110406" y="261418"/>
                  </a:lnTo>
                  <a:lnTo>
                    <a:pt x="108472" y="252948"/>
                  </a:lnTo>
                  <a:lnTo>
                    <a:pt x="108472" y="252927"/>
                  </a:lnTo>
                  <a:lnTo>
                    <a:pt x="106249" y="244047"/>
                  </a:lnTo>
                  <a:lnTo>
                    <a:pt x="106232" y="243926"/>
                  </a:lnTo>
                  <a:lnTo>
                    <a:pt x="106210" y="243874"/>
                  </a:lnTo>
                  <a:lnTo>
                    <a:pt x="104285" y="236190"/>
                  </a:lnTo>
                  <a:lnTo>
                    <a:pt x="104246" y="235905"/>
                  </a:lnTo>
                  <a:lnTo>
                    <a:pt x="104177" y="235745"/>
                  </a:lnTo>
                  <a:lnTo>
                    <a:pt x="102252" y="227668"/>
                  </a:lnTo>
                  <a:lnTo>
                    <a:pt x="102105" y="226459"/>
                  </a:lnTo>
                  <a:lnTo>
                    <a:pt x="101876" y="225812"/>
                  </a:lnTo>
                  <a:lnTo>
                    <a:pt x="100719" y="218892"/>
                  </a:lnTo>
                  <a:lnTo>
                    <a:pt x="100529" y="216668"/>
                  </a:lnTo>
                  <a:lnTo>
                    <a:pt x="100404" y="216185"/>
                  </a:lnTo>
                  <a:lnTo>
                    <a:pt x="100132" y="211864"/>
                  </a:lnTo>
                  <a:lnTo>
                    <a:pt x="99018" y="206869"/>
                  </a:lnTo>
                  <a:lnTo>
                    <a:pt x="98392" y="201270"/>
                  </a:lnTo>
                  <a:lnTo>
                    <a:pt x="98392" y="197164"/>
                  </a:lnTo>
                  <a:lnTo>
                    <a:pt x="97874" y="193555"/>
                  </a:lnTo>
                  <a:lnTo>
                    <a:pt x="97607" y="189877"/>
                  </a:lnTo>
                  <a:lnTo>
                    <a:pt x="97857" y="186337"/>
                  </a:lnTo>
                  <a:lnTo>
                    <a:pt x="98660" y="180704"/>
                  </a:lnTo>
                  <a:lnTo>
                    <a:pt x="98746" y="180445"/>
                  </a:lnTo>
                  <a:lnTo>
                    <a:pt x="98794" y="179901"/>
                  </a:lnTo>
                  <a:lnTo>
                    <a:pt x="99588" y="175519"/>
                  </a:lnTo>
                  <a:lnTo>
                    <a:pt x="100171" y="171996"/>
                  </a:lnTo>
                  <a:lnTo>
                    <a:pt x="100490" y="168819"/>
                  </a:lnTo>
                  <a:lnTo>
                    <a:pt x="100879" y="167498"/>
                  </a:lnTo>
                  <a:lnTo>
                    <a:pt x="101237" y="164826"/>
                  </a:lnTo>
                  <a:lnTo>
                    <a:pt x="101859" y="162538"/>
                  </a:lnTo>
                  <a:lnTo>
                    <a:pt x="101971" y="161398"/>
                  </a:lnTo>
                  <a:lnTo>
                    <a:pt x="102554" y="159425"/>
                  </a:lnTo>
                  <a:lnTo>
                    <a:pt x="103055" y="156222"/>
                  </a:lnTo>
                  <a:lnTo>
                    <a:pt x="104134" y="154055"/>
                  </a:lnTo>
                  <a:lnTo>
                    <a:pt x="104587" y="152523"/>
                  </a:lnTo>
                  <a:lnTo>
                    <a:pt x="105481" y="151353"/>
                  </a:lnTo>
                  <a:lnTo>
                    <a:pt x="106383" y="149544"/>
                  </a:lnTo>
                  <a:lnTo>
                    <a:pt x="107557" y="147865"/>
                  </a:lnTo>
                  <a:lnTo>
                    <a:pt x="108067" y="146639"/>
                  </a:lnTo>
                  <a:lnTo>
                    <a:pt x="108602" y="145758"/>
                  </a:lnTo>
                  <a:lnTo>
                    <a:pt x="108731" y="145214"/>
                  </a:lnTo>
                  <a:lnTo>
                    <a:pt x="110367" y="141924"/>
                  </a:lnTo>
                  <a:lnTo>
                    <a:pt x="110380" y="141916"/>
                  </a:lnTo>
                  <a:lnTo>
                    <a:pt x="112332" y="138000"/>
                  </a:lnTo>
                  <a:lnTo>
                    <a:pt x="113558" y="136662"/>
                  </a:lnTo>
                  <a:lnTo>
                    <a:pt x="118216" y="130441"/>
                  </a:lnTo>
                  <a:lnTo>
                    <a:pt x="120094" y="128797"/>
                  </a:lnTo>
                  <a:lnTo>
                    <a:pt x="120396" y="128451"/>
                  </a:lnTo>
                  <a:lnTo>
                    <a:pt x="121354" y="126914"/>
                  </a:lnTo>
                  <a:lnTo>
                    <a:pt x="124531" y="123901"/>
                  </a:lnTo>
                  <a:lnTo>
                    <a:pt x="128218" y="119727"/>
                  </a:lnTo>
                  <a:lnTo>
                    <a:pt x="129034" y="119152"/>
                  </a:lnTo>
                  <a:lnTo>
                    <a:pt x="129492" y="118561"/>
                  </a:lnTo>
                  <a:lnTo>
                    <a:pt x="135225" y="113886"/>
                  </a:lnTo>
                  <a:lnTo>
                    <a:pt x="137111" y="112055"/>
                  </a:lnTo>
                  <a:lnTo>
                    <a:pt x="139149" y="110920"/>
                  </a:lnTo>
                  <a:lnTo>
                    <a:pt x="140841" y="109651"/>
                  </a:lnTo>
                  <a:lnTo>
                    <a:pt x="144899" y="107492"/>
                  </a:lnTo>
                  <a:lnTo>
                    <a:pt x="145792" y="106733"/>
                  </a:lnTo>
                  <a:lnTo>
                    <a:pt x="147718" y="105873"/>
                  </a:lnTo>
                  <a:lnTo>
                    <a:pt x="149242" y="104919"/>
                  </a:lnTo>
                  <a:lnTo>
                    <a:pt x="150468" y="104565"/>
                  </a:lnTo>
                  <a:lnTo>
                    <a:pt x="151435" y="103689"/>
                  </a:lnTo>
                  <a:lnTo>
                    <a:pt x="156006" y="101397"/>
                  </a:lnTo>
                  <a:lnTo>
                    <a:pt x="156814" y="101203"/>
                  </a:lnTo>
                  <a:lnTo>
                    <a:pt x="158061" y="100473"/>
                  </a:lnTo>
                  <a:lnTo>
                    <a:pt x="161821" y="98962"/>
                  </a:lnTo>
                  <a:lnTo>
                    <a:pt x="162892" y="98751"/>
                  </a:lnTo>
                  <a:lnTo>
                    <a:pt x="164109" y="98159"/>
                  </a:lnTo>
                  <a:lnTo>
                    <a:pt x="167856" y="97028"/>
                  </a:lnTo>
                  <a:lnTo>
                    <a:pt x="169566" y="96773"/>
                  </a:lnTo>
                  <a:lnTo>
                    <a:pt x="170770" y="96324"/>
                  </a:lnTo>
                  <a:lnTo>
                    <a:pt x="172985" y="95919"/>
                  </a:lnTo>
                  <a:lnTo>
                    <a:pt x="175131" y="95137"/>
                  </a:lnTo>
                  <a:lnTo>
                    <a:pt x="183924" y="93562"/>
                  </a:lnTo>
                  <a:lnTo>
                    <a:pt x="186147" y="93562"/>
                  </a:lnTo>
                  <a:lnTo>
                    <a:pt x="188664" y="93143"/>
                  </a:lnTo>
                  <a:lnTo>
                    <a:pt x="190400" y="92992"/>
                  </a:lnTo>
                  <a:lnTo>
                    <a:pt x="190866" y="92862"/>
                  </a:lnTo>
                  <a:lnTo>
                    <a:pt x="194358" y="92573"/>
                  </a:lnTo>
                  <a:lnTo>
                    <a:pt x="197324" y="92029"/>
                  </a:lnTo>
                  <a:lnTo>
                    <a:pt x="199154" y="91861"/>
                  </a:lnTo>
                  <a:lnTo>
                    <a:pt x="199711" y="91701"/>
                  </a:lnTo>
                  <a:lnTo>
                    <a:pt x="203929" y="91317"/>
                  </a:lnTo>
                  <a:lnTo>
                    <a:pt x="206316" y="91204"/>
                  </a:lnTo>
                  <a:lnTo>
                    <a:pt x="211173" y="91204"/>
                  </a:lnTo>
                  <a:lnTo>
                    <a:pt x="215222" y="91127"/>
                  </a:lnTo>
                  <a:lnTo>
                    <a:pt x="215740" y="91122"/>
                  </a:lnTo>
                  <a:lnTo>
                    <a:pt x="219837" y="91122"/>
                  </a:lnTo>
                  <a:lnTo>
                    <a:pt x="224296" y="91040"/>
                  </a:lnTo>
                  <a:lnTo>
                    <a:pt x="224776" y="91036"/>
                  </a:lnTo>
                  <a:lnTo>
                    <a:pt x="227072" y="91140"/>
                  </a:lnTo>
                  <a:lnTo>
                    <a:pt x="231497" y="91541"/>
                  </a:lnTo>
                  <a:lnTo>
                    <a:pt x="231799" y="91628"/>
                  </a:lnTo>
                  <a:lnTo>
                    <a:pt x="232827" y="91705"/>
                  </a:lnTo>
                  <a:lnTo>
                    <a:pt x="237696" y="92426"/>
                  </a:lnTo>
                  <a:lnTo>
                    <a:pt x="238771" y="92793"/>
                  </a:lnTo>
                  <a:lnTo>
                    <a:pt x="240511" y="93026"/>
                  </a:lnTo>
                  <a:lnTo>
                    <a:pt x="243585" y="93864"/>
                  </a:lnTo>
                  <a:lnTo>
                    <a:pt x="246736" y="94377"/>
                  </a:lnTo>
                  <a:lnTo>
                    <a:pt x="248916" y="95159"/>
                  </a:lnTo>
                  <a:lnTo>
                    <a:pt x="251182" y="95556"/>
                  </a:lnTo>
                  <a:lnTo>
                    <a:pt x="255681" y="97183"/>
                  </a:lnTo>
                  <a:lnTo>
                    <a:pt x="257680" y="98297"/>
                  </a:lnTo>
                  <a:lnTo>
                    <a:pt x="260490" y="99584"/>
                  </a:lnTo>
                  <a:lnTo>
                    <a:pt x="263361" y="101410"/>
                  </a:lnTo>
                  <a:lnTo>
                    <a:pt x="267060" y="103115"/>
                  </a:lnTo>
                  <a:lnTo>
                    <a:pt x="268187" y="104099"/>
                  </a:lnTo>
                  <a:lnTo>
                    <a:pt x="273173" y="107151"/>
                  </a:lnTo>
                  <a:lnTo>
                    <a:pt x="276735" y="110316"/>
                  </a:lnTo>
                  <a:lnTo>
                    <a:pt x="277693" y="111615"/>
                  </a:lnTo>
                  <a:lnTo>
                    <a:pt x="278962" y="112565"/>
                  </a:lnTo>
                  <a:lnTo>
                    <a:pt x="281686" y="115677"/>
                  </a:lnTo>
                  <a:lnTo>
                    <a:pt x="282981" y="117814"/>
                  </a:lnTo>
                  <a:lnTo>
                    <a:pt x="284039" y="118811"/>
                  </a:lnTo>
                  <a:lnTo>
                    <a:pt x="286728" y="123033"/>
                  </a:lnTo>
                  <a:lnTo>
                    <a:pt x="287566" y="124851"/>
                  </a:lnTo>
                  <a:lnTo>
                    <a:pt x="288088" y="125425"/>
                  </a:lnTo>
                  <a:lnTo>
                    <a:pt x="290139" y="129522"/>
                  </a:lnTo>
                  <a:lnTo>
                    <a:pt x="292327" y="132798"/>
                  </a:lnTo>
                  <a:lnTo>
                    <a:pt x="293329" y="134892"/>
                  </a:lnTo>
                  <a:lnTo>
                    <a:pt x="294210" y="136101"/>
                  </a:lnTo>
                  <a:lnTo>
                    <a:pt x="294555" y="137443"/>
                  </a:lnTo>
                  <a:lnTo>
                    <a:pt x="295531" y="139481"/>
                  </a:lnTo>
                  <a:lnTo>
                    <a:pt x="296187" y="143824"/>
                  </a:lnTo>
                  <a:lnTo>
                    <a:pt x="296631" y="145564"/>
                  </a:lnTo>
                  <a:lnTo>
                    <a:pt x="296947" y="150882"/>
                  </a:lnTo>
                  <a:lnTo>
                    <a:pt x="297879" y="156460"/>
                  </a:lnTo>
                  <a:lnTo>
                    <a:pt x="298004" y="157927"/>
                  </a:lnTo>
                  <a:lnTo>
                    <a:pt x="298129" y="158368"/>
                  </a:lnTo>
                  <a:lnTo>
                    <a:pt x="298699" y="164278"/>
                  </a:lnTo>
                  <a:lnTo>
                    <a:pt x="299895" y="169648"/>
                  </a:lnTo>
                  <a:lnTo>
                    <a:pt x="300534" y="175346"/>
                  </a:lnTo>
                  <a:lnTo>
                    <a:pt x="300534" y="182810"/>
                  </a:lnTo>
                  <a:lnTo>
                    <a:pt x="300534" y="183031"/>
                  </a:lnTo>
                  <a:lnTo>
                    <a:pt x="300461" y="191565"/>
                  </a:lnTo>
                  <a:lnTo>
                    <a:pt x="300461" y="209127"/>
                  </a:lnTo>
                  <a:lnTo>
                    <a:pt x="300016" y="213862"/>
                  </a:lnTo>
                  <a:lnTo>
                    <a:pt x="298630" y="221180"/>
                  </a:lnTo>
                  <a:lnTo>
                    <a:pt x="297948" y="229697"/>
                  </a:lnTo>
                  <a:lnTo>
                    <a:pt x="297845" y="230073"/>
                  </a:lnTo>
                  <a:lnTo>
                    <a:pt x="297741" y="231441"/>
                  </a:lnTo>
                  <a:lnTo>
                    <a:pt x="296152" y="241797"/>
                  </a:lnTo>
                  <a:lnTo>
                    <a:pt x="296036" y="242125"/>
                  </a:lnTo>
                  <a:lnTo>
                    <a:pt x="295971" y="242769"/>
                  </a:lnTo>
                  <a:lnTo>
                    <a:pt x="293981" y="252754"/>
                  </a:lnTo>
                  <a:lnTo>
                    <a:pt x="293411" y="254204"/>
                  </a:lnTo>
                  <a:lnTo>
                    <a:pt x="293143" y="255797"/>
                  </a:lnTo>
                  <a:lnTo>
                    <a:pt x="290126" y="264664"/>
                  </a:lnTo>
                  <a:lnTo>
                    <a:pt x="288477" y="273587"/>
                  </a:lnTo>
                  <a:lnTo>
                    <a:pt x="288131" y="274503"/>
                  </a:lnTo>
                  <a:lnTo>
                    <a:pt x="287954" y="275772"/>
                  </a:lnTo>
                  <a:lnTo>
                    <a:pt x="284764" y="286948"/>
                  </a:lnTo>
                  <a:lnTo>
                    <a:pt x="284384" y="287743"/>
                  </a:lnTo>
                  <a:lnTo>
                    <a:pt x="284255" y="288481"/>
                  </a:lnTo>
                  <a:lnTo>
                    <a:pt x="280223" y="299563"/>
                  </a:lnTo>
                  <a:lnTo>
                    <a:pt x="276489" y="310403"/>
                  </a:lnTo>
                  <a:lnTo>
                    <a:pt x="272975" y="321424"/>
                  </a:lnTo>
                  <a:lnTo>
                    <a:pt x="272595" y="322166"/>
                  </a:lnTo>
                  <a:lnTo>
                    <a:pt x="272478" y="322784"/>
                  </a:lnTo>
                  <a:lnTo>
                    <a:pt x="268278" y="333494"/>
                  </a:lnTo>
                  <a:lnTo>
                    <a:pt x="264431" y="344459"/>
                  </a:lnTo>
                  <a:lnTo>
                    <a:pt x="264228" y="344835"/>
                  </a:lnTo>
                  <a:lnTo>
                    <a:pt x="264172" y="345128"/>
                  </a:lnTo>
                  <a:lnTo>
                    <a:pt x="259665" y="356637"/>
                  </a:lnTo>
                  <a:lnTo>
                    <a:pt x="258750" y="358209"/>
                  </a:lnTo>
                  <a:lnTo>
                    <a:pt x="258539" y="359055"/>
                  </a:lnTo>
                  <a:lnTo>
                    <a:pt x="253181" y="369156"/>
                  </a:lnTo>
                  <a:lnTo>
                    <a:pt x="249201" y="379323"/>
                  </a:lnTo>
                  <a:lnTo>
                    <a:pt x="248553" y="380432"/>
                  </a:lnTo>
                  <a:lnTo>
                    <a:pt x="248394" y="381114"/>
                  </a:lnTo>
                  <a:lnTo>
                    <a:pt x="243826" y="390322"/>
                  </a:lnTo>
                  <a:lnTo>
                    <a:pt x="239557" y="400303"/>
                  </a:lnTo>
                  <a:lnTo>
                    <a:pt x="238953" y="401029"/>
                  </a:lnTo>
                  <a:lnTo>
                    <a:pt x="238689" y="402086"/>
                  </a:lnTo>
                  <a:lnTo>
                    <a:pt x="232952" y="412762"/>
                  </a:lnTo>
                  <a:lnTo>
                    <a:pt x="234925" y="415719"/>
                  </a:lnTo>
                  <a:lnTo>
                    <a:pt x="239660" y="421085"/>
                  </a:lnTo>
                  <a:lnTo>
                    <a:pt x="240079" y="421776"/>
                  </a:lnTo>
                  <a:lnTo>
                    <a:pt x="240563" y="422169"/>
                  </a:lnTo>
                  <a:lnTo>
                    <a:pt x="245549" y="428480"/>
                  </a:lnTo>
                  <a:lnTo>
                    <a:pt x="251571" y="434502"/>
                  </a:lnTo>
                  <a:lnTo>
                    <a:pt x="258249" y="441181"/>
                  </a:lnTo>
                  <a:lnTo>
                    <a:pt x="259108" y="442454"/>
                  </a:lnTo>
                  <a:lnTo>
                    <a:pt x="260101" y="443253"/>
                  </a:lnTo>
                  <a:lnTo>
                    <a:pt x="265105" y="449504"/>
                  </a:lnTo>
                  <a:lnTo>
                    <a:pt x="271062" y="454865"/>
                  </a:lnTo>
                  <a:lnTo>
                    <a:pt x="278220" y="460810"/>
                  </a:lnTo>
                  <a:lnTo>
                    <a:pt x="278880" y="461656"/>
                  </a:lnTo>
                  <a:lnTo>
                    <a:pt x="279903" y="462342"/>
                  </a:lnTo>
                  <a:lnTo>
                    <a:pt x="286439" y="468883"/>
                  </a:lnTo>
                  <a:lnTo>
                    <a:pt x="293808" y="475418"/>
                  </a:lnTo>
                  <a:lnTo>
                    <a:pt x="294033" y="475725"/>
                  </a:lnTo>
                  <a:lnTo>
                    <a:pt x="294391" y="475954"/>
                  </a:lnTo>
                  <a:lnTo>
                    <a:pt x="300599" y="481833"/>
                  </a:lnTo>
                  <a:lnTo>
                    <a:pt x="307247" y="486595"/>
                  </a:lnTo>
                  <a:lnTo>
                    <a:pt x="316084" y="492116"/>
                  </a:lnTo>
                  <a:lnTo>
                    <a:pt x="316140" y="492177"/>
                  </a:lnTo>
                  <a:lnTo>
                    <a:pt x="316256" y="492229"/>
                  </a:lnTo>
                  <a:lnTo>
                    <a:pt x="324364" y="497439"/>
                  </a:lnTo>
                  <a:lnTo>
                    <a:pt x="332682" y="501765"/>
                  </a:lnTo>
                  <a:lnTo>
                    <a:pt x="340069" y="505175"/>
                  </a:lnTo>
                  <a:lnTo>
                    <a:pt x="348884" y="508249"/>
                  </a:lnTo>
                  <a:lnTo>
                    <a:pt x="348919" y="508266"/>
                  </a:lnTo>
                  <a:lnTo>
                    <a:pt x="357151" y="511137"/>
                  </a:lnTo>
                  <a:lnTo>
                    <a:pt x="365409" y="512954"/>
                  </a:lnTo>
                  <a:lnTo>
                    <a:pt x="372550" y="514202"/>
                  </a:lnTo>
                  <a:lnTo>
                    <a:pt x="381037" y="514301"/>
                  </a:lnTo>
                  <a:lnTo>
                    <a:pt x="381037" y="514301"/>
                  </a:lnTo>
                  <a:lnTo>
                    <a:pt x="391264" y="514422"/>
                  </a:lnTo>
                  <a:lnTo>
                    <a:pt x="391298" y="514431"/>
                  </a:lnTo>
                  <a:lnTo>
                    <a:pt x="392269" y="514457"/>
                  </a:lnTo>
                  <a:lnTo>
                    <a:pt x="401827" y="514936"/>
                  </a:lnTo>
                  <a:lnTo>
                    <a:pt x="410275" y="514936"/>
                  </a:lnTo>
                  <a:lnTo>
                    <a:pt x="418931" y="514245"/>
                  </a:lnTo>
                  <a:lnTo>
                    <a:pt x="420321" y="514189"/>
                  </a:lnTo>
                  <a:lnTo>
                    <a:pt x="420429" y="514163"/>
                  </a:lnTo>
                  <a:lnTo>
                    <a:pt x="429577" y="513908"/>
                  </a:lnTo>
                  <a:lnTo>
                    <a:pt x="436259" y="513188"/>
                  </a:lnTo>
                  <a:lnTo>
                    <a:pt x="443089" y="511120"/>
                  </a:lnTo>
                  <a:lnTo>
                    <a:pt x="444164" y="510956"/>
                  </a:lnTo>
                  <a:lnTo>
                    <a:pt x="444975" y="510615"/>
                  </a:lnTo>
                  <a:lnTo>
                    <a:pt x="453544" y="508625"/>
                  </a:lnTo>
                  <a:lnTo>
                    <a:pt x="461289" y="506479"/>
                  </a:lnTo>
                  <a:lnTo>
                    <a:pt x="469215" y="503820"/>
                  </a:lnTo>
                  <a:lnTo>
                    <a:pt x="476934" y="500461"/>
                  </a:lnTo>
                  <a:lnTo>
                    <a:pt x="476951" y="500457"/>
                  </a:lnTo>
                  <a:lnTo>
                    <a:pt x="485878" y="496356"/>
                  </a:lnTo>
                  <a:lnTo>
                    <a:pt x="486491" y="496222"/>
                  </a:lnTo>
                  <a:lnTo>
                    <a:pt x="487290" y="495756"/>
                  </a:lnTo>
                  <a:lnTo>
                    <a:pt x="493675" y="493200"/>
                  </a:lnTo>
                  <a:lnTo>
                    <a:pt x="499209" y="489509"/>
                  </a:lnTo>
                  <a:lnTo>
                    <a:pt x="506246" y="484458"/>
                  </a:lnTo>
                  <a:lnTo>
                    <a:pt x="513036" y="479243"/>
                  </a:lnTo>
                  <a:lnTo>
                    <a:pt x="518938" y="474158"/>
                  </a:lnTo>
                  <a:lnTo>
                    <a:pt x="524381" y="468593"/>
                  </a:lnTo>
                  <a:lnTo>
                    <a:pt x="530037" y="461880"/>
                  </a:lnTo>
                  <a:lnTo>
                    <a:pt x="530352" y="461639"/>
                  </a:lnTo>
                  <a:lnTo>
                    <a:pt x="530602" y="461233"/>
                  </a:lnTo>
                  <a:lnTo>
                    <a:pt x="534777" y="456592"/>
                  </a:lnTo>
                  <a:lnTo>
                    <a:pt x="530412" y="452457"/>
                  </a:lnTo>
                  <a:lnTo>
                    <a:pt x="529717" y="451468"/>
                  </a:lnTo>
                  <a:lnTo>
                    <a:pt x="528793" y="450786"/>
                  </a:lnTo>
                  <a:lnTo>
                    <a:pt x="522534" y="443741"/>
                  </a:lnTo>
                  <a:lnTo>
                    <a:pt x="522534" y="443741"/>
                  </a:lnTo>
                  <a:lnTo>
                    <a:pt x="515916" y="436341"/>
                  </a:lnTo>
                  <a:lnTo>
                    <a:pt x="515903" y="436328"/>
                  </a:lnTo>
                  <a:lnTo>
                    <a:pt x="515894" y="436320"/>
                  </a:lnTo>
                  <a:lnTo>
                    <a:pt x="509238" y="428882"/>
                  </a:lnTo>
                  <a:lnTo>
                    <a:pt x="508819" y="428204"/>
                  </a:lnTo>
                  <a:lnTo>
                    <a:pt x="508327" y="427811"/>
                  </a:lnTo>
                  <a:lnTo>
                    <a:pt x="501346" y="419177"/>
                  </a:lnTo>
                  <a:lnTo>
                    <a:pt x="499593" y="416077"/>
                  </a:lnTo>
                  <a:lnTo>
                    <a:pt x="498540" y="414972"/>
                  </a:lnTo>
                  <a:lnTo>
                    <a:pt x="494003" y="406610"/>
                  </a:lnTo>
                  <a:lnTo>
                    <a:pt x="488499" y="398356"/>
                  </a:lnTo>
                  <a:lnTo>
                    <a:pt x="487705" y="396703"/>
                  </a:lnTo>
                  <a:lnTo>
                    <a:pt x="487148" y="396120"/>
                  </a:lnTo>
                  <a:lnTo>
                    <a:pt x="482114" y="386834"/>
                  </a:lnTo>
                  <a:lnTo>
                    <a:pt x="482110" y="386817"/>
                  </a:lnTo>
                  <a:lnTo>
                    <a:pt x="476360" y="376478"/>
                  </a:lnTo>
                  <a:lnTo>
                    <a:pt x="476355" y="376465"/>
                  </a:lnTo>
                  <a:lnTo>
                    <a:pt x="470238" y="365759"/>
                  </a:lnTo>
                  <a:lnTo>
                    <a:pt x="470169" y="365513"/>
                  </a:lnTo>
                  <a:lnTo>
                    <a:pt x="470005" y="365345"/>
                  </a:lnTo>
                  <a:lnTo>
                    <a:pt x="464186" y="354876"/>
                  </a:lnTo>
                  <a:lnTo>
                    <a:pt x="464000" y="354177"/>
                  </a:lnTo>
                  <a:lnTo>
                    <a:pt x="463560" y="353689"/>
                  </a:lnTo>
                  <a:lnTo>
                    <a:pt x="458526" y="343635"/>
                  </a:lnTo>
                  <a:lnTo>
                    <a:pt x="458280" y="342598"/>
                  </a:lnTo>
                  <a:lnTo>
                    <a:pt x="457348" y="340954"/>
                  </a:lnTo>
                  <a:lnTo>
                    <a:pt x="453186" y="329993"/>
                  </a:lnTo>
                  <a:lnTo>
                    <a:pt x="449163" y="320660"/>
                  </a:lnTo>
                  <a:lnTo>
                    <a:pt x="449068" y="320202"/>
                  </a:lnTo>
                  <a:lnTo>
                    <a:pt x="448761" y="319675"/>
                  </a:lnTo>
                  <a:lnTo>
                    <a:pt x="444505" y="308861"/>
                  </a:lnTo>
                  <a:lnTo>
                    <a:pt x="444388" y="308261"/>
                  </a:lnTo>
                  <a:lnTo>
                    <a:pt x="444051" y="307622"/>
                  </a:lnTo>
                  <a:lnTo>
                    <a:pt x="440576" y="297603"/>
                  </a:lnTo>
                  <a:lnTo>
                    <a:pt x="440304" y="296036"/>
                  </a:lnTo>
                  <a:lnTo>
                    <a:pt x="439713" y="294615"/>
                  </a:lnTo>
                  <a:lnTo>
                    <a:pt x="437429" y="284751"/>
                  </a:lnTo>
                  <a:lnTo>
                    <a:pt x="434891" y="275345"/>
                  </a:lnTo>
                  <a:lnTo>
                    <a:pt x="434882" y="275293"/>
                  </a:lnTo>
                  <a:lnTo>
                    <a:pt x="432214" y="265787"/>
                  </a:lnTo>
                  <a:lnTo>
                    <a:pt x="432137" y="265234"/>
                  </a:lnTo>
                  <a:lnTo>
                    <a:pt x="431973" y="264854"/>
                  </a:lnTo>
                  <a:lnTo>
                    <a:pt x="429654" y="255616"/>
                  </a:lnTo>
                  <a:lnTo>
                    <a:pt x="429240" y="252318"/>
                  </a:lnTo>
                  <a:lnTo>
                    <a:pt x="428895" y="251066"/>
                  </a:lnTo>
                  <a:lnTo>
                    <a:pt x="428247" y="243304"/>
                  </a:lnTo>
                  <a:lnTo>
                    <a:pt x="426654" y="235698"/>
                  </a:lnTo>
                  <a:lnTo>
                    <a:pt x="426257" y="231929"/>
                  </a:lnTo>
                  <a:lnTo>
                    <a:pt x="426076" y="231186"/>
                  </a:lnTo>
                  <a:lnTo>
                    <a:pt x="425687" y="222604"/>
                  </a:lnTo>
                  <a:lnTo>
                    <a:pt x="425687" y="222548"/>
                  </a:lnTo>
                  <a:lnTo>
                    <a:pt x="425683" y="222544"/>
                  </a:lnTo>
                  <a:lnTo>
                    <a:pt x="425324" y="214639"/>
                  </a:lnTo>
                  <a:lnTo>
                    <a:pt x="424625" y="207642"/>
                  </a:lnTo>
                  <a:lnTo>
                    <a:pt x="424496" y="205164"/>
                  </a:lnTo>
                  <a:lnTo>
                    <a:pt x="424478" y="205082"/>
                  </a:lnTo>
                  <a:lnTo>
                    <a:pt x="424405" y="197635"/>
                  </a:lnTo>
                  <a:lnTo>
                    <a:pt x="424401" y="197341"/>
                  </a:lnTo>
                  <a:lnTo>
                    <a:pt x="424401" y="191056"/>
                  </a:lnTo>
                  <a:lnTo>
                    <a:pt x="424569" y="188030"/>
                  </a:lnTo>
                  <a:lnTo>
                    <a:pt x="425368" y="180833"/>
                  </a:lnTo>
                  <a:lnTo>
                    <a:pt x="425381" y="180786"/>
                  </a:lnTo>
                  <a:lnTo>
                    <a:pt x="425389" y="180674"/>
                  </a:lnTo>
                  <a:lnTo>
                    <a:pt x="426123" y="174638"/>
                  </a:lnTo>
                  <a:lnTo>
                    <a:pt x="426568" y="173235"/>
                  </a:lnTo>
                  <a:lnTo>
                    <a:pt x="426904" y="170757"/>
                  </a:lnTo>
                  <a:lnTo>
                    <a:pt x="428377" y="165417"/>
                  </a:lnTo>
                  <a:lnTo>
                    <a:pt x="428942" y="162007"/>
                  </a:lnTo>
                  <a:lnTo>
                    <a:pt x="429909" y="159335"/>
                  </a:lnTo>
                  <a:lnTo>
                    <a:pt x="430371" y="156835"/>
                  </a:lnTo>
                  <a:lnTo>
                    <a:pt x="432706" y="150722"/>
                  </a:lnTo>
                  <a:lnTo>
                    <a:pt x="433911" y="148633"/>
                  </a:lnTo>
                  <a:lnTo>
                    <a:pt x="435137" y="145952"/>
                  </a:lnTo>
                  <a:lnTo>
                    <a:pt x="437895" y="141609"/>
                  </a:lnTo>
                  <a:lnTo>
                    <a:pt x="440408" y="137543"/>
                  </a:lnTo>
                  <a:lnTo>
                    <a:pt x="442622" y="133843"/>
                  </a:lnTo>
                  <a:lnTo>
                    <a:pt x="444980" y="131542"/>
                  </a:lnTo>
                  <a:lnTo>
                    <a:pt x="448450" y="127035"/>
                  </a:lnTo>
                  <a:lnTo>
                    <a:pt x="452387" y="123711"/>
                  </a:lnTo>
                  <a:lnTo>
                    <a:pt x="455949" y="120508"/>
                  </a:lnTo>
                  <a:lnTo>
                    <a:pt x="456968" y="119878"/>
                  </a:lnTo>
                  <a:lnTo>
                    <a:pt x="458030" y="118803"/>
                  </a:lnTo>
                  <a:lnTo>
                    <a:pt x="462204" y="116636"/>
                  </a:lnTo>
                  <a:lnTo>
                    <a:pt x="464432" y="115254"/>
                  </a:lnTo>
                  <a:lnTo>
                    <a:pt x="465101" y="115129"/>
                  </a:lnTo>
                  <a:lnTo>
                    <a:pt x="465792" y="114771"/>
                  </a:lnTo>
                  <a:lnTo>
                    <a:pt x="468058" y="114011"/>
                  </a:lnTo>
                  <a:lnTo>
                    <a:pt x="470722" y="112526"/>
                  </a:lnTo>
                  <a:lnTo>
                    <a:pt x="471930" y="112211"/>
                  </a:lnTo>
                  <a:lnTo>
                    <a:pt x="474395" y="110803"/>
                  </a:lnTo>
                  <a:lnTo>
                    <a:pt x="479312" y="108904"/>
                  </a:lnTo>
                  <a:lnTo>
                    <a:pt x="482390" y="108326"/>
                  </a:lnTo>
                  <a:lnTo>
                    <a:pt x="485572" y="107259"/>
                  </a:lnTo>
                  <a:lnTo>
                    <a:pt x="490921" y="106495"/>
                  </a:lnTo>
                  <a:lnTo>
                    <a:pt x="492440" y="106383"/>
                  </a:lnTo>
                  <a:lnTo>
                    <a:pt x="492803" y="106284"/>
                  </a:lnTo>
                  <a:lnTo>
                    <a:pt x="498588" y="105822"/>
                  </a:lnTo>
                  <a:lnTo>
                    <a:pt x="500910" y="105727"/>
                  </a:lnTo>
                  <a:lnTo>
                    <a:pt x="506410" y="105727"/>
                  </a:lnTo>
                  <a:lnTo>
                    <a:pt x="507960" y="105770"/>
                  </a:lnTo>
                  <a:lnTo>
                    <a:pt x="515104" y="106167"/>
                  </a:lnTo>
                  <a:lnTo>
                    <a:pt x="515320" y="106219"/>
                  </a:lnTo>
                  <a:lnTo>
                    <a:pt x="516542" y="106288"/>
                  </a:lnTo>
                  <a:lnTo>
                    <a:pt x="522965" y="106992"/>
                  </a:lnTo>
                  <a:lnTo>
                    <a:pt x="526708" y="108140"/>
                  </a:lnTo>
                  <a:lnTo>
                    <a:pt x="530119" y="108792"/>
                  </a:lnTo>
                  <a:lnTo>
                    <a:pt x="537022" y="111520"/>
                  </a:lnTo>
                  <a:lnTo>
                    <a:pt x="537220" y="111641"/>
                  </a:lnTo>
                  <a:lnTo>
                    <a:pt x="537350" y="111667"/>
                  </a:lnTo>
                  <a:lnTo>
                    <a:pt x="543860" y="114391"/>
                  </a:lnTo>
                  <a:lnTo>
                    <a:pt x="544175" y="114585"/>
                  </a:lnTo>
                  <a:lnTo>
                    <a:pt x="544382" y="114633"/>
                  </a:lnTo>
                  <a:lnTo>
                    <a:pt x="551280" y="117745"/>
                  </a:lnTo>
                  <a:lnTo>
                    <a:pt x="551742" y="118043"/>
                  </a:lnTo>
                  <a:lnTo>
                    <a:pt x="552027" y="118108"/>
                  </a:lnTo>
                  <a:lnTo>
                    <a:pt x="558166" y="121151"/>
                  </a:lnTo>
                  <a:lnTo>
                    <a:pt x="559349" y="121971"/>
                  </a:lnTo>
                  <a:lnTo>
                    <a:pt x="560596" y="122541"/>
                  </a:lnTo>
                  <a:lnTo>
                    <a:pt x="567387" y="126841"/>
                  </a:lnTo>
                  <a:lnTo>
                    <a:pt x="574152" y="130782"/>
                  </a:lnTo>
                  <a:lnTo>
                    <a:pt x="575110" y="131749"/>
                  </a:lnTo>
                  <a:lnTo>
                    <a:pt x="577402" y="133019"/>
                  </a:lnTo>
                  <a:lnTo>
                    <a:pt x="583809" y="138091"/>
                  </a:lnTo>
                  <a:lnTo>
                    <a:pt x="585048" y="139632"/>
                  </a:lnTo>
                  <a:lnTo>
                    <a:pt x="586908" y="140949"/>
                  </a:lnTo>
                  <a:lnTo>
                    <a:pt x="592784" y="147221"/>
                  </a:lnTo>
                  <a:lnTo>
                    <a:pt x="592987" y="147536"/>
                  </a:lnTo>
                  <a:lnTo>
                    <a:pt x="593254" y="147735"/>
                  </a:lnTo>
                  <a:lnTo>
                    <a:pt x="599907" y="155169"/>
                  </a:lnTo>
                  <a:lnTo>
                    <a:pt x="601016" y="156965"/>
                  </a:lnTo>
                  <a:lnTo>
                    <a:pt x="602082" y="157906"/>
                  </a:lnTo>
                  <a:lnTo>
                    <a:pt x="607120" y="165102"/>
                  </a:lnTo>
                  <a:lnTo>
                    <a:pt x="612430" y="171824"/>
                  </a:lnTo>
                  <a:lnTo>
                    <a:pt x="613509" y="173775"/>
                  </a:lnTo>
                  <a:lnTo>
                    <a:pt x="615655" y="176892"/>
                  </a:lnTo>
                  <a:lnTo>
                    <a:pt x="619899" y="185370"/>
                  </a:lnTo>
                  <a:lnTo>
                    <a:pt x="620201" y="186622"/>
                  </a:lnTo>
                  <a:lnTo>
                    <a:pt x="621323" y="188686"/>
                  </a:lnTo>
                  <a:lnTo>
                    <a:pt x="624578" y="197708"/>
                  </a:lnTo>
                  <a:lnTo>
                    <a:pt x="628023" y="205613"/>
                  </a:lnTo>
                  <a:lnTo>
                    <a:pt x="628317" y="207007"/>
                  </a:lnTo>
                  <a:lnTo>
                    <a:pt x="629219" y="208833"/>
                  </a:lnTo>
                  <a:lnTo>
                    <a:pt x="632306" y="218840"/>
                  </a:lnTo>
                  <a:lnTo>
                    <a:pt x="632504" y="220139"/>
                  </a:lnTo>
                  <a:lnTo>
                    <a:pt x="632923" y="221141"/>
                  </a:lnTo>
                  <a:lnTo>
                    <a:pt x="635487" y="232369"/>
                  </a:lnTo>
                  <a:lnTo>
                    <a:pt x="635832" y="235400"/>
                  </a:lnTo>
                  <a:lnTo>
                    <a:pt x="636135" y="236475"/>
                  </a:lnTo>
                  <a:lnTo>
                    <a:pt x="637123" y="247820"/>
                  </a:lnTo>
                  <a:lnTo>
                    <a:pt x="638483" y="258949"/>
                  </a:lnTo>
                  <a:lnTo>
                    <a:pt x="638535" y="259803"/>
                  </a:lnTo>
                  <a:lnTo>
                    <a:pt x="638595" y="260006"/>
                  </a:lnTo>
                  <a:lnTo>
                    <a:pt x="639670" y="272081"/>
                  </a:lnTo>
                  <a:lnTo>
                    <a:pt x="639688" y="272400"/>
                  </a:lnTo>
                  <a:lnTo>
                    <a:pt x="639700" y="272461"/>
                  </a:lnTo>
                  <a:lnTo>
                    <a:pt x="640633" y="284130"/>
                  </a:lnTo>
                  <a:lnTo>
                    <a:pt x="640711" y="286046"/>
                  </a:lnTo>
                  <a:lnTo>
                    <a:pt x="640728" y="286124"/>
                  </a:lnTo>
                  <a:lnTo>
                    <a:pt x="640879" y="297491"/>
                  </a:lnTo>
                  <a:lnTo>
                    <a:pt x="640879" y="297547"/>
                  </a:lnTo>
                  <a:lnTo>
                    <a:pt x="640879" y="297547"/>
                  </a:lnTo>
                  <a:lnTo>
                    <a:pt x="641021" y="309310"/>
                  </a:lnTo>
                  <a:lnTo>
                    <a:pt x="641026" y="309682"/>
                  </a:lnTo>
                  <a:lnTo>
                    <a:pt x="640978" y="311339"/>
                  </a:lnTo>
                  <a:lnTo>
                    <a:pt x="640301" y="323207"/>
                  </a:lnTo>
                  <a:lnTo>
                    <a:pt x="640266" y="323340"/>
                  </a:lnTo>
                  <a:lnTo>
                    <a:pt x="640231" y="324096"/>
                  </a:lnTo>
                  <a:lnTo>
                    <a:pt x="639044" y="337172"/>
                  </a:lnTo>
                  <a:lnTo>
                    <a:pt x="638867" y="337776"/>
                  </a:lnTo>
                  <a:lnTo>
                    <a:pt x="638703" y="339628"/>
                  </a:lnTo>
                  <a:lnTo>
                    <a:pt x="636480" y="351867"/>
                  </a:lnTo>
                  <a:lnTo>
                    <a:pt x="635004" y="363708"/>
                  </a:lnTo>
                  <a:lnTo>
                    <a:pt x="634909" y="364006"/>
                  </a:lnTo>
                  <a:lnTo>
                    <a:pt x="634848" y="364736"/>
                  </a:lnTo>
                  <a:lnTo>
                    <a:pt x="632858" y="376694"/>
                  </a:lnTo>
                  <a:lnTo>
                    <a:pt x="632659" y="377246"/>
                  </a:lnTo>
                  <a:lnTo>
                    <a:pt x="632552" y="378209"/>
                  </a:lnTo>
                  <a:lnTo>
                    <a:pt x="629564" y="391320"/>
                  </a:lnTo>
                  <a:lnTo>
                    <a:pt x="629323" y="391894"/>
                  </a:lnTo>
                  <a:lnTo>
                    <a:pt x="629223" y="392602"/>
                  </a:lnTo>
                  <a:lnTo>
                    <a:pt x="625839" y="404534"/>
                  </a:lnTo>
                  <a:lnTo>
                    <a:pt x="625683" y="404858"/>
                  </a:lnTo>
                  <a:lnTo>
                    <a:pt x="625636" y="405173"/>
                  </a:lnTo>
                  <a:lnTo>
                    <a:pt x="621850" y="417101"/>
                  </a:lnTo>
                  <a:lnTo>
                    <a:pt x="621586" y="417610"/>
                  </a:lnTo>
                  <a:lnTo>
                    <a:pt x="621509" y="418063"/>
                  </a:lnTo>
                  <a:lnTo>
                    <a:pt x="617727" y="428402"/>
                  </a:lnTo>
                  <a:lnTo>
                    <a:pt x="616808" y="430051"/>
                  </a:lnTo>
                  <a:lnTo>
                    <a:pt x="616575" y="431036"/>
                  </a:lnTo>
                  <a:lnTo>
                    <a:pt x="611606" y="441073"/>
                  </a:lnTo>
                  <a:lnTo>
                    <a:pt x="609171" y="446646"/>
                  </a:lnTo>
                  <a:lnTo>
                    <a:pt x="611675" y="448589"/>
                  </a:lnTo>
                  <a:lnTo>
                    <a:pt x="617947" y="452694"/>
                  </a:lnTo>
                  <a:lnTo>
                    <a:pt x="618262" y="453035"/>
                  </a:lnTo>
                  <a:lnTo>
                    <a:pt x="618936" y="453385"/>
                  </a:lnTo>
                  <a:lnTo>
                    <a:pt x="625195" y="457926"/>
                  </a:lnTo>
                  <a:lnTo>
                    <a:pt x="631023" y="461233"/>
                  </a:lnTo>
                  <a:lnTo>
                    <a:pt x="638902" y="465356"/>
                  </a:lnTo>
                  <a:lnTo>
                    <a:pt x="639057" y="465502"/>
                  </a:lnTo>
                  <a:lnTo>
                    <a:pt x="639252" y="465550"/>
                  </a:lnTo>
                  <a:lnTo>
                    <a:pt x="646055" y="469288"/>
                  </a:lnTo>
                  <a:lnTo>
                    <a:pt x="652954" y="472315"/>
                  </a:lnTo>
                  <a:lnTo>
                    <a:pt x="653286" y="472522"/>
                  </a:lnTo>
                  <a:lnTo>
                    <a:pt x="653497" y="472569"/>
                  </a:lnTo>
                  <a:lnTo>
                    <a:pt x="658458" y="474918"/>
                  </a:lnTo>
                  <a:lnTo>
                    <a:pt x="665006" y="476545"/>
                  </a:lnTo>
                  <a:lnTo>
                    <a:pt x="665576" y="476796"/>
                  </a:lnTo>
                  <a:lnTo>
                    <a:pt x="666215" y="476891"/>
                  </a:lnTo>
                  <a:lnTo>
                    <a:pt x="672807" y="478898"/>
                  </a:lnTo>
                  <a:lnTo>
                    <a:pt x="680215" y="480586"/>
                  </a:lnTo>
                  <a:lnTo>
                    <a:pt x="680228" y="480590"/>
                  </a:lnTo>
                  <a:lnTo>
                    <a:pt x="688599" y="482412"/>
                  </a:lnTo>
                  <a:lnTo>
                    <a:pt x="688603" y="482416"/>
                  </a:lnTo>
                  <a:lnTo>
                    <a:pt x="694181" y="483560"/>
                  </a:lnTo>
                  <a:lnTo>
                    <a:pt x="700924" y="483491"/>
                  </a:lnTo>
                  <a:lnTo>
                    <a:pt x="701234" y="483487"/>
                  </a:lnTo>
                  <a:lnTo>
                    <a:pt x="701234" y="483487"/>
                  </a:lnTo>
                  <a:lnTo>
                    <a:pt x="706005" y="483893"/>
                  </a:lnTo>
                  <a:lnTo>
                    <a:pt x="712169" y="484933"/>
                  </a:lnTo>
                  <a:lnTo>
                    <a:pt x="720195" y="484860"/>
                  </a:lnTo>
                  <a:lnTo>
                    <a:pt x="720484" y="484855"/>
                  </a:lnTo>
                  <a:lnTo>
                    <a:pt x="738796" y="484855"/>
                  </a:lnTo>
                  <a:lnTo>
                    <a:pt x="746778" y="483897"/>
                  </a:lnTo>
                  <a:lnTo>
                    <a:pt x="748920" y="483767"/>
                  </a:lnTo>
                  <a:lnTo>
                    <a:pt x="749187" y="483703"/>
                  </a:lnTo>
                  <a:lnTo>
                    <a:pt x="757333" y="483375"/>
                  </a:lnTo>
                  <a:lnTo>
                    <a:pt x="766105" y="481989"/>
                  </a:lnTo>
                  <a:lnTo>
                    <a:pt x="766762" y="481933"/>
                  </a:lnTo>
                  <a:lnTo>
                    <a:pt x="766986" y="481864"/>
                  </a:lnTo>
                  <a:lnTo>
                    <a:pt x="776220" y="480638"/>
                  </a:lnTo>
                  <a:lnTo>
                    <a:pt x="785709" y="479166"/>
                  </a:lnTo>
                  <a:lnTo>
                    <a:pt x="793345" y="477581"/>
                  </a:lnTo>
                  <a:lnTo>
                    <a:pt x="800728" y="475259"/>
                  </a:lnTo>
                  <a:lnTo>
                    <a:pt x="801923" y="475069"/>
                  </a:lnTo>
                  <a:lnTo>
                    <a:pt x="802882" y="474663"/>
                  </a:lnTo>
                  <a:lnTo>
                    <a:pt x="812526" y="472349"/>
                  </a:lnTo>
                  <a:lnTo>
                    <a:pt x="819606" y="470299"/>
                  </a:lnTo>
                  <a:lnTo>
                    <a:pt x="827294" y="466836"/>
                  </a:lnTo>
                  <a:lnTo>
                    <a:pt x="827696" y="466750"/>
                  </a:lnTo>
                  <a:lnTo>
                    <a:pt x="828175" y="466456"/>
                  </a:lnTo>
                  <a:lnTo>
                    <a:pt x="836373" y="463016"/>
                  </a:lnTo>
                  <a:lnTo>
                    <a:pt x="843284" y="459782"/>
                  </a:lnTo>
                  <a:lnTo>
                    <a:pt x="845490" y="458353"/>
                  </a:lnTo>
                  <a:lnTo>
                    <a:pt x="842878" y="455703"/>
                  </a:lnTo>
                  <a:lnTo>
                    <a:pt x="837007" y="450203"/>
                  </a:lnTo>
                  <a:lnTo>
                    <a:pt x="836912" y="450069"/>
                  </a:lnTo>
                  <a:lnTo>
                    <a:pt x="836765" y="449974"/>
                  </a:lnTo>
                  <a:lnTo>
                    <a:pt x="829340" y="442843"/>
                  </a:lnTo>
                  <a:lnTo>
                    <a:pt x="828637" y="441832"/>
                  </a:lnTo>
                  <a:lnTo>
                    <a:pt x="827704" y="441146"/>
                  </a:lnTo>
                  <a:lnTo>
                    <a:pt x="821937" y="434653"/>
                  </a:lnTo>
                  <a:lnTo>
                    <a:pt x="814684" y="427302"/>
                  </a:lnTo>
                  <a:lnTo>
                    <a:pt x="813976" y="426240"/>
                  </a:lnTo>
                  <a:lnTo>
                    <a:pt x="813100" y="425562"/>
                  </a:lnTo>
                  <a:lnTo>
                    <a:pt x="806849" y="418145"/>
                  </a:lnTo>
                  <a:lnTo>
                    <a:pt x="805778" y="416311"/>
                  </a:lnTo>
                  <a:lnTo>
                    <a:pt x="804807" y="415426"/>
                  </a:lnTo>
                  <a:lnTo>
                    <a:pt x="800244" y="408588"/>
                  </a:lnTo>
                  <a:lnTo>
                    <a:pt x="794382" y="401659"/>
                  </a:lnTo>
                  <a:lnTo>
                    <a:pt x="793410" y="400010"/>
                  </a:lnTo>
                  <a:lnTo>
                    <a:pt x="790928" y="396630"/>
                  </a:lnTo>
                  <a:lnTo>
                    <a:pt x="786745" y="388971"/>
                  </a:lnTo>
                  <a:lnTo>
                    <a:pt x="781612" y="381106"/>
                  </a:lnTo>
                  <a:lnTo>
                    <a:pt x="776034" y="372934"/>
                  </a:lnTo>
                  <a:lnTo>
                    <a:pt x="775206" y="371233"/>
                  </a:lnTo>
                  <a:lnTo>
                    <a:pt x="774588" y="370603"/>
                  </a:lnTo>
                  <a:lnTo>
                    <a:pt x="769550" y="361610"/>
                  </a:lnTo>
                  <a:lnTo>
                    <a:pt x="764310" y="353581"/>
                  </a:lnTo>
                  <a:lnTo>
                    <a:pt x="764271" y="353494"/>
                  </a:lnTo>
                  <a:lnTo>
                    <a:pt x="764240" y="353469"/>
                  </a:lnTo>
                  <a:lnTo>
                    <a:pt x="758417" y="344545"/>
                  </a:lnTo>
                  <a:lnTo>
                    <a:pt x="757428" y="342447"/>
                  </a:lnTo>
                  <a:lnTo>
                    <a:pt x="756215" y="340569"/>
                  </a:lnTo>
                  <a:lnTo>
                    <a:pt x="752270" y="331974"/>
                  </a:lnTo>
                  <a:lnTo>
                    <a:pt x="747754" y="323647"/>
                  </a:lnTo>
                  <a:lnTo>
                    <a:pt x="747473" y="322546"/>
                  </a:lnTo>
                  <a:lnTo>
                    <a:pt x="746282" y="320543"/>
                  </a:lnTo>
                  <a:lnTo>
                    <a:pt x="742034" y="310135"/>
                  </a:lnTo>
                  <a:lnTo>
                    <a:pt x="741995" y="309945"/>
                  </a:lnTo>
                  <a:lnTo>
                    <a:pt x="741892" y="309768"/>
                  </a:lnTo>
                  <a:lnTo>
                    <a:pt x="738360" y="300961"/>
                  </a:lnTo>
                  <a:lnTo>
                    <a:pt x="738360" y="300961"/>
                  </a:lnTo>
                  <a:lnTo>
                    <a:pt x="734773" y="292729"/>
                  </a:lnTo>
                  <a:lnTo>
                    <a:pt x="734618" y="291999"/>
                  </a:lnTo>
                  <a:lnTo>
                    <a:pt x="734121" y="291114"/>
                  </a:lnTo>
                  <a:lnTo>
                    <a:pt x="730655" y="281889"/>
                  </a:lnTo>
                  <a:lnTo>
                    <a:pt x="730473" y="280900"/>
                  </a:lnTo>
                  <a:lnTo>
                    <a:pt x="729977" y="279895"/>
                  </a:lnTo>
                  <a:lnTo>
                    <a:pt x="727391" y="271412"/>
                  </a:lnTo>
                  <a:lnTo>
                    <a:pt x="724524" y="263399"/>
                  </a:lnTo>
                  <a:lnTo>
                    <a:pt x="724252" y="261858"/>
                  </a:lnTo>
                  <a:lnTo>
                    <a:pt x="723609" y="260391"/>
                  </a:lnTo>
                  <a:lnTo>
                    <a:pt x="721300" y="251170"/>
                  </a:lnTo>
                  <a:lnTo>
                    <a:pt x="721209" y="250474"/>
                  </a:lnTo>
                  <a:lnTo>
                    <a:pt x="721041" y="250060"/>
                  </a:lnTo>
                  <a:lnTo>
                    <a:pt x="719115" y="241223"/>
                  </a:lnTo>
                  <a:lnTo>
                    <a:pt x="719111" y="241189"/>
                  </a:lnTo>
                  <a:lnTo>
                    <a:pt x="717203" y="233103"/>
                  </a:lnTo>
                  <a:lnTo>
                    <a:pt x="717073" y="231994"/>
                  </a:lnTo>
                  <a:lnTo>
                    <a:pt x="716849" y="231389"/>
                  </a:lnTo>
                  <a:lnTo>
                    <a:pt x="715303" y="222937"/>
                  </a:lnTo>
                  <a:lnTo>
                    <a:pt x="714975" y="219366"/>
                  </a:lnTo>
                  <a:lnTo>
                    <a:pt x="714824" y="218740"/>
                  </a:lnTo>
                  <a:lnTo>
                    <a:pt x="714431" y="210163"/>
                  </a:lnTo>
                  <a:lnTo>
                    <a:pt x="714431" y="210137"/>
                  </a:lnTo>
                  <a:lnTo>
                    <a:pt x="714082" y="202768"/>
                  </a:lnTo>
                  <a:lnTo>
                    <a:pt x="713395" y="196301"/>
                  </a:lnTo>
                  <a:lnTo>
                    <a:pt x="713218" y="193020"/>
                  </a:lnTo>
                  <a:lnTo>
                    <a:pt x="713374" y="189985"/>
                  </a:lnTo>
                  <a:lnTo>
                    <a:pt x="714021" y="183600"/>
                  </a:lnTo>
                  <a:lnTo>
                    <a:pt x="714371" y="176900"/>
                  </a:lnTo>
                  <a:lnTo>
                    <a:pt x="714690" y="169963"/>
                  </a:lnTo>
                  <a:lnTo>
                    <a:pt x="714919" y="169039"/>
                  </a:lnTo>
                  <a:lnTo>
                    <a:pt x="715377" y="164869"/>
                  </a:lnTo>
                  <a:lnTo>
                    <a:pt x="716983" y="157599"/>
                  </a:lnTo>
                  <a:lnTo>
                    <a:pt x="717902" y="155385"/>
                  </a:lnTo>
                  <a:lnTo>
                    <a:pt x="718269" y="153438"/>
                  </a:lnTo>
                  <a:lnTo>
                    <a:pt x="720333" y="148093"/>
                  </a:lnTo>
                  <a:lnTo>
                    <a:pt x="722094" y="142784"/>
                  </a:lnTo>
                  <a:lnTo>
                    <a:pt x="722906" y="141242"/>
                  </a:lnTo>
                  <a:lnTo>
                    <a:pt x="723139" y="140163"/>
                  </a:lnTo>
                  <a:lnTo>
                    <a:pt x="725880" y="134046"/>
                  </a:lnTo>
                  <a:lnTo>
                    <a:pt x="726256" y="133463"/>
                  </a:lnTo>
                  <a:lnTo>
                    <a:pt x="726342" y="133105"/>
                  </a:lnTo>
                  <a:lnTo>
                    <a:pt x="729170" y="127432"/>
                  </a:lnTo>
                  <a:lnTo>
                    <a:pt x="730581" y="125399"/>
                  </a:lnTo>
                  <a:lnTo>
                    <a:pt x="731466" y="123638"/>
                  </a:lnTo>
                  <a:lnTo>
                    <a:pt x="734618" y="119187"/>
                  </a:lnTo>
                  <a:lnTo>
                    <a:pt x="735049" y="118807"/>
                  </a:lnTo>
                  <a:lnTo>
                    <a:pt x="735459" y="118065"/>
                  </a:lnTo>
                  <a:lnTo>
                    <a:pt x="738956" y="113609"/>
                  </a:lnTo>
                  <a:lnTo>
                    <a:pt x="740225" y="112586"/>
                  </a:lnTo>
                  <a:lnTo>
                    <a:pt x="741326" y="110950"/>
                  </a:lnTo>
                  <a:lnTo>
                    <a:pt x="743571" y="108705"/>
                  </a:lnTo>
                  <a:lnTo>
                    <a:pt x="745492" y="106439"/>
                  </a:lnTo>
                  <a:lnTo>
                    <a:pt x="749451" y="103404"/>
                  </a:lnTo>
                  <a:lnTo>
                    <a:pt x="751829" y="100797"/>
                  </a:lnTo>
                  <a:lnTo>
                    <a:pt x="755257" y="98509"/>
                  </a:lnTo>
                  <a:lnTo>
                    <a:pt x="756712" y="97814"/>
                  </a:lnTo>
                  <a:lnTo>
                    <a:pt x="758128" y="96799"/>
                  </a:lnTo>
                  <a:lnTo>
                    <a:pt x="761853" y="94844"/>
                  </a:lnTo>
                  <a:lnTo>
                    <a:pt x="762963" y="94567"/>
                  </a:lnTo>
                  <a:lnTo>
                    <a:pt x="764871" y="93449"/>
                  </a:lnTo>
                  <a:lnTo>
                    <a:pt x="767776" y="92279"/>
                  </a:lnTo>
                  <a:lnTo>
                    <a:pt x="769991" y="91192"/>
                  </a:lnTo>
                  <a:lnTo>
                    <a:pt x="770487" y="91075"/>
                  </a:lnTo>
                  <a:lnTo>
                    <a:pt x="771005" y="90708"/>
                  </a:lnTo>
                  <a:lnTo>
                    <a:pt x="782661" y="87988"/>
                  </a:lnTo>
                  <a:lnTo>
                    <a:pt x="786533" y="87854"/>
                  </a:lnTo>
                  <a:lnTo>
                    <a:pt x="786870" y="87850"/>
                  </a:lnTo>
                  <a:lnTo>
                    <a:pt x="786892" y="87846"/>
                  </a:lnTo>
                  <a:lnTo>
                    <a:pt x="789585" y="87777"/>
                  </a:lnTo>
                  <a:lnTo>
                    <a:pt x="790980" y="87488"/>
                  </a:lnTo>
                  <a:lnTo>
                    <a:pt x="797468" y="86814"/>
                  </a:lnTo>
                  <a:lnTo>
                    <a:pt x="797986" y="86818"/>
                  </a:lnTo>
                  <a:lnTo>
                    <a:pt x="801919" y="86883"/>
                  </a:lnTo>
                  <a:lnTo>
                    <a:pt x="807341" y="86564"/>
                  </a:lnTo>
                  <a:lnTo>
                    <a:pt x="809253" y="86503"/>
                  </a:lnTo>
                  <a:lnTo>
                    <a:pt x="811321" y="86572"/>
                  </a:lnTo>
                  <a:lnTo>
                    <a:pt x="817313" y="86970"/>
                  </a:lnTo>
                  <a:lnTo>
                    <a:pt x="817611" y="87052"/>
                  </a:lnTo>
                  <a:lnTo>
                    <a:pt x="819001" y="87138"/>
                  </a:lnTo>
                  <a:lnTo>
                    <a:pt x="825442" y="87941"/>
                  </a:lnTo>
                  <a:lnTo>
                    <a:pt x="826465" y="88269"/>
                  </a:lnTo>
                  <a:lnTo>
                    <a:pt x="828555" y="88511"/>
                  </a:lnTo>
                  <a:lnTo>
                    <a:pt x="835444" y="90125"/>
                  </a:lnTo>
                  <a:lnTo>
                    <a:pt x="836347" y="90509"/>
                  </a:lnTo>
                  <a:lnTo>
                    <a:pt x="837383" y="90669"/>
                  </a:lnTo>
                  <a:lnTo>
                    <a:pt x="843889" y="92694"/>
                  </a:lnTo>
                  <a:lnTo>
                    <a:pt x="845201" y="93354"/>
                  </a:lnTo>
                  <a:lnTo>
                    <a:pt x="846233" y="93562"/>
                  </a:lnTo>
                  <a:lnTo>
                    <a:pt x="853118" y="96385"/>
                  </a:lnTo>
                  <a:lnTo>
                    <a:pt x="853468" y="96596"/>
                  </a:lnTo>
                  <a:lnTo>
                    <a:pt x="853701" y="96648"/>
                  </a:lnTo>
                  <a:lnTo>
                    <a:pt x="860966" y="99869"/>
                  </a:lnTo>
                  <a:lnTo>
                    <a:pt x="862918" y="101112"/>
                  </a:lnTo>
                  <a:lnTo>
                    <a:pt x="865020" y="102088"/>
                  </a:lnTo>
                  <a:lnTo>
                    <a:pt x="871085" y="106003"/>
                  </a:lnTo>
                  <a:lnTo>
                    <a:pt x="871176" y="106102"/>
                  </a:lnTo>
                  <a:lnTo>
                    <a:pt x="871366" y="106193"/>
                  </a:lnTo>
                  <a:lnTo>
                    <a:pt x="876477" y="109603"/>
                  </a:lnTo>
                  <a:lnTo>
                    <a:pt x="882435" y="112802"/>
                  </a:lnTo>
                  <a:lnTo>
                    <a:pt x="883397" y="113510"/>
                  </a:lnTo>
                  <a:lnTo>
                    <a:pt x="884369" y="113959"/>
                  </a:lnTo>
                  <a:lnTo>
                    <a:pt x="891638" y="118626"/>
                  </a:lnTo>
                  <a:lnTo>
                    <a:pt x="892191" y="119217"/>
                  </a:lnTo>
                  <a:lnTo>
                    <a:pt x="893391" y="119856"/>
                  </a:lnTo>
                  <a:lnTo>
                    <a:pt x="899754" y="124626"/>
                  </a:lnTo>
                  <a:lnTo>
                    <a:pt x="900173" y="125123"/>
                  </a:lnTo>
                  <a:lnTo>
                    <a:pt x="900941" y="125572"/>
                  </a:lnTo>
                  <a:lnTo>
                    <a:pt x="908915" y="132211"/>
                  </a:lnTo>
                  <a:lnTo>
                    <a:pt x="910046" y="133670"/>
                  </a:lnTo>
                  <a:lnTo>
                    <a:pt x="911695" y="134840"/>
                  </a:lnTo>
                  <a:lnTo>
                    <a:pt x="915965" y="139395"/>
                  </a:lnTo>
                  <a:lnTo>
                    <a:pt x="921637" y="143871"/>
                  </a:lnTo>
                  <a:lnTo>
                    <a:pt x="923890" y="146660"/>
                  </a:lnTo>
                  <a:lnTo>
                    <a:pt x="926684" y="148905"/>
                  </a:lnTo>
                  <a:lnTo>
                    <a:pt x="932878" y="156654"/>
                  </a:lnTo>
                  <a:lnTo>
                    <a:pt x="938594" y="163177"/>
                  </a:lnTo>
                  <a:lnTo>
                    <a:pt x="939410" y="164519"/>
                  </a:lnTo>
                  <a:lnTo>
                    <a:pt x="940265" y="165249"/>
                  </a:lnTo>
                  <a:lnTo>
                    <a:pt x="946041" y="173058"/>
                  </a:lnTo>
                  <a:lnTo>
                    <a:pt x="946757" y="174423"/>
                  </a:lnTo>
                  <a:lnTo>
                    <a:pt x="948009" y="176046"/>
                  </a:lnTo>
                  <a:lnTo>
                    <a:pt x="952969" y="184580"/>
                  </a:lnTo>
                  <a:lnTo>
                    <a:pt x="953367" y="185517"/>
                  </a:lnTo>
                  <a:lnTo>
                    <a:pt x="953880" y="186251"/>
                  </a:lnTo>
                  <a:lnTo>
                    <a:pt x="958020" y="194376"/>
                  </a:lnTo>
                  <a:lnTo>
                    <a:pt x="958189" y="195075"/>
                  </a:lnTo>
                  <a:lnTo>
                    <a:pt x="958849" y="196124"/>
                  </a:lnTo>
                  <a:lnTo>
                    <a:pt x="962596" y="204611"/>
                  </a:lnTo>
                  <a:lnTo>
                    <a:pt x="962929" y="206169"/>
                  </a:lnTo>
                  <a:lnTo>
                    <a:pt x="963960" y="208259"/>
                  </a:lnTo>
                  <a:lnTo>
                    <a:pt x="966356" y="216068"/>
                  </a:lnTo>
                  <a:lnTo>
                    <a:pt x="969762" y="225069"/>
                  </a:lnTo>
                  <a:lnTo>
                    <a:pt x="970078" y="226766"/>
                  </a:lnTo>
                  <a:lnTo>
                    <a:pt x="970859" y="228531"/>
                  </a:lnTo>
                  <a:lnTo>
                    <a:pt x="973626" y="239298"/>
                  </a:lnTo>
                  <a:lnTo>
                    <a:pt x="973881" y="241275"/>
                  </a:lnTo>
                  <a:lnTo>
                    <a:pt x="974269" y="242384"/>
                  </a:lnTo>
                  <a:lnTo>
                    <a:pt x="975914" y="252797"/>
                  </a:lnTo>
                  <a:lnTo>
                    <a:pt x="975918" y="252849"/>
                  </a:lnTo>
                  <a:lnTo>
                    <a:pt x="977835" y="264310"/>
                  </a:lnTo>
                  <a:lnTo>
                    <a:pt x="977960" y="265813"/>
                  </a:lnTo>
                  <a:lnTo>
                    <a:pt x="978107" y="266296"/>
                  </a:lnTo>
                  <a:lnTo>
                    <a:pt x="979273" y="277153"/>
                  </a:lnTo>
                  <a:lnTo>
                    <a:pt x="979368" y="278884"/>
                  </a:lnTo>
                  <a:lnTo>
                    <a:pt x="979428" y="279126"/>
                  </a:lnTo>
                  <a:lnTo>
                    <a:pt x="980007" y="291240"/>
                  </a:lnTo>
                  <a:lnTo>
                    <a:pt x="980045" y="292789"/>
                  </a:lnTo>
                  <a:lnTo>
                    <a:pt x="980041" y="293307"/>
                  </a:lnTo>
                  <a:lnTo>
                    <a:pt x="979838" y="305507"/>
                  </a:lnTo>
                  <a:lnTo>
                    <a:pt x="979838" y="305507"/>
                  </a:lnTo>
                  <a:lnTo>
                    <a:pt x="979635" y="317305"/>
                  </a:lnTo>
                  <a:lnTo>
                    <a:pt x="979635" y="317305"/>
                  </a:lnTo>
                  <a:lnTo>
                    <a:pt x="979458" y="328642"/>
                  </a:lnTo>
                  <a:lnTo>
                    <a:pt x="979394" y="328940"/>
                  </a:lnTo>
                  <a:lnTo>
                    <a:pt x="979014" y="333347"/>
                  </a:lnTo>
                  <a:lnTo>
                    <a:pt x="977326" y="343069"/>
                  </a:lnTo>
                  <a:lnTo>
                    <a:pt x="977002" y="352769"/>
                  </a:lnTo>
                  <a:lnTo>
                    <a:pt x="976920" y="353132"/>
                  </a:lnTo>
                  <a:lnTo>
                    <a:pt x="976704" y="356067"/>
                  </a:lnTo>
                  <a:lnTo>
                    <a:pt x="975029" y="367615"/>
                  </a:lnTo>
                  <a:lnTo>
                    <a:pt x="975025" y="367637"/>
                  </a:lnTo>
                  <a:lnTo>
                    <a:pt x="973449" y="378300"/>
                  </a:lnTo>
                  <a:lnTo>
                    <a:pt x="973078" y="379370"/>
                  </a:lnTo>
                  <a:lnTo>
                    <a:pt x="972849" y="381205"/>
                  </a:lnTo>
                  <a:lnTo>
                    <a:pt x="969987" y="392399"/>
                  </a:lnTo>
                  <a:lnTo>
                    <a:pt x="969128" y="394311"/>
                  </a:lnTo>
                  <a:lnTo>
                    <a:pt x="968821" y="395896"/>
                  </a:lnTo>
                  <a:lnTo>
                    <a:pt x="965117" y="405177"/>
                  </a:lnTo>
                  <a:lnTo>
                    <a:pt x="961789" y="414808"/>
                  </a:lnTo>
                  <a:lnTo>
                    <a:pt x="961327" y="415667"/>
                  </a:lnTo>
                  <a:lnTo>
                    <a:pt x="961198" y="416328"/>
                  </a:lnTo>
                  <a:lnTo>
                    <a:pt x="957191" y="425955"/>
                  </a:lnTo>
                  <a:lnTo>
                    <a:pt x="956630" y="426874"/>
                  </a:lnTo>
                  <a:lnTo>
                    <a:pt x="956496" y="427457"/>
                  </a:lnTo>
                  <a:lnTo>
                    <a:pt x="951614" y="437408"/>
                  </a:lnTo>
                  <a:lnTo>
                    <a:pt x="950712" y="438724"/>
                  </a:lnTo>
                  <a:lnTo>
                    <a:pt x="950077" y="440110"/>
                  </a:lnTo>
                  <a:lnTo>
                    <a:pt x="944504" y="448869"/>
                  </a:lnTo>
                  <a:lnTo>
                    <a:pt x="944202" y="449154"/>
                  </a:lnTo>
                  <a:lnTo>
                    <a:pt x="943887" y="449784"/>
                  </a:lnTo>
                  <a:lnTo>
                    <a:pt x="940580" y="454542"/>
                  </a:lnTo>
                  <a:lnTo>
                    <a:pt x="945216" y="457317"/>
                  </a:lnTo>
                  <a:lnTo>
                    <a:pt x="945838" y="457956"/>
                  </a:lnTo>
                  <a:lnTo>
                    <a:pt x="947293" y="458707"/>
                  </a:lnTo>
                  <a:lnTo>
                    <a:pt x="953462" y="463180"/>
                  </a:lnTo>
                  <a:lnTo>
                    <a:pt x="959782" y="466789"/>
                  </a:lnTo>
                  <a:lnTo>
                    <a:pt x="965558" y="469763"/>
                  </a:lnTo>
                  <a:lnTo>
                    <a:pt x="973989" y="473269"/>
                  </a:lnTo>
                  <a:lnTo>
                    <a:pt x="975862" y="474413"/>
                  </a:lnTo>
                  <a:lnTo>
                    <a:pt x="976821" y="474659"/>
                  </a:lnTo>
                  <a:lnTo>
                    <a:pt x="982031" y="477538"/>
                  </a:lnTo>
                  <a:lnTo>
                    <a:pt x="988407" y="479727"/>
                  </a:lnTo>
                  <a:lnTo>
                    <a:pt x="988770" y="479921"/>
                  </a:lnTo>
                  <a:lnTo>
                    <a:pt x="989068" y="479977"/>
                  </a:lnTo>
                  <a:lnTo>
                    <a:pt x="997167" y="483029"/>
                  </a:lnTo>
                  <a:lnTo>
                    <a:pt x="1003914" y="485455"/>
                  </a:lnTo>
                  <a:lnTo>
                    <a:pt x="1011292" y="487558"/>
                  </a:lnTo>
                  <a:lnTo>
                    <a:pt x="1011754" y="487778"/>
                  </a:lnTo>
                  <a:lnTo>
                    <a:pt x="1012207" y="487847"/>
                  </a:lnTo>
                  <a:lnTo>
                    <a:pt x="1020198" y="490459"/>
                  </a:lnTo>
                  <a:lnTo>
                    <a:pt x="1025956" y="492021"/>
                  </a:lnTo>
                  <a:lnTo>
                    <a:pt x="1032825" y="493450"/>
                  </a:lnTo>
                  <a:lnTo>
                    <a:pt x="1038942" y="494612"/>
                  </a:lnTo>
                  <a:lnTo>
                    <a:pt x="1045646" y="495169"/>
                  </a:lnTo>
                  <a:lnTo>
                    <a:pt x="1045862" y="495229"/>
                  </a:lnTo>
                  <a:lnTo>
                    <a:pt x="1046699" y="495276"/>
                  </a:lnTo>
                  <a:lnTo>
                    <a:pt x="1053753" y="496131"/>
                  </a:lnTo>
                  <a:lnTo>
                    <a:pt x="1059948" y="496071"/>
                  </a:lnTo>
                  <a:lnTo>
                    <a:pt x="1059987" y="496071"/>
                  </a:lnTo>
                  <a:lnTo>
                    <a:pt x="1059987" y="496071"/>
                  </a:lnTo>
                  <a:lnTo>
                    <a:pt x="1066886" y="496015"/>
                  </a:lnTo>
                  <a:lnTo>
                    <a:pt x="1073244" y="495087"/>
                  </a:lnTo>
                  <a:lnTo>
                    <a:pt x="1074345" y="495005"/>
                  </a:lnTo>
                  <a:lnTo>
                    <a:pt x="1074665" y="494910"/>
                  </a:lnTo>
                  <a:lnTo>
                    <a:pt x="1081598" y="494184"/>
                  </a:lnTo>
                  <a:lnTo>
                    <a:pt x="1088708" y="492824"/>
                  </a:lnTo>
                  <a:lnTo>
                    <a:pt x="1089204" y="492773"/>
                  </a:lnTo>
                  <a:lnTo>
                    <a:pt x="1089416" y="492699"/>
                  </a:lnTo>
                  <a:lnTo>
                    <a:pt x="1097894" y="491219"/>
                  </a:lnTo>
                  <a:lnTo>
                    <a:pt x="1103973" y="489893"/>
                  </a:lnTo>
                  <a:lnTo>
                    <a:pt x="1111026" y="487243"/>
                  </a:lnTo>
                  <a:lnTo>
                    <a:pt x="1111398" y="487174"/>
                  </a:lnTo>
                  <a:lnTo>
                    <a:pt x="1111743" y="486984"/>
                  </a:lnTo>
                  <a:lnTo>
                    <a:pt x="1119993" y="484044"/>
                  </a:lnTo>
                  <a:lnTo>
                    <a:pt x="1127435" y="480888"/>
                  </a:lnTo>
                  <a:lnTo>
                    <a:pt x="1127660" y="480841"/>
                  </a:lnTo>
                  <a:lnTo>
                    <a:pt x="1127884" y="480707"/>
                  </a:lnTo>
                  <a:lnTo>
                    <a:pt x="1137088" y="476899"/>
                  </a:lnTo>
                  <a:lnTo>
                    <a:pt x="1144487" y="473415"/>
                  </a:lnTo>
                  <a:lnTo>
                    <a:pt x="1150850" y="470130"/>
                  </a:lnTo>
                  <a:lnTo>
                    <a:pt x="1156605" y="466301"/>
                  </a:lnTo>
                  <a:lnTo>
                    <a:pt x="1164082" y="460840"/>
                  </a:lnTo>
                  <a:lnTo>
                    <a:pt x="1172362" y="454602"/>
                  </a:lnTo>
                  <a:lnTo>
                    <a:pt x="1178954" y="449284"/>
                  </a:lnTo>
                  <a:lnTo>
                    <a:pt x="1186500" y="442817"/>
                  </a:lnTo>
                  <a:lnTo>
                    <a:pt x="1193813" y="436199"/>
                  </a:lnTo>
                  <a:lnTo>
                    <a:pt x="1200211" y="429801"/>
                  </a:lnTo>
                  <a:lnTo>
                    <a:pt x="1206647" y="422795"/>
                  </a:lnTo>
                  <a:lnTo>
                    <a:pt x="1211512" y="416846"/>
                  </a:lnTo>
                  <a:lnTo>
                    <a:pt x="1212190" y="415685"/>
                  </a:lnTo>
                  <a:lnTo>
                    <a:pt x="1211793" y="415387"/>
                  </a:lnTo>
                  <a:lnTo>
                    <a:pt x="1205931" y="408743"/>
                  </a:lnTo>
                  <a:lnTo>
                    <a:pt x="1205331" y="407759"/>
                  </a:lnTo>
                  <a:lnTo>
                    <a:pt x="1204657" y="407210"/>
                  </a:lnTo>
                  <a:lnTo>
                    <a:pt x="1198972" y="399906"/>
                  </a:lnTo>
                  <a:lnTo>
                    <a:pt x="1193809" y="393530"/>
                  </a:lnTo>
                  <a:lnTo>
                    <a:pt x="1193787" y="393495"/>
                  </a:lnTo>
                  <a:lnTo>
                    <a:pt x="1193761" y="393474"/>
                  </a:lnTo>
                  <a:lnTo>
                    <a:pt x="1188361" y="386813"/>
                  </a:lnTo>
                  <a:lnTo>
                    <a:pt x="1187230" y="384818"/>
                  </a:lnTo>
                  <a:lnTo>
                    <a:pt x="1186263" y="383912"/>
                  </a:lnTo>
                  <a:lnTo>
                    <a:pt x="1181743" y="376854"/>
                  </a:lnTo>
                  <a:lnTo>
                    <a:pt x="1176942" y="370339"/>
                  </a:lnTo>
                  <a:lnTo>
                    <a:pt x="1175967" y="368474"/>
                  </a:lnTo>
                  <a:lnTo>
                    <a:pt x="1174356" y="366217"/>
                  </a:lnTo>
                  <a:lnTo>
                    <a:pt x="1170281" y="358450"/>
                  </a:lnTo>
                  <a:lnTo>
                    <a:pt x="1166435" y="351807"/>
                  </a:lnTo>
                  <a:lnTo>
                    <a:pt x="1165999" y="350779"/>
                  </a:lnTo>
                  <a:lnTo>
                    <a:pt x="1165446" y="349980"/>
                  </a:lnTo>
                  <a:lnTo>
                    <a:pt x="1161207" y="341515"/>
                  </a:lnTo>
                  <a:lnTo>
                    <a:pt x="1161043" y="340829"/>
                  </a:lnTo>
                  <a:lnTo>
                    <a:pt x="1160417" y="339823"/>
                  </a:lnTo>
                  <a:lnTo>
                    <a:pt x="1156635" y="331141"/>
                  </a:lnTo>
                  <a:lnTo>
                    <a:pt x="1152715" y="322961"/>
                  </a:lnTo>
                  <a:lnTo>
                    <a:pt x="1152435" y="321722"/>
                  </a:lnTo>
                  <a:lnTo>
                    <a:pt x="1151425" y="319878"/>
                  </a:lnTo>
                  <a:lnTo>
                    <a:pt x="1148493" y="311758"/>
                  </a:lnTo>
                  <a:lnTo>
                    <a:pt x="1145105" y="304985"/>
                  </a:lnTo>
                  <a:lnTo>
                    <a:pt x="1145005" y="304566"/>
                  </a:lnTo>
                  <a:lnTo>
                    <a:pt x="1144625" y="303992"/>
                  </a:lnTo>
                  <a:lnTo>
                    <a:pt x="1140710" y="295569"/>
                  </a:lnTo>
                  <a:lnTo>
                    <a:pt x="1140347" y="293951"/>
                  </a:lnTo>
                  <a:lnTo>
                    <a:pt x="1139147" y="291550"/>
                  </a:lnTo>
                  <a:lnTo>
                    <a:pt x="1136738" y="283879"/>
                  </a:lnTo>
                  <a:lnTo>
                    <a:pt x="1133803" y="276873"/>
                  </a:lnTo>
                  <a:lnTo>
                    <a:pt x="1133777" y="276760"/>
                  </a:lnTo>
                  <a:lnTo>
                    <a:pt x="1133721" y="276670"/>
                  </a:lnTo>
                  <a:lnTo>
                    <a:pt x="1130194" y="268265"/>
                  </a:lnTo>
                  <a:lnTo>
                    <a:pt x="1129844" y="266538"/>
                  </a:lnTo>
                  <a:lnTo>
                    <a:pt x="1128843" y="264401"/>
                  </a:lnTo>
                  <a:lnTo>
                    <a:pt x="1126477" y="256004"/>
                  </a:lnTo>
                  <a:lnTo>
                    <a:pt x="1126468" y="255948"/>
                  </a:lnTo>
                  <a:lnTo>
                    <a:pt x="1123818" y="246883"/>
                  </a:lnTo>
                  <a:lnTo>
                    <a:pt x="1123813" y="246861"/>
                  </a:lnTo>
                  <a:lnTo>
                    <a:pt x="1121297" y="238974"/>
                  </a:lnTo>
                  <a:lnTo>
                    <a:pt x="1120878" y="236328"/>
                  </a:lnTo>
                  <a:lnTo>
                    <a:pt x="1120174" y="234359"/>
                  </a:lnTo>
                  <a:lnTo>
                    <a:pt x="1119186" y="228428"/>
                  </a:lnTo>
                  <a:lnTo>
                    <a:pt x="1117070" y="223278"/>
                  </a:lnTo>
                  <a:lnTo>
                    <a:pt x="1116449" y="220143"/>
                  </a:lnTo>
                  <a:lnTo>
                    <a:pt x="1115071" y="216288"/>
                  </a:lnTo>
                  <a:lnTo>
                    <a:pt x="1113526" y="207050"/>
                  </a:lnTo>
                  <a:lnTo>
                    <a:pt x="1113522" y="207011"/>
                  </a:lnTo>
                  <a:lnTo>
                    <a:pt x="1112037" y="198874"/>
                  </a:lnTo>
                  <a:lnTo>
                    <a:pt x="1111933" y="197738"/>
                  </a:lnTo>
                  <a:lnTo>
                    <a:pt x="1111786" y="197294"/>
                  </a:lnTo>
                  <a:lnTo>
                    <a:pt x="1110780" y="189933"/>
                  </a:lnTo>
                  <a:lnTo>
                    <a:pt x="1109459" y="184006"/>
                  </a:lnTo>
                  <a:lnTo>
                    <a:pt x="1109157" y="181334"/>
                  </a:lnTo>
                  <a:lnTo>
                    <a:pt x="1108842" y="180276"/>
                  </a:lnTo>
                  <a:lnTo>
                    <a:pt x="1107974" y="172182"/>
                  </a:lnTo>
                  <a:lnTo>
                    <a:pt x="1107815" y="169229"/>
                  </a:lnTo>
                  <a:lnTo>
                    <a:pt x="1107789" y="169100"/>
                  </a:lnTo>
                  <a:lnTo>
                    <a:pt x="1107711" y="163414"/>
                  </a:lnTo>
                  <a:lnTo>
                    <a:pt x="1107158" y="159037"/>
                  </a:lnTo>
                  <a:lnTo>
                    <a:pt x="1106895" y="154918"/>
                  </a:lnTo>
                  <a:lnTo>
                    <a:pt x="1106895" y="154918"/>
                  </a:lnTo>
                  <a:lnTo>
                    <a:pt x="1107042" y="151897"/>
                  </a:lnTo>
                  <a:lnTo>
                    <a:pt x="1107780" y="144105"/>
                  </a:lnTo>
                  <a:lnTo>
                    <a:pt x="1108143" y="138303"/>
                  </a:lnTo>
                  <a:lnTo>
                    <a:pt x="1108143" y="138298"/>
                  </a:lnTo>
                  <a:lnTo>
                    <a:pt x="1108527" y="131745"/>
                  </a:lnTo>
                  <a:lnTo>
                    <a:pt x="1108877" y="130390"/>
                  </a:lnTo>
                  <a:lnTo>
                    <a:pt x="1109421" y="125969"/>
                  </a:lnTo>
                  <a:lnTo>
                    <a:pt x="1111039" y="119463"/>
                  </a:lnTo>
                  <a:lnTo>
                    <a:pt x="1112222" y="116800"/>
                  </a:lnTo>
                  <a:lnTo>
                    <a:pt x="1112619" y="114853"/>
                  </a:lnTo>
                  <a:lnTo>
                    <a:pt x="1115058" y="109150"/>
                  </a:lnTo>
                  <a:lnTo>
                    <a:pt x="1115084" y="109103"/>
                  </a:lnTo>
                  <a:lnTo>
                    <a:pt x="1116993" y="104682"/>
                  </a:lnTo>
                  <a:lnTo>
                    <a:pt x="1117990" y="103089"/>
                  </a:lnTo>
                  <a:lnTo>
                    <a:pt x="1118836" y="101142"/>
                  </a:lnTo>
                  <a:lnTo>
                    <a:pt x="1121271" y="97071"/>
                  </a:lnTo>
                  <a:lnTo>
                    <a:pt x="1122630" y="95750"/>
                  </a:lnTo>
                  <a:lnTo>
                    <a:pt x="1124413" y="92763"/>
                  </a:lnTo>
                  <a:lnTo>
                    <a:pt x="1127539" y="89145"/>
                  </a:lnTo>
                  <a:lnTo>
                    <a:pt x="1129119" y="87949"/>
                  </a:lnTo>
                  <a:lnTo>
                    <a:pt x="1130323" y="86309"/>
                  </a:lnTo>
                  <a:lnTo>
                    <a:pt x="1134221" y="82799"/>
                  </a:lnTo>
                  <a:lnTo>
                    <a:pt x="1134360" y="82713"/>
                  </a:lnTo>
                  <a:lnTo>
                    <a:pt x="1134494" y="82553"/>
                  </a:lnTo>
                  <a:lnTo>
                    <a:pt x="1142104" y="77567"/>
                  </a:lnTo>
                  <a:lnTo>
                    <a:pt x="1145411" y="76013"/>
                  </a:lnTo>
                  <a:lnTo>
                    <a:pt x="1145415" y="76009"/>
                  </a:lnTo>
                  <a:lnTo>
                    <a:pt x="1148606" y="74407"/>
                  </a:lnTo>
                  <a:lnTo>
                    <a:pt x="1149633" y="74165"/>
                  </a:lnTo>
                  <a:lnTo>
                    <a:pt x="1151226" y="73229"/>
                  </a:lnTo>
                  <a:lnTo>
                    <a:pt x="1154939" y="71735"/>
                  </a:lnTo>
                  <a:lnTo>
                    <a:pt x="1156031" y="71523"/>
                  </a:lnTo>
                  <a:lnTo>
                    <a:pt x="1157248" y="70902"/>
                  </a:lnTo>
                  <a:lnTo>
                    <a:pt x="1162109" y="69335"/>
                  </a:lnTo>
                  <a:lnTo>
                    <a:pt x="1172198" y="67720"/>
                  </a:lnTo>
                  <a:lnTo>
                    <a:pt x="1173303" y="67720"/>
                  </a:lnTo>
                  <a:lnTo>
                    <a:pt x="1173920" y="67599"/>
                  </a:lnTo>
                  <a:lnTo>
                    <a:pt x="1180443" y="66934"/>
                  </a:lnTo>
                  <a:lnTo>
                    <a:pt x="1185157" y="66934"/>
                  </a:lnTo>
                  <a:lnTo>
                    <a:pt x="1185714" y="66943"/>
                  </a:lnTo>
                  <a:lnTo>
                    <a:pt x="1189669" y="67008"/>
                  </a:lnTo>
                  <a:lnTo>
                    <a:pt x="1190040" y="67090"/>
                  </a:lnTo>
                  <a:lnTo>
                    <a:pt x="1194836" y="67522"/>
                  </a:lnTo>
                  <a:lnTo>
                    <a:pt x="1199356" y="68337"/>
                  </a:lnTo>
                  <a:lnTo>
                    <a:pt x="1199382" y="68350"/>
                  </a:lnTo>
                  <a:lnTo>
                    <a:pt x="1203677" y="69123"/>
                  </a:lnTo>
                  <a:lnTo>
                    <a:pt x="1204696" y="69507"/>
                  </a:lnTo>
                  <a:lnTo>
                    <a:pt x="1206185" y="69706"/>
                  </a:lnTo>
                  <a:lnTo>
                    <a:pt x="1210731" y="70941"/>
                  </a:lnTo>
                  <a:lnTo>
                    <a:pt x="1210822" y="70984"/>
                  </a:lnTo>
                  <a:lnTo>
                    <a:pt x="1210878" y="70988"/>
                  </a:lnTo>
                  <a:lnTo>
                    <a:pt x="1216602" y="72620"/>
                  </a:lnTo>
                  <a:lnTo>
                    <a:pt x="1219296" y="73906"/>
                  </a:lnTo>
                  <a:lnTo>
                    <a:pt x="1221014" y="74282"/>
                  </a:lnTo>
                  <a:lnTo>
                    <a:pt x="1225909" y="76535"/>
                  </a:lnTo>
                  <a:lnTo>
                    <a:pt x="1231021" y="78716"/>
                  </a:lnTo>
                  <a:lnTo>
                    <a:pt x="1232484" y="79626"/>
                  </a:lnTo>
                  <a:lnTo>
                    <a:pt x="1234349" y="80416"/>
                  </a:lnTo>
                  <a:lnTo>
                    <a:pt x="1238368" y="82760"/>
                  </a:lnTo>
                  <a:lnTo>
                    <a:pt x="1244451" y="85877"/>
                  </a:lnTo>
                  <a:lnTo>
                    <a:pt x="1245064" y="86313"/>
                  </a:lnTo>
                  <a:lnTo>
                    <a:pt x="1245750" y="86603"/>
                  </a:lnTo>
                  <a:lnTo>
                    <a:pt x="1251841" y="90138"/>
                  </a:lnTo>
                  <a:lnTo>
                    <a:pt x="1251850" y="90147"/>
                  </a:lnTo>
                  <a:lnTo>
                    <a:pt x="1258343" y="93846"/>
                  </a:lnTo>
                  <a:lnTo>
                    <a:pt x="1259690" y="94878"/>
                  </a:lnTo>
                  <a:lnTo>
                    <a:pt x="1260864" y="95470"/>
                  </a:lnTo>
                  <a:lnTo>
                    <a:pt x="1266256" y="99286"/>
                  </a:lnTo>
                  <a:lnTo>
                    <a:pt x="1272140" y="103067"/>
                  </a:lnTo>
                  <a:lnTo>
                    <a:pt x="1274013" y="105075"/>
                  </a:lnTo>
                  <a:lnTo>
                    <a:pt x="1277588" y="107505"/>
                  </a:lnTo>
                  <a:lnTo>
                    <a:pt x="1281568" y="111524"/>
                  </a:lnTo>
                  <a:lnTo>
                    <a:pt x="1285764" y="114684"/>
                  </a:lnTo>
                  <a:lnTo>
                    <a:pt x="1287512" y="116778"/>
                  </a:lnTo>
                  <a:lnTo>
                    <a:pt x="1290163" y="118695"/>
                  </a:lnTo>
                  <a:lnTo>
                    <a:pt x="1296539" y="125637"/>
                  </a:lnTo>
                  <a:lnTo>
                    <a:pt x="1297424" y="127044"/>
                  </a:lnTo>
                  <a:lnTo>
                    <a:pt x="1300861" y="131512"/>
                  </a:lnTo>
                  <a:lnTo>
                    <a:pt x="1305095" y="138821"/>
                  </a:lnTo>
                  <a:lnTo>
                    <a:pt x="1305113" y="138855"/>
                  </a:lnTo>
                  <a:lnTo>
                    <a:pt x="1310056" y="147208"/>
                  </a:lnTo>
                  <a:lnTo>
                    <a:pt x="1310444" y="148119"/>
                  </a:lnTo>
                  <a:lnTo>
                    <a:pt x="1310971" y="148853"/>
                  </a:lnTo>
                  <a:lnTo>
                    <a:pt x="1315201" y="156922"/>
                  </a:lnTo>
                  <a:lnTo>
                    <a:pt x="1315443" y="157880"/>
                  </a:lnTo>
                  <a:lnTo>
                    <a:pt x="1316402" y="159443"/>
                  </a:lnTo>
                  <a:lnTo>
                    <a:pt x="1319855" y="167477"/>
                  </a:lnTo>
                  <a:lnTo>
                    <a:pt x="1319972" y="168033"/>
                  </a:lnTo>
                  <a:lnTo>
                    <a:pt x="1320343" y="168677"/>
                  </a:lnTo>
                  <a:lnTo>
                    <a:pt x="1323797" y="177488"/>
                  </a:lnTo>
                  <a:lnTo>
                    <a:pt x="1324280" y="180000"/>
                  </a:lnTo>
                  <a:lnTo>
                    <a:pt x="1325411" y="182784"/>
                  </a:lnTo>
                  <a:lnTo>
                    <a:pt x="1327332" y="191595"/>
                  </a:lnTo>
                  <a:lnTo>
                    <a:pt x="1327336" y="191621"/>
                  </a:lnTo>
                  <a:lnTo>
                    <a:pt x="1329525" y="200713"/>
                  </a:lnTo>
                  <a:lnTo>
                    <a:pt x="1330004" y="204676"/>
                  </a:lnTo>
                  <a:lnTo>
                    <a:pt x="1330389" y="206070"/>
                  </a:lnTo>
                  <a:lnTo>
                    <a:pt x="1331166" y="215770"/>
                  </a:lnTo>
                  <a:lnTo>
                    <a:pt x="1331200" y="216604"/>
                  </a:lnTo>
                  <a:lnTo>
                    <a:pt x="1331230" y="216720"/>
                  </a:lnTo>
                  <a:lnTo>
                    <a:pt x="1331809" y="227249"/>
                  </a:lnTo>
                  <a:lnTo>
                    <a:pt x="1331861" y="229157"/>
                  </a:lnTo>
                  <a:lnTo>
                    <a:pt x="1331856" y="229770"/>
                  </a:lnTo>
                  <a:lnTo>
                    <a:pt x="1331653" y="240796"/>
                  </a:lnTo>
                  <a:lnTo>
                    <a:pt x="1331653" y="240796"/>
                  </a:lnTo>
                  <a:lnTo>
                    <a:pt x="1331451" y="252534"/>
                  </a:lnTo>
                  <a:lnTo>
                    <a:pt x="1331425" y="252659"/>
                  </a:lnTo>
                  <a:lnTo>
                    <a:pt x="1331321" y="254908"/>
                  </a:lnTo>
                  <a:lnTo>
                    <a:pt x="1330440" y="264651"/>
                  </a:lnTo>
                  <a:lnTo>
                    <a:pt x="1330009" y="276368"/>
                  </a:lnTo>
                  <a:lnTo>
                    <a:pt x="1329879" y="276925"/>
                  </a:lnTo>
                  <a:lnTo>
                    <a:pt x="1329555" y="280667"/>
                  </a:lnTo>
                  <a:lnTo>
                    <a:pt x="1327682" y="291507"/>
                  </a:lnTo>
                  <a:lnTo>
                    <a:pt x="1326499" y="302347"/>
                  </a:lnTo>
                  <a:lnTo>
                    <a:pt x="1326266" y="303111"/>
                  </a:lnTo>
                  <a:lnTo>
                    <a:pt x="1326076" y="305028"/>
                  </a:lnTo>
                  <a:lnTo>
                    <a:pt x="1323291" y="318985"/>
                  </a:lnTo>
                  <a:lnTo>
                    <a:pt x="1323166" y="319308"/>
                  </a:lnTo>
                  <a:lnTo>
                    <a:pt x="1323110" y="319783"/>
                  </a:lnTo>
                  <a:lnTo>
                    <a:pt x="1320317" y="331784"/>
                  </a:lnTo>
                  <a:lnTo>
                    <a:pt x="1319769" y="333067"/>
                  </a:lnTo>
                  <a:lnTo>
                    <a:pt x="1319544" y="334444"/>
                  </a:lnTo>
                  <a:lnTo>
                    <a:pt x="1315206" y="347494"/>
                  </a:lnTo>
                  <a:lnTo>
                    <a:pt x="1311420" y="359625"/>
                  </a:lnTo>
                  <a:lnTo>
                    <a:pt x="1311174" y="360121"/>
                  </a:lnTo>
                  <a:lnTo>
                    <a:pt x="1311096" y="360566"/>
                  </a:lnTo>
                  <a:lnTo>
                    <a:pt x="1306701" y="372964"/>
                  </a:lnTo>
                  <a:lnTo>
                    <a:pt x="1306537" y="373266"/>
                  </a:lnTo>
                  <a:lnTo>
                    <a:pt x="1306499" y="373495"/>
                  </a:lnTo>
                  <a:lnTo>
                    <a:pt x="1302194" y="384749"/>
                  </a:lnTo>
                  <a:lnTo>
                    <a:pt x="1301327" y="386256"/>
                  </a:lnTo>
                  <a:lnTo>
                    <a:pt x="1301111" y="387193"/>
                  </a:lnTo>
                  <a:lnTo>
                    <a:pt x="1295628" y="398404"/>
                  </a:lnTo>
                  <a:lnTo>
                    <a:pt x="1295356" y="399038"/>
                  </a:lnTo>
                  <a:lnTo>
                    <a:pt x="1297761" y="400359"/>
                  </a:lnTo>
                  <a:lnTo>
                    <a:pt x="1304824" y="403183"/>
                  </a:lnTo>
                  <a:lnTo>
                    <a:pt x="1306179" y="403986"/>
                  </a:lnTo>
                  <a:lnTo>
                    <a:pt x="1307008" y="404180"/>
                  </a:lnTo>
                  <a:lnTo>
                    <a:pt x="1313121" y="407232"/>
                  </a:lnTo>
                  <a:lnTo>
                    <a:pt x="1319674" y="409542"/>
                  </a:lnTo>
                  <a:lnTo>
                    <a:pt x="1328550" y="412374"/>
                  </a:lnTo>
                  <a:lnTo>
                    <a:pt x="1335785" y="414437"/>
                  </a:lnTo>
                  <a:lnTo>
                    <a:pt x="1342157" y="416021"/>
                  </a:lnTo>
                  <a:lnTo>
                    <a:pt x="1349621" y="417442"/>
                  </a:lnTo>
                  <a:lnTo>
                    <a:pt x="1350924" y="417942"/>
                  </a:lnTo>
                  <a:lnTo>
                    <a:pt x="1352617" y="418188"/>
                  </a:lnTo>
                  <a:lnTo>
                    <a:pt x="1358211" y="419863"/>
                  </a:lnTo>
                  <a:lnTo>
                    <a:pt x="1364242" y="420723"/>
                  </a:lnTo>
                  <a:lnTo>
                    <a:pt x="1365507" y="421150"/>
                  </a:lnTo>
                  <a:lnTo>
                    <a:pt x="1367674" y="421431"/>
                  </a:lnTo>
                  <a:lnTo>
                    <a:pt x="1373118" y="422855"/>
                  </a:lnTo>
                  <a:lnTo>
                    <a:pt x="1379261" y="423624"/>
                  </a:lnTo>
                  <a:lnTo>
                    <a:pt x="1385974" y="423956"/>
                  </a:lnTo>
                  <a:lnTo>
                    <a:pt x="1386155" y="424003"/>
                  </a:lnTo>
                  <a:lnTo>
                    <a:pt x="1387329" y="424060"/>
                  </a:lnTo>
                  <a:lnTo>
                    <a:pt x="1394901" y="424776"/>
                  </a:lnTo>
                  <a:lnTo>
                    <a:pt x="1401217" y="425091"/>
                  </a:lnTo>
                  <a:lnTo>
                    <a:pt x="1425034" y="425091"/>
                  </a:lnTo>
                  <a:lnTo>
                    <a:pt x="1431923" y="424703"/>
                  </a:lnTo>
                  <a:lnTo>
                    <a:pt x="1440333" y="423969"/>
                  </a:lnTo>
                  <a:lnTo>
                    <a:pt x="1441179" y="423930"/>
                  </a:lnTo>
                  <a:lnTo>
                    <a:pt x="1441313" y="423895"/>
                  </a:lnTo>
                  <a:lnTo>
                    <a:pt x="1447754" y="423511"/>
                  </a:lnTo>
                  <a:lnTo>
                    <a:pt x="1453133" y="422570"/>
                  </a:lnTo>
                  <a:lnTo>
                    <a:pt x="1459323" y="420546"/>
                  </a:lnTo>
                  <a:lnTo>
                    <a:pt x="1460221" y="420399"/>
                  </a:lnTo>
                  <a:lnTo>
                    <a:pt x="1460972" y="420049"/>
                  </a:lnTo>
                  <a:lnTo>
                    <a:pt x="1470940" y="417291"/>
                  </a:lnTo>
                  <a:lnTo>
                    <a:pt x="1471018" y="417278"/>
                  </a:lnTo>
                  <a:lnTo>
                    <a:pt x="1471031" y="417273"/>
                  </a:lnTo>
                  <a:lnTo>
                    <a:pt x="1477800" y="415365"/>
                  </a:lnTo>
                  <a:lnTo>
                    <a:pt x="1485173" y="412287"/>
                  </a:lnTo>
                  <a:lnTo>
                    <a:pt x="1486792" y="411959"/>
                  </a:lnTo>
                  <a:lnTo>
                    <a:pt x="1488769" y="411014"/>
                  </a:lnTo>
                  <a:lnTo>
                    <a:pt x="1494308" y="409395"/>
                  </a:lnTo>
                  <a:lnTo>
                    <a:pt x="1499294" y="406442"/>
                  </a:lnTo>
                  <a:lnTo>
                    <a:pt x="1500727" y="405825"/>
                  </a:lnTo>
                  <a:lnTo>
                    <a:pt x="1501863" y="405065"/>
                  </a:lnTo>
                  <a:lnTo>
                    <a:pt x="1511287" y="400523"/>
                  </a:lnTo>
                  <a:lnTo>
                    <a:pt x="1517184" y="397031"/>
                  </a:lnTo>
                  <a:lnTo>
                    <a:pt x="1525084" y="391104"/>
                  </a:lnTo>
                  <a:lnTo>
                    <a:pt x="1526146" y="390543"/>
                  </a:lnTo>
                  <a:lnTo>
                    <a:pt x="1526629" y="390012"/>
                  </a:lnTo>
                  <a:lnTo>
                    <a:pt x="1534020" y="385082"/>
                  </a:lnTo>
                  <a:lnTo>
                    <a:pt x="1541199" y="378524"/>
                  </a:lnTo>
                  <a:lnTo>
                    <a:pt x="1541579" y="378287"/>
                  </a:lnTo>
                  <a:lnTo>
                    <a:pt x="1541812" y="377980"/>
                  </a:lnTo>
                  <a:lnTo>
                    <a:pt x="1543439" y="376564"/>
                  </a:lnTo>
                  <a:lnTo>
                    <a:pt x="1540297" y="372524"/>
                  </a:lnTo>
                  <a:lnTo>
                    <a:pt x="1534460" y="365591"/>
                  </a:lnTo>
                  <a:lnTo>
                    <a:pt x="1532945" y="363013"/>
                  </a:lnTo>
                  <a:lnTo>
                    <a:pt x="1531753" y="361865"/>
                  </a:lnTo>
                  <a:lnTo>
                    <a:pt x="1526724" y="353749"/>
                  </a:lnTo>
                  <a:lnTo>
                    <a:pt x="1526465" y="353171"/>
                  </a:lnTo>
                  <a:lnTo>
                    <a:pt x="1526085" y="352674"/>
                  </a:lnTo>
                  <a:lnTo>
                    <a:pt x="1522321" y="346091"/>
                  </a:lnTo>
                  <a:lnTo>
                    <a:pt x="1517671" y="339892"/>
                  </a:lnTo>
                  <a:lnTo>
                    <a:pt x="1517127" y="338869"/>
                  </a:lnTo>
                  <a:lnTo>
                    <a:pt x="1516614" y="338398"/>
                  </a:lnTo>
                  <a:lnTo>
                    <a:pt x="1511183" y="330261"/>
                  </a:lnTo>
                  <a:lnTo>
                    <a:pt x="1510605" y="329056"/>
                  </a:lnTo>
                  <a:lnTo>
                    <a:pt x="1509732" y="327878"/>
                  </a:lnTo>
                  <a:lnTo>
                    <a:pt x="1505493" y="320180"/>
                  </a:lnTo>
                  <a:lnTo>
                    <a:pt x="1505489" y="320163"/>
                  </a:lnTo>
                  <a:lnTo>
                    <a:pt x="1501030" y="312367"/>
                  </a:lnTo>
                  <a:lnTo>
                    <a:pt x="1501012" y="312328"/>
                  </a:lnTo>
                  <a:lnTo>
                    <a:pt x="1496795" y="305054"/>
                  </a:lnTo>
                  <a:lnTo>
                    <a:pt x="1496074" y="303344"/>
                  </a:lnTo>
                  <a:lnTo>
                    <a:pt x="1495262" y="302075"/>
                  </a:lnTo>
                  <a:lnTo>
                    <a:pt x="1492357" y="295630"/>
                  </a:lnTo>
                  <a:lnTo>
                    <a:pt x="1488938" y="289733"/>
                  </a:lnTo>
                  <a:lnTo>
                    <a:pt x="1488027" y="287579"/>
                  </a:lnTo>
                  <a:lnTo>
                    <a:pt x="1487103" y="286059"/>
                  </a:lnTo>
                  <a:lnTo>
                    <a:pt x="1484038" y="278798"/>
                  </a:lnTo>
                  <a:lnTo>
                    <a:pt x="1483580" y="276571"/>
                  </a:lnTo>
                  <a:lnTo>
                    <a:pt x="1482363" y="273708"/>
                  </a:lnTo>
                  <a:lnTo>
                    <a:pt x="1480649" y="266529"/>
                  </a:lnTo>
                  <a:lnTo>
                    <a:pt x="1478331" y="259277"/>
                  </a:lnTo>
                  <a:lnTo>
                    <a:pt x="1478331" y="259272"/>
                  </a:lnTo>
                  <a:lnTo>
                    <a:pt x="1475870" y="252266"/>
                  </a:lnTo>
                  <a:lnTo>
                    <a:pt x="1475443" y="249788"/>
                  </a:lnTo>
                  <a:lnTo>
                    <a:pt x="1474601" y="247573"/>
                  </a:lnTo>
                  <a:lnTo>
                    <a:pt x="1473323" y="240882"/>
                  </a:lnTo>
                  <a:lnTo>
                    <a:pt x="1471497" y="234821"/>
                  </a:lnTo>
                  <a:lnTo>
                    <a:pt x="1471117" y="232278"/>
                  </a:lnTo>
                  <a:lnTo>
                    <a:pt x="1470513" y="230556"/>
                  </a:lnTo>
                  <a:lnTo>
                    <a:pt x="1468967" y="220921"/>
                  </a:lnTo>
                  <a:lnTo>
                    <a:pt x="1468916" y="220256"/>
                  </a:lnTo>
                  <a:lnTo>
                    <a:pt x="1468838" y="220023"/>
                  </a:lnTo>
                  <a:lnTo>
                    <a:pt x="1467677" y="211548"/>
                  </a:lnTo>
                  <a:lnTo>
                    <a:pt x="1467586" y="210202"/>
                  </a:lnTo>
                  <a:lnTo>
                    <a:pt x="1467491" y="209869"/>
                  </a:lnTo>
                  <a:lnTo>
                    <a:pt x="1466766" y="201568"/>
                  </a:lnTo>
                  <a:lnTo>
                    <a:pt x="1465712" y="193870"/>
                  </a:lnTo>
                  <a:lnTo>
                    <a:pt x="1465410" y="189484"/>
                  </a:lnTo>
                  <a:lnTo>
                    <a:pt x="1465410" y="181554"/>
                  </a:lnTo>
                  <a:lnTo>
                    <a:pt x="1465052" y="173693"/>
                  </a:lnTo>
                  <a:lnTo>
                    <a:pt x="1465017" y="172204"/>
                  </a:lnTo>
                  <a:lnTo>
                    <a:pt x="1465017" y="163954"/>
                  </a:lnTo>
                  <a:lnTo>
                    <a:pt x="1465078" y="162020"/>
                  </a:lnTo>
                  <a:lnTo>
                    <a:pt x="1465566" y="154085"/>
                  </a:lnTo>
                  <a:lnTo>
                    <a:pt x="1465691" y="146159"/>
                  </a:lnTo>
                  <a:lnTo>
                    <a:pt x="1465743" y="145918"/>
                  </a:lnTo>
                  <a:lnTo>
                    <a:pt x="1466041" y="142015"/>
                  </a:lnTo>
                  <a:lnTo>
                    <a:pt x="1467025" y="135522"/>
                  </a:lnTo>
                  <a:lnTo>
                    <a:pt x="1467085" y="129448"/>
                  </a:lnTo>
                  <a:lnTo>
                    <a:pt x="1467102" y="129379"/>
                  </a:lnTo>
                  <a:lnTo>
                    <a:pt x="1467189" y="127281"/>
                  </a:lnTo>
                  <a:lnTo>
                    <a:pt x="1467836" y="119299"/>
                  </a:lnTo>
                  <a:lnTo>
                    <a:pt x="1467931" y="118963"/>
                  </a:lnTo>
                  <a:lnTo>
                    <a:pt x="1468018" y="117689"/>
                  </a:lnTo>
                  <a:lnTo>
                    <a:pt x="1469075" y="110039"/>
                  </a:lnTo>
                  <a:lnTo>
                    <a:pt x="1469304" y="109353"/>
                  </a:lnTo>
                  <a:lnTo>
                    <a:pt x="1469451" y="107954"/>
                  </a:lnTo>
                  <a:lnTo>
                    <a:pt x="1470932" y="101039"/>
                  </a:lnTo>
                  <a:lnTo>
                    <a:pt x="1471657" y="99264"/>
                  </a:lnTo>
                  <a:lnTo>
                    <a:pt x="1471968" y="97434"/>
                  </a:lnTo>
                  <a:lnTo>
                    <a:pt x="1473643" y="92655"/>
                  </a:lnTo>
                  <a:lnTo>
                    <a:pt x="1474869" y="87440"/>
                  </a:lnTo>
                  <a:lnTo>
                    <a:pt x="1475387" y="86231"/>
                  </a:lnTo>
                  <a:lnTo>
                    <a:pt x="1475598" y="84928"/>
                  </a:lnTo>
                  <a:lnTo>
                    <a:pt x="1477627" y="78815"/>
                  </a:lnTo>
                  <a:lnTo>
                    <a:pt x="1478927" y="76337"/>
                  </a:lnTo>
                  <a:lnTo>
                    <a:pt x="1479259" y="74934"/>
                  </a:lnTo>
                  <a:lnTo>
                    <a:pt x="1482091" y="69257"/>
                  </a:lnTo>
                  <a:lnTo>
                    <a:pt x="1482385" y="68834"/>
                  </a:lnTo>
                  <a:lnTo>
                    <a:pt x="1482445" y="68597"/>
                  </a:lnTo>
                  <a:lnTo>
                    <a:pt x="1485277" y="63326"/>
                  </a:lnTo>
                  <a:lnTo>
                    <a:pt x="1485298" y="63295"/>
                  </a:lnTo>
                  <a:lnTo>
                    <a:pt x="1488027" y="58219"/>
                  </a:lnTo>
                  <a:lnTo>
                    <a:pt x="1492892" y="51575"/>
                  </a:lnTo>
                  <a:lnTo>
                    <a:pt x="1493911" y="50763"/>
                  </a:lnTo>
                  <a:lnTo>
                    <a:pt x="1494351" y="50150"/>
                  </a:lnTo>
                  <a:lnTo>
                    <a:pt x="1499044" y="45850"/>
                  </a:lnTo>
                  <a:lnTo>
                    <a:pt x="1499186" y="45760"/>
                  </a:lnTo>
                  <a:lnTo>
                    <a:pt x="1499277" y="45639"/>
                  </a:lnTo>
                  <a:lnTo>
                    <a:pt x="1502596" y="42652"/>
                  </a:lnTo>
                  <a:lnTo>
                    <a:pt x="1505938" y="39306"/>
                  </a:lnTo>
                  <a:lnTo>
                    <a:pt x="1507052" y="38559"/>
                  </a:lnTo>
                  <a:lnTo>
                    <a:pt x="1507768" y="37618"/>
                  </a:lnTo>
                  <a:lnTo>
                    <a:pt x="1512396" y="33672"/>
                  </a:lnTo>
                  <a:lnTo>
                    <a:pt x="1512599" y="33551"/>
                  </a:lnTo>
                  <a:lnTo>
                    <a:pt x="1512793" y="33336"/>
                  </a:lnTo>
                  <a:lnTo>
                    <a:pt x="1520719" y="28557"/>
                  </a:lnTo>
                  <a:lnTo>
                    <a:pt x="1523003" y="27603"/>
                  </a:lnTo>
                  <a:lnTo>
                    <a:pt x="1525701" y="25897"/>
                  </a:lnTo>
                  <a:lnTo>
                    <a:pt x="1526228" y="25656"/>
                  </a:lnTo>
                  <a:lnTo>
                    <a:pt x="1526430" y="25448"/>
                  </a:lnTo>
                  <a:lnTo>
                    <a:pt x="1532185" y="21995"/>
                  </a:lnTo>
                  <a:lnTo>
                    <a:pt x="1536606" y="20061"/>
                  </a:lnTo>
                  <a:lnTo>
                    <a:pt x="1538553" y="19051"/>
                  </a:lnTo>
                  <a:lnTo>
                    <a:pt x="1541160" y="18174"/>
                  </a:lnTo>
                  <a:lnTo>
                    <a:pt x="1544471" y="16517"/>
                  </a:lnTo>
                  <a:lnTo>
                    <a:pt x="1546055" y="16137"/>
                  </a:lnTo>
                  <a:lnTo>
                    <a:pt x="1548766" y="14729"/>
                  </a:lnTo>
                  <a:lnTo>
                    <a:pt x="1554439" y="12830"/>
                  </a:lnTo>
                  <a:lnTo>
                    <a:pt x="1556373" y="12511"/>
                  </a:lnTo>
                  <a:lnTo>
                    <a:pt x="1558013" y="11850"/>
                  </a:lnTo>
                  <a:lnTo>
                    <a:pt x="1563302" y="10710"/>
                  </a:lnTo>
                  <a:lnTo>
                    <a:pt x="1563353" y="10702"/>
                  </a:lnTo>
                  <a:lnTo>
                    <a:pt x="1568413" y="9549"/>
                  </a:lnTo>
                  <a:lnTo>
                    <a:pt x="1569440" y="9433"/>
                  </a:lnTo>
                  <a:lnTo>
                    <a:pt x="1569980" y="9230"/>
                  </a:lnTo>
                  <a:lnTo>
                    <a:pt x="1573438" y="8599"/>
                  </a:lnTo>
                  <a:lnTo>
                    <a:pt x="1576650" y="7740"/>
                  </a:lnTo>
                  <a:lnTo>
                    <a:pt x="1583665" y="6799"/>
                  </a:lnTo>
                  <a:lnTo>
                    <a:pt x="1584481" y="6622"/>
                  </a:lnTo>
                  <a:lnTo>
                    <a:pt x="1590339" y="6523"/>
                  </a:lnTo>
                  <a:lnTo>
                    <a:pt x="1590913" y="6519"/>
                  </a:lnTo>
                  <a:lnTo>
                    <a:pt x="1596020" y="6519"/>
                  </a:lnTo>
                  <a:lnTo>
                    <a:pt x="1606320" y="8232"/>
                  </a:lnTo>
                  <a:lnTo>
                    <a:pt x="1609420" y="9294"/>
                  </a:lnTo>
                  <a:lnTo>
                    <a:pt x="1612994" y="10179"/>
                  </a:lnTo>
                  <a:lnTo>
                    <a:pt x="1613707" y="10495"/>
                  </a:lnTo>
                  <a:lnTo>
                    <a:pt x="1614501" y="10615"/>
                  </a:lnTo>
                  <a:lnTo>
                    <a:pt x="1619470" y="12152"/>
                  </a:lnTo>
                  <a:lnTo>
                    <a:pt x="1623238" y="14047"/>
                  </a:lnTo>
                  <a:lnTo>
                    <a:pt x="1624905" y="14470"/>
                  </a:lnTo>
                  <a:lnTo>
                    <a:pt x="1630180" y="17302"/>
                  </a:lnTo>
                  <a:lnTo>
                    <a:pt x="1631225" y="18066"/>
                  </a:lnTo>
                  <a:lnTo>
                    <a:pt x="1632270" y="18554"/>
                  </a:lnTo>
                  <a:lnTo>
                    <a:pt x="1637139" y="21714"/>
                  </a:lnTo>
                  <a:lnTo>
                    <a:pt x="1638300" y="22971"/>
                  </a:lnTo>
                  <a:lnTo>
                    <a:pt x="1640662" y="24395"/>
                  </a:lnTo>
                  <a:lnTo>
                    <a:pt x="1644525" y="27780"/>
                  </a:lnTo>
                  <a:lnTo>
                    <a:pt x="1649922" y="32092"/>
                  </a:lnTo>
                  <a:lnTo>
                    <a:pt x="1652706" y="35576"/>
                  </a:lnTo>
                  <a:lnTo>
                    <a:pt x="1655693" y="38127"/>
                  </a:lnTo>
                  <a:lnTo>
                    <a:pt x="1659950" y="43934"/>
                  </a:lnTo>
                  <a:lnTo>
                    <a:pt x="1659984" y="43994"/>
                  </a:lnTo>
                  <a:lnTo>
                    <a:pt x="1660010" y="44020"/>
                  </a:lnTo>
                  <a:lnTo>
                    <a:pt x="1664271" y="49826"/>
                  </a:lnTo>
                  <a:lnTo>
                    <a:pt x="1664863" y="50957"/>
                  </a:lnTo>
                  <a:lnTo>
                    <a:pt x="1665398" y="51458"/>
                  </a:lnTo>
                  <a:lnTo>
                    <a:pt x="1669218" y="57351"/>
                  </a:lnTo>
                  <a:lnTo>
                    <a:pt x="1674049" y="63908"/>
                  </a:lnTo>
                  <a:lnTo>
                    <a:pt x="1675789" y="67232"/>
                  </a:lnTo>
                  <a:lnTo>
                    <a:pt x="1678155" y="71321"/>
                  </a:lnTo>
                  <a:lnTo>
                    <a:pt x="1680874" y="78245"/>
                  </a:lnTo>
                  <a:lnTo>
                    <a:pt x="1684431" y="85351"/>
                  </a:lnTo>
                  <a:lnTo>
                    <a:pt x="1684617" y="86115"/>
                  </a:lnTo>
                  <a:lnTo>
                    <a:pt x="1685312" y="87250"/>
                  </a:lnTo>
                  <a:lnTo>
                    <a:pt x="1688765" y="95288"/>
                  </a:lnTo>
                  <a:lnTo>
                    <a:pt x="1689020" y="96497"/>
                  </a:lnTo>
                  <a:lnTo>
                    <a:pt x="1689797" y="97999"/>
                  </a:lnTo>
                  <a:lnTo>
                    <a:pt x="1692875" y="107199"/>
                  </a:lnTo>
                  <a:lnTo>
                    <a:pt x="1692931" y="107531"/>
                  </a:lnTo>
                  <a:lnTo>
                    <a:pt x="1693061" y="107795"/>
                  </a:lnTo>
                  <a:lnTo>
                    <a:pt x="1696139" y="117387"/>
                  </a:lnTo>
                  <a:lnTo>
                    <a:pt x="1696152" y="117473"/>
                  </a:lnTo>
                  <a:lnTo>
                    <a:pt x="1696169" y="117503"/>
                  </a:lnTo>
                  <a:lnTo>
                    <a:pt x="1699165" y="126733"/>
                  </a:lnTo>
                  <a:lnTo>
                    <a:pt x="1699226" y="127113"/>
                  </a:lnTo>
                  <a:lnTo>
                    <a:pt x="1699372" y="127411"/>
                  </a:lnTo>
                  <a:lnTo>
                    <a:pt x="1702455" y="137396"/>
                  </a:lnTo>
                  <a:lnTo>
                    <a:pt x="1702748" y="139321"/>
                  </a:lnTo>
                  <a:lnTo>
                    <a:pt x="1703314" y="140767"/>
                  </a:lnTo>
                  <a:lnTo>
                    <a:pt x="1705239" y="150381"/>
                  </a:lnTo>
                  <a:lnTo>
                    <a:pt x="1705274" y="150688"/>
                  </a:lnTo>
                  <a:lnTo>
                    <a:pt x="1705321" y="150822"/>
                  </a:lnTo>
                  <a:lnTo>
                    <a:pt x="1707251" y="160828"/>
                  </a:lnTo>
                  <a:lnTo>
                    <a:pt x="1707346" y="161800"/>
                  </a:lnTo>
                  <a:lnTo>
                    <a:pt x="1707493" y="162214"/>
                  </a:lnTo>
                  <a:lnTo>
                    <a:pt x="1709038" y="172247"/>
                  </a:lnTo>
                  <a:lnTo>
                    <a:pt x="1709193" y="174250"/>
                  </a:lnTo>
                  <a:lnTo>
                    <a:pt x="1709332" y="174751"/>
                  </a:lnTo>
                  <a:lnTo>
                    <a:pt x="1710113" y="184455"/>
                  </a:lnTo>
                  <a:lnTo>
                    <a:pt x="1710126" y="184788"/>
                  </a:lnTo>
                  <a:lnTo>
                    <a:pt x="1710139" y="184844"/>
                  </a:lnTo>
                  <a:lnTo>
                    <a:pt x="1710920" y="195735"/>
                  </a:lnTo>
                  <a:lnTo>
                    <a:pt x="1711007" y="198127"/>
                  </a:lnTo>
                  <a:lnTo>
                    <a:pt x="1710929" y="200380"/>
                  </a:lnTo>
                  <a:lnTo>
                    <a:pt x="1710204" y="210702"/>
                  </a:lnTo>
                  <a:lnTo>
                    <a:pt x="1710135" y="210953"/>
                  </a:lnTo>
                  <a:lnTo>
                    <a:pt x="1710065" y="212105"/>
                  </a:lnTo>
                  <a:lnTo>
                    <a:pt x="1708943" y="221693"/>
                  </a:lnTo>
                  <a:lnTo>
                    <a:pt x="1708883" y="221883"/>
                  </a:lnTo>
                  <a:lnTo>
                    <a:pt x="1708844" y="222384"/>
                  </a:lnTo>
                  <a:lnTo>
                    <a:pt x="1707346" y="232788"/>
                  </a:lnTo>
                  <a:lnTo>
                    <a:pt x="1707121" y="233444"/>
                  </a:lnTo>
                  <a:lnTo>
                    <a:pt x="1706983" y="234756"/>
                  </a:lnTo>
                  <a:lnTo>
                    <a:pt x="1704587" y="245968"/>
                  </a:lnTo>
                  <a:lnTo>
                    <a:pt x="1704078" y="247211"/>
                  </a:lnTo>
                  <a:lnTo>
                    <a:pt x="1703853" y="248683"/>
                  </a:lnTo>
                  <a:lnTo>
                    <a:pt x="1700581" y="259104"/>
                  </a:lnTo>
                  <a:lnTo>
                    <a:pt x="1699036" y="262156"/>
                  </a:lnTo>
                  <a:lnTo>
                    <a:pt x="1698647" y="263779"/>
                  </a:lnTo>
                  <a:lnTo>
                    <a:pt x="1694006" y="272944"/>
                  </a:lnTo>
                  <a:lnTo>
                    <a:pt x="1691010" y="281388"/>
                  </a:lnTo>
                  <a:lnTo>
                    <a:pt x="1689482" y="284177"/>
                  </a:lnTo>
                  <a:lnTo>
                    <a:pt x="1689133" y="285563"/>
                  </a:lnTo>
                  <a:lnTo>
                    <a:pt x="1683158" y="296731"/>
                  </a:lnTo>
                  <a:lnTo>
                    <a:pt x="1683084" y="296830"/>
                  </a:lnTo>
                  <a:lnTo>
                    <a:pt x="1683050" y="296908"/>
                  </a:lnTo>
                  <a:lnTo>
                    <a:pt x="1676682" y="308464"/>
                  </a:lnTo>
                  <a:lnTo>
                    <a:pt x="1676074" y="309276"/>
                  </a:lnTo>
                  <a:lnTo>
                    <a:pt x="1675698" y="310096"/>
                  </a:lnTo>
                  <a:lnTo>
                    <a:pt x="1669335" y="320042"/>
                  </a:lnTo>
                  <a:lnTo>
                    <a:pt x="1669283" y="320090"/>
                  </a:lnTo>
                  <a:lnTo>
                    <a:pt x="1669244" y="320180"/>
                  </a:lnTo>
                  <a:lnTo>
                    <a:pt x="1663209" y="329414"/>
                  </a:lnTo>
                  <a:lnTo>
                    <a:pt x="1657437" y="339887"/>
                  </a:lnTo>
                  <a:lnTo>
                    <a:pt x="1656164" y="341593"/>
                  </a:lnTo>
                  <a:lnTo>
                    <a:pt x="1655430" y="343017"/>
                  </a:lnTo>
                  <a:lnTo>
                    <a:pt x="1647957" y="353361"/>
                  </a:lnTo>
                  <a:lnTo>
                    <a:pt x="1647586" y="353684"/>
                  </a:lnTo>
                  <a:lnTo>
                    <a:pt x="1647245" y="354306"/>
                  </a:lnTo>
                  <a:lnTo>
                    <a:pt x="1639341" y="364365"/>
                  </a:lnTo>
                  <a:lnTo>
                    <a:pt x="1632537" y="374505"/>
                  </a:lnTo>
                  <a:lnTo>
                    <a:pt x="1631877" y="375105"/>
                  </a:lnTo>
                  <a:lnTo>
                    <a:pt x="1631194" y="376344"/>
                  </a:lnTo>
                  <a:lnTo>
                    <a:pt x="1629956" y="377920"/>
                  </a:lnTo>
                  <a:lnTo>
                    <a:pt x="1632183" y="379703"/>
                  </a:lnTo>
                  <a:lnTo>
                    <a:pt x="1637057" y="383048"/>
                  </a:lnTo>
                  <a:lnTo>
                    <a:pt x="1643243" y="386951"/>
                  </a:lnTo>
                  <a:lnTo>
                    <a:pt x="1649650" y="390508"/>
                  </a:lnTo>
                  <a:lnTo>
                    <a:pt x="1649680" y="390530"/>
                  </a:lnTo>
                  <a:lnTo>
                    <a:pt x="1655361" y="393681"/>
                  </a:lnTo>
                  <a:lnTo>
                    <a:pt x="1661314" y="396323"/>
                  </a:lnTo>
                  <a:lnTo>
                    <a:pt x="1662385" y="397001"/>
                  </a:lnTo>
                  <a:lnTo>
                    <a:pt x="1663002" y="397156"/>
                  </a:lnTo>
                  <a:lnTo>
                    <a:pt x="1667966" y="399764"/>
                  </a:lnTo>
                  <a:lnTo>
                    <a:pt x="1672944" y="401331"/>
                  </a:lnTo>
                  <a:lnTo>
                    <a:pt x="1673315" y="401521"/>
                  </a:lnTo>
                  <a:lnTo>
                    <a:pt x="1673643" y="401577"/>
                  </a:lnTo>
                  <a:lnTo>
                    <a:pt x="1681301" y="404245"/>
                  </a:lnTo>
                  <a:lnTo>
                    <a:pt x="1689508" y="406852"/>
                  </a:lnTo>
                  <a:lnTo>
                    <a:pt x="1689543" y="406869"/>
                  </a:lnTo>
                  <a:lnTo>
                    <a:pt x="1695349" y="408695"/>
                  </a:lnTo>
                  <a:lnTo>
                    <a:pt x="1703119" y="410379"/>
                  </a:lnTo>
                  <a:lnTo>
                    <a:pt x="1703720" y="410625"/>
                  </a:lnTo>
                  <a:lnTo>
                    <a:pt x="1704509" y="410733"/>
                  </a:lnTo>
                  <a:lnTo>
                    <a:pt x="1713377" y="413142"/>
                  </a:lnTo>
                  <a:lnTo>
                    <a:pt x="1713463" y="413185"/>
                  </a:lnTo>
                  <a:lnTo>
                    <a:pt x="1713519" y="413194"/>
                  </a:lnTo>
                  <a:lnTo>
                    <a:pt x="1721039" y="415335"/>
                  </a:lnTo>
                  <a:lnTo>
                    <a:pt x="1726850" y="416652"/>
                  </a:lnTo>
                  <a:lnTo>
                    <a:pt x="1732855" y="417247"/>
                  </a:lnTo>
                  <a:lnTo>
                    <a:pt x="1734715" y="417800"/>
                  </a:lnTo>
                  <a:lnTo>
                    <a:pt x="1738268" y="418301"/>
                  </a:lnTo>
                  <a:lnTo>
                    <a:pt x="1743004" y="419648"/>
                  </a:lnTo>
                  <a:lnTo>
                    <a:pt x="1747649" y="419868"/>
                  </a:lnTo>
                  <a:lnTo>
                    <a:pt x="1747830" y="419915"/>
                  </a:lnTo>
                  <a:lnTo>
                    <a:pt x="1749065" y="419971"/>
                  </a:lnTo>
                  <a:lnTo>
                    <a:pt x="1755691" y="420602"/>
                  </a:lnTo>
                  <a:lnTo>
                    <a:pt x="1763095" y="420891"/>
                  </a:lnTo>
                  <a:lnTo>
                    <a:pt x="1763423" y="420969"/>
                  </a:lnTo>
                  <a:lnTo>
                    <a:pt x="1765832" y="421124"/>
                  </a:lnTo>
                  <a:lnTo>
                    <a:pt x="1772333" y="421957"/>
                  </a:lnTo>
                  <a:lnTo>
                    <a:pt x="1777578" y="421910"/>
                  </a:lnTo>
                  <a:lnTo>
                    <a:pt x="1777885" y="421910"/>
                  </a:lnTo>
                  <a:lnTo>
                    <a:pt x="1784136" y="421910"/>
                  </a:lnTo>
                  <a:lnTo>
                    <a:pt x="1789467" y="421107"/>
                  </a:lnTo>
                  <a:lnTo>
                    <a:pt x="1792390" y="420882"/>
                  </a:lnTo>
                  <a:lnTo>
                    <a:pt x="1792865" y="420766"/>
                  </a:lnTo>
                  <a:lnTo>
                    <a:pt x="1799604" y="420446"/>
                  </a:lnTo>
                  <a:lnTo>
                    <a:pt x="1803998" y="419816"/>
                  </a:lnTo>
                  <a:lnTo>
                    <a:pt x="1809334" y="418210"/>
                  </a:lnTo>
                  <a:lnTo>
                    <a:pt x="1815326" y="417312"/>
                  </a:lnTo>
                  <a:lnTo>
                    <a:pt x="1817286" y="416833"/>
                  </a:lnTo>
                  <a:lnTo>
                    <a:pt x="1823899" y="416535"/>
                  </a:lnTo>
                  <a:lnTo>
                    <a:pt x="1830746" y="415339"/>
                  </a:lnTo>
                  <a:lnTo>
                    <a:pt x="1830807" y="415335"/>
                  </a:lnTo>
                  <a:lnTo>
                    <a:pt x="1836445" y="414303"/>
                  </a:lnTo>
                  <a:lnTo>
                    <a:pt x="1841720" y="412292"/>
                  </a:lnTo>
                  <a:lnTo>
                    <a:pt x="1843265" y="412002"/>
                  </a:lnTo>
                  <a:lnTo>
                    <a:pt x="1844901" y="411251"/>
                  </a:lnTo>
                  <a:lnTo>
                    <a:pt x="1853043" y="409024"/>
                  </a:lnTo>
                  <a:lnTo>
                    <a:pt x="1860680" y="406584"/>
                  </a:lnTo>
                  <a:lnTo>
                    <a:pt x="1860822" y="406563"/>
                  </a:lnTo>
                  <a:lnTo>
                    <a:pt x="1860904" y="406520"/>
                  </a:lnTo>
                  <a:lnTo>
                    <a:pt x="1868222" y="404184"/>
                  </a:lnTo>
                  <a:lnTo>
                    <a:pt x="1872470" y="402393"/>
                  </a:lnTo>
                  <a:lnTo>
                    <a:pt x="1877792" y="399306"/>
                  </a:lnTo>
                  <a:lnTo>
                    <a:pt x="1883383" y="395809"/>
                  </a:lnTo>
                  <a:lnTo>
                    <a:pt x="1883819" y="395611"/>
                  </a:lnTo>
                  <a:lnTo>
                    <a:pt x="1884194" y="395317"/>
                  </a:lnTo>
                  <a:lnTo>
                    <a:pt x="1889850" y="391972"/>
                  </a:lnTo>
                  <a:lnTo>
                    <a:pt x="1893165" y="388876"/>
                  </a:lnTo>
                  <a:lnTo>
                    <a:pt x="1893484" y="388673"/>
                  </a:lnTo>
                  <a:lnTo>
                    <a:pt x="1893679" y="388406"/>
                  </a:lnTo>
                  <a:lnTo>
                    <a:pt x="1901113" y="381753"/>
                  </a:lnTo>
                  <a:lnTo>
                    <a:pt x="1901182" y="381714"/>
                  </a:lnTo>
                  <a:lnTo>
                    <a:pt x="1901221" y="381658"/>
                  </a:lnTo>
                  <a:lnTo>
                    <a:pt x="1903172" y="379927"/>
                  </a:lnTo>
                  <a:lnTo>
                    <a:pt x="1903060" y="379828"/>
                  </a:lnTo>
                  <a:lnTo>
                    <a:pt x="1896165" y="374656"/>
                  </a:lnTo>
                  <a:lnTo>
                    <a:pt x="1895583" y="373961"/>
                  </a:lnTo>
                  <a:lnTo>
                    <a:pt x="1894529" y="373331"/>
                  </a:lnTo>
                  <a:lnTo>
                    <a:pt x="1888922" y="368474"/>
                  </a:lnTo>
                  <a:lnTo>
                    <a:pt x="1882506" y="363190"/>
                  </a:lnTo>
                  <a:lnTo>
                    <a:pt x="1881665" y="362111"/>
                  </a:lnTo>
                  <a:lnTo>
                    <a:pt x="1880352" y="361230"/>
                  </a:lnTo>
                  <a:lnTo>
                    <a:pt x="1874257" y="355144"/>
                  </a:lnTo>
                  <a:lnTo>
                    <a:pt x="1868161" y="349061"/>
                  </a:lnTo>
                  <a:lnTo>
                    <a:pt x="1867168" y="347585"/>
                  </a:lnTo>
                  <a:lnTo>
                    <a:pt x="1865994" y="346652"/>
                  </a:lnTo>
                  <a:lnTo>
                    <a:pt x="1861470" y="341066"/>
                  </a:lnTo>
                  <a:lnTo>
                    <a:pt x="1856859" y="335829"/>
                  </a:lnTo>
                  <a:lnTo>
                    <a:pt x="1851688" y="330286"/>
                  </a:lnTo>
                  <a:lnTo>
                    <a:pt x="1851433" y="329889"/>
                  </a:lnTo>
                  <a:lnTo>
                    <a:pt x="1851105" y="329643"/>
                  </a:lnTo>
                  <a:lnTo>
                    <a:pt x="1845238" y="322995"/>
                  </a:lnTo>
                  <a:lnTo>
                    <a:pt x="1844068" y="321078"/>
                  </a:lnTo>
                  <a:lnTo>
                    <a:pt x="1842972" y="320094"/>
                  </a:lnTo>
                  <a:lnTo>
                    <a:pt x="1839255" y="314689"/>
                  </a:lnTo>
                  <a:lnTo>
                    <a:pt x="1835288" y="309733"/>
                  </a:lnTo>
                  <a:lnTo>
                    <a:pt x="1834890" y="309030"/>
                  </a:lnTo>
                  <a:lnTo>
                    <a:pt x="1834472" y="308667"/>
                  </a:lnTo>
                  <a:lnTo>
                    <a:pt x="1830206" y="302861"/>
                  </a:lnTo>
                  <a:lnTo>
                    <a:pt x="1829015" y="300569"/>
                  </a:lnTo>
                  <a:lnTo>
                    <a:pt x="1827180" y="297780"/>
                  </a:lnTo>
                  <a:lnTo>
                    <a:pt x="1825272" y="293730"/>
                  </a:lnTo>
                  <a:lnTo>
                    <a:pt x="1822747" y="290290"/>
                  </a:lnTo>
                  <a:lnTo>
                    <a:pt x="1821529" y="287959"/>
                  </a:lnTo>
                  <a:lnTo>
                    <a:pt x="1819677" y="285122"/>
                  </a:lnTo>
                  <a:lnTo>
                    <a:pt x="1817005" y="279415"/>
                  </a:lnTo>
                  <a:lnTo>
                    <a:pt x="1817001" y="279394"/>
                  </a:lnTo>
                  <a:lnTo>
                    <a:pt x="1813772" y="272810"/>
                  </a:lnTo>
                  <a:lnTo>
                    <a:pt x="1813370" y="271110"/>
                  </a:lnTo>
                  <a:lnTo>
                    <a:pt x="1811950" y="268222"/>
                  </a:lnTo>
                  <a:lnTo>
                    <a:pt x="1810336" y="262976"/>
                  </a:lnTo>
                  <a:lnTo>
                    <a:pt x="1807996" y="258185"/>
                  </a:lnTo>
                  <a:lnTo>
                    <a:pt x="1807452" y="255866"/>
                  </a:lnTo>
                  <a:lnTo>
                    <a:pt x="1805501" y="250923"/>
                  </a:lnTo>
                  <a:lnTo>
                    <a:pt x="1804564" y="246421"/>
                  </a:lnTo>
                  <a:lnTo>
                    <a:pt x="1802483" y="241228"/>
                  </a:lnTo>
                  <a:lnTo>
                    <a:pt x="1801805" y="237770"/>
                  </a:lnTo>
                  <a:lnTo>
                    <a:pt x="1800527" y="233807"/>
                  </a:lnTo>
                  <a:lnTo>
                    <a:pt x="1799720" y="227629"/>
                  </a:lnTo>
                  <a:lnTo>
                    <a:pt x="1798373" y="222798"/>
                  </a:lnTo>
                  <a:lnTo>
                    <a:pt x="1798032" y="220346"/>
                  </a:lnTo>
                  <a:lnTo>
                    <a:pt x="1797544" y="218905"/>
                  </a:lnTo>
                  <a:lnTo>
                    <a:pt x="1796478" y="211587"/>
                  </a:lnTo>
                  <a:lnTo>
                    <a:pt x="1796297" y="209144"/>
                  </a:lnTo>
                  <a:lnTo>
                    <a:pt x="1796193" y="208721"/>
                  </a:lnTo>
                  <a:lnTo>
                    <a:pt x="1795800" y="201335"/>
                  </a:lnTo>
                  <a:lnTo>
                    <a:pt x="1795757" y="199698"/>
                  </a:lnTo>
                  <a:lnTo>
                    <a:pt x="1795757" y="199400"/>
                  </a:lnTo>
                  <a:lnTo>
                    <a:pt x="1795809" y="194514"/>
                  </a:lnTo>
                  <a:lnTo>
                    <a:pt x="1795235" y="189355"/>
                  </a:lnTo>
                  <a:lnTo>
                    <a:pt x="1795041" y="185949"/>
                  </a:lnTo>
                  <a:lnTo>
                    <a:pt x="1795041" y="165525"/>
                  </a:lnTo>
                  <a:lnTo>
                    <a:pt x="1795300" y="161614"/>
                  </a:lnTo>
                  <a:lnTo>
                    <a:pt x="1795951" y="156719"/>
                  </a:lnTo>
                  <a:lnTo>
                    <a:pt x="1796279" y="151417"/>
                  </a:lnTo>
                  <a:lnTo>
                    <a:pt x="1796422" y="150865"/>
                  </a:lnTo>
                  <a:lnTo>
                    <a:pt x="1796621" y="148486"/>
                  </a:lnTo>
                  <a:lnTo>
                    <a:pt x="1797825" y="141238"/>
                  </a:lnTo>
                  <a:lnTo>
                    <a:pt x="1797924" y="140966"/>
                  </a:lnTo>
                  <a:lnTo>
                    <a:pt x="1797972" y="140474"/>
                  </a:lnTo>
                  <a:lnTo>
                    <a:pt x="1799181" y="134391"/>
                  </a:lnTo>
                  <a:lnTo>
                    <a:pt x="1799193" y="134365"/>
                  </a:lnTo>
                  <a:lnTo>
                    <a:pt x="1800752" y="126539"/>
                  </a:lnTo>
                  <a:lnTo>
                    <a:pt x="1800942" y="126055"/>
                  </a:lnTo>
                  <a:lnTo>
                    <a:pt x="1801028" y="125356"/>
                  </a:lnTo>
                  <a:lnTo>
                    <a:pt x="1802647" y="118863"/>
                  </a:lnTo>
                  <a:lnTo>
                    <a:pt x="1803221" y="117564"/>
                  </a:lnTo>
                  <a:lnTo>
                    <a:pt x="1803441" y="116295"/>
                  </a:lnTo>
                  <a:lnTo>
                    <a:pt x="1805008" y="111896"/>
                  </a:lnTo>
                  <a:lnTo>
                    <a:pt x="1806299" y="107022"/>
                  </a:lnTo>
                  <a:lnTo>
                    <a:pt x="1807093" y="105295"/>
                  </a:lnTo>
                  <a:lnTo>
                    <a:pt x="1807370" y="103866"/>
                  </a:lnTo>
                  <a:lnTo>
                    <a:pt x="1809796" y="97775"/>
                  </a:lnTo>
                  <a:lnTo>
                    <a:pt x="1810849" y="95996"/>
                  </a:lnTo>
                  <a:lnTo>
                    <a:pt x="1811091" y="95038"/>
                  </a:lnTo>
                  <a:lnTo>
                    <a:pt x="1813180" y="91109"/>
                  </a:lnTo>
                  <a:lnTo>
                    <a:pt x="1814860" y="86339"/>
                  </a:lnTo>
                  <a:lnTo>
                    <a:pt x="1815624" y="84936"/>
                  </a:lnTo>
                  <a:lnTo>
                    <a:pt x="1815831" y="83995"/>
                  </a:lnTo>
                  <a:lnTo>
                    <a:pt x="1818266" y="78707"/>
                  </a:lnTo>
                  <a:lnTo>
                    <a:pt x="1818529" y="78301"/>
                  </a:lnTo>
                  <a:lnTo>
                    <a:pt x="1818590" y="78055"/>
                  </a:lnTo>
                  <a:lnTo>
                    <a:pt x="1821417" y="72387"/>
                  </a:lnTo>
                  <a:lnTo>
                    <a:pt x="1821611" y="72102"/>
                  </a:lnTo>
                  <a:lnTo>
                    <a:pt x="1821655" y="71942"/>
                  </a:lnTo>
                  <a:lnTo>
                    <a:pt x="1825264" y="65108"/>
                  </a:lnTo>
                  <a:lnTo>
                    <a:pt x="1826153" y="63882"/>
                  </a:lnTo>
                  <a:lnTo>
                    <a:pt x="1826718" y="62700"/>
                  </a:lnTo>
                  <a:lnTo>
                    <a:pt x="1828933" y="59375"/>
                  </a:lnTo>
                  <a:lnTo>
                    <a:pt x="1831294" y="54769"/>
                  </a:lnTo>
                  <a:lnTo>
                    <a:pt x="1831627" y="54303"/>
                  </a:lnTo>
                  <a:lnTo>
                    <a:pt x="1831843" y="53776"/>
                  </a:lnTo>
                  <a:lnTo>
                    <a:pt x="1835063" y="48134"/>
                  </a:lnTo>
                  <a:lnTo>
                    <a:pt x="1836514" y="46671"/>
                  </a:lnTo>
                  <a:lnTo>
                    <a:pt x="1838698" y="43144"/>
                  </a:lnTo>
                  <a:lnTo>
                    <a:pt x="1840964" y="40627"/>
                  </a:lnTo>
                  <a:lnTo>
                    <a:pt x="1843490" y="36975"/>
                  </a:lnTo>
                  <a:lnTo>
                    <a:pt x="1846387" y="34406"/>
                  </a:lnTo>
                  <a:lnTo>
                    <a:pt x="1849288" y="30789"/>
                  </a:lnTo>
                  <a:lnTo>
                    <a:pt x="1852495" y="28224"/>
                  </a:lnTo>
                  <a:lnTo>
                    <a:pt x="1856087" y="24952"/>
                  </a:lnTo>
                  <a:lnTo>
                    <a:pt x="1856255" y="24848"/>
                  </a:lnTo>
                  <a:lnTo>
                    <a:pt x="1856359" y="24710"/>
                  </a:lnTo>
                  <a:lnTo>
                    <a:pt x="1859864" y="21593"/>
                  </a:lnTo>
                  <a:lnTo>
                    <a:pt x="1861966" y="20307"/>
                  </a:lnTo>
                  <a:lnTo>
                    <a:pt x="1863024" y="19141"/>
                  </a:lnTo>
                  <a:lnTo>
                    <a:pt x="1866741" y="16633"/>
                  </a:lnTo>
                  <a:lnTo>
                    <a:pt x="1869923" y="14268"/>
                  </a:lnTo>
                  <a:lnTo>
                    <a:pt x="1871986" y="13180"/>
                  </a:lnTo>
                  <a:lnTo>
                    <a:pt x="1872806" y="12364"/>
                  </a:lnTo>
                  <a:lnTo>
                    <a:pt x="1876916" y="9964"/>
                  </a:lnTo>
                  <a:lnTo>
                    <a:pt x="1878531" y="9281"/>
                  </a:lnTo>
                  <a:lnTo>
                    <a:pt x="1879744" y="8500"/>
                  </a:lnTo>
                  <a:lnTo>
                    <a:pt x="1884207" y="6467"/>
                  </a:lnTo>
                  <a:lnTo>
                    <a:pt x="1885515" y="6182"/>
                  </a:lnTo>
                  <a:lnTo>
                    <a:pt x="1887333" y="5236"/>
                  </a:lnTo>
                  <a:lnTo>
                    <a:pt x="1890657" y="4123"/>
                  </a:lnTo>
                  <a:lnTo>
                    <a:pt x="1892258" y="3855"/>
                  </a:lnTo>
                  <a:lnTo>
                    <a:pt x="1893636" y="3281"/>
                  </a:lnTo>
                  <a:lnTo>
                    <a:pt x="1898535" y="2141"/>
                  </a:lnTo>
                  <a:lnTo>
                    <a:pt x="1899230" y="2063"/>
                  </a:lnTo>
                  <a:lnTo>
                    <a:pt x="1899610" y="1912"/>
                  </a:lnTo>
                  <a:lnTo>
                    <a:pt x="1903340" y="1161"/>
                  </a:lnTo>
                  <a:lnTo>
                    <a:pt x="1909470" y="540"/>
                  </a:lnTo>
                  <a:lnTo>
                    <a:pt x="1912842" y="540"/>
                  </a:lnTo>
                  <a:lnTo>
                    <a:pt x="1916114" y="337"/>
                  </a:lnTo>
                  <a:lnTo>
                    <a:pt x="1916136" y="337"/>
                  </a:lnTo>
                  <a:lnTo>
                    <a:pt x="1919822" y="78"/>
                  </a:lnTo>
                  <a:lnTo>
                    <a:pt x="1922041" y="0"/>
                  </a:lnTo>
                  <a:close/>
                  <a:moveTo>
                    <a:pt x="804488" y="149039"/>
                  </a:moveTo>
                  <a:lnTo>
                    <a:pt x="803149" y="149082"/>
                  </a:lnTo>
                  <a:lnTo>
                    <a:pt x="803089" y="149095"/>
                  </a:lnTo>
                  <a:lnTo>
                    <a:pt x="800192" y="149142"/>
                  </a:lnTo>
                  <a:lnTo>
                    <a:pt x="798180" y="149462"/>
                  </a:lnTo>
                  <a:lnTo>
                    <a:pt x="793151" y="149868"/>
                  </a:lnTo>
                  <a:lnTo>
                    <a:pt x="792387" y="149855"/>
                  </a:lnTo>
                  <a:lnTo>
                    <a:pt x="789218" y="149777"/>
                  </a:lnTo>
                  <a:lnTo>
                    <a:pt x="788498" y="150071"/>
                  </a:lnTo>
                  <a:lnTo>
                    <a:pt x="788221" y="150200"/>
                  </a:lnTo>
                  <a:lnTo>
                    <a:pt x="788066" y="150312"/>
                  </a:lnTo>
                  <a:lnTo>
                    <a:pt x="787626" y="150969"/>
                  </a:lnTo>
                  <a:lnTo>
                    <a:pt x="785346" y="153244"/>
                  </a:lnTo>
                  <a:lnTo>
                    <a:pt x="783149" y="155825"/>
                  </a:lnTo>
                  <a:lnTo>
                    <a:pt x="782160" y="157150"/>
                  </a:lnTo>
                  <a:lnTo>
                    <a:pt x="780533" y="160414"/>
                  </a:lnTo>
                  <a:lnTo>
                    <a:pt x="780533" y="160414"/>
                  </a:lnTo>
                  <a:lnTo>
                    <a:pt x="778802" y="163997"/>
                  </a:lnTo>
                  <a:lnTo>
                    <a:pt x="777394" y="168232"/>
                  </a:lnTo>
                  <a:lnTo>
                    <a:pt x="776881" y="169216"/>
                  </a:lnTo>
                  <a:lnTo>
                    <a:pt x="776725" y="169989"/>
                  </a:lnTo>
                  <a:lnTo>
                    <a:pt x="775301" y="173451"/>
                  </a:lnTo>
                  <a:lnTo>
                    <a:pt x="774800" y="175722"/>
                  </a:lnTo>
                  <a:lnTo>
                    <a:pt x="774498" y="180337"/>
                  </a:lnTo>
                  <a:lnTo>
                    <a:pt x="774118" y="187611"/>
                  </a:lnTo>
                  <a:lnTo>
                    <a:pt x="774044" y="187896"/>
                  </a:lnTo>
                  <a:lnTo>
                    <a:pt x="773945" y="189562"/>
                  </a:lnTo>
                  <a:lnTo>
                    <a:pt x="773500" y="193253"/>
                  </a:lnTo>
                  <a:lnTo>
                    <a:pt x="773919" y="197207"/>
                  </a:lnTo>
                  <a:lnTo>
                    <a:pt x="774006" y="198831"/>
                  </a:lnTo>
                  <a:lnTo>
                    <a:pt x="774062" y="199055"/>
                  </a:lnTo>
                  <a:lnTo>
                    <a:pt x="774450" y="207236"/>
                  </a:lnTo>
                  <a:lnTo>
                    <a:pt x="774454" y="207357"/>
                  </a:lnTo>
                  <a:lnTo>
                    <a:pt x="774454" y="207370"/>
                  </a:lnTo>
                  <a:lnTo>
                    <a:pt x="774757" y="213983"/>
                  </a:lnTo>
                  <a:lnTo>
                    <a:pt x="775896" y="220226"/>
                  </a:lnTo>
                  <a:lnTo>
                    <a:pt x="777614" y="228035"/>
                  </a:lnTo>
                  <a:lnTo>
                    <a:pt x="777632" y="228216"/>
                  </a:lnTo>
                  <a:lnTo>
                    <a:pt x="777662" y="228290"/>
                  </a:lnTo>
                  <a:lnTo>
                    <a:pt x="779570" y="237036"/>
                  </a:lnTo>
                  <a:lnTo>
                    <a:pt x="781495" y="244716"/>
                  </a:lnTo>
                  <a:lnTo>
                    <a:pt x="784090" y="252344"/>
                  </a:lnTo>
                  <a:lnTo>
                    <a:pt x="784189" y="252935"/>
                  </a:lnTo>
                  <a:lnTo>
                    <a:pt x="784440" y="253449"/>
                  </a:lnTo>
                  <a:lnTo>
                    <a:pt x="786948" y="261664"/>
                  </a:lnTo>
                  <a:lnTo>
                    <a:pt x="789896" y="269508"/>
                  </a:lnTo>
                  <a:lnTo>
                    <a:pt x="793393" y="277538"/>
                  </a:lnTo>
                  <a:lnTo>
                    <a:pt x="793531" y="278185"/>
                  </a:lnTo>
                  <a:lnTo>
                    <a:pt x="793976" y="278971"/>
                  </a:lnTo>
                  <a:lnTo>
                    <a:pt x="797369" y="287829"/>
                  </a:lnTo>
                  <a:lnTo>
                    <a:pt x="797373" y="287851"/>
                  </a:lnTo>
                  <a:lnTo>
                    <a:pt x="800930" y="296562"/>
                  </a:lnTo>
                  <a:lnTo>
                    <a:pt x="805157" y="304354"/>
                  </a:lnTo>
                  <a:lnTo>
                    <a:pt x="805342" y="305080"/>
                  </a:lnTo>
                  <a:lnTo>
                    <a:pt x="806119" y="306288"/>
                  </a:lnTo>
                  <a:lnTo>
                    <a:pt x="809538" y="313731"/>
                  </a:lnTo>
                  <a:lnTo>
                    <a:pt x="814132" y="320772"/>
                  </a:lnTo>
                  <a:lnTo>
                    <a:pt x="814175" y="320858"/>
                  </a:lnTo>
                  <a:lnTo>
                    <a:pt x="814201" y="320884"/>
                  </a:lnTo>
                  <a:lnTo>
                    <a:pt x="820024" y="329807"/>
                  </a:lnTo>
                  <a:lnTo>
                    <a:pt x="820655" y="331146"/>
                  </a:lnTo>
                  <a:lnTo>
                    <a:pt x="821134" y="331638"/>
                  </a:lnTo>
                  <a:lnTo>
                    <a:pt x="826021" y="340349"/>
                  </a:lnTo>
                  <a:lnTo>
                    <a:pt x="831080" y="347770"/>
                  </a:lnTo>
                  <a:lnTo>
                    <a:pt x="831292" y="348198"/>
                  </a:lnTo>
                  <a:lnTo>
                    <a:pt x="831486" y="348379"/>
                  </a:lnTo>
                  <a:lnTo>
                    <a:pt x="837309" y="357302"/>
                  </a:lnTo>
                  <a:lnTo>
                    <a:pt x="837823" y="358394"/>
                  </a:lnTo>
                  <a:lnTo>
                    <a:pt x="838579" y="359426"/>
                  </a:lnTo>
                  <a:lnTo>
                    <a:pt x="841760" y="365245"/>
                  </a:lnTo>
                  <a:lnTo>
                    <a:pt x="846725" y="370965"/>
                  </a:lnTo>
                  <a:lnTo>
                    <a:pt x="847955" y="373011"/>
                  </a:lnTo>
                  <a:lnTo>
                    <a:pt x="849052" y="374017"/>
                  </a:lnTo>
                  <a:lnTo>
                    <a:pt x="853636" y="380886"/>
                  </a:lnTo>
                  <a:lnTo>
                    <a:pt x="857945" y="386001"/>
                  </a:lnTo>
                  <a:lnTo>
                    <a:pt x="864869" y="392831"/>
                  </a:lnTo>
                  <a:lnTo>
                    <a:pt x="865452" y="393685"/>
                  </a:lnTo>
                  <a:lnTo>
                    <a:pt x="866220" y="394255"/>
                  </a:lnTo>
                  <a:lnTo>
                    <a:pt x="871586" y="400290"/>
                  </a:lnTo>
                  <a:lnTo>
                    <a:pt x="878096" y="406382"/>
                  </a:lnTo>
                  <a:lnTo>
                    <a:pt x="878105" y="406386"/>
                  </a:lnTo>
                  <a:lnTo>
                    <a:pt x="878109" y="406395"/>
                  </a:lnTo>
                  <a:lnTo>
                    <a:pt x="884412" y="412300"/>
                  </a:lnTo>
                  <a:lnTo>
                    <a:pt x="884619" y="412594"/>
                  </a:lnTo>
                  <a:lnTo>
                    <a:pt x="884938" y="412805"/>
                  </a:lnTo>
                  <a:lnTo>
                    <a:pt x="890214" y="418007"/>
                  </a:lnTo>
                  <a:lnTo>
                    <a:pt x="891988" y="419341"/>
                  </a:lnTo>
                  <a:lnTo>
                    <a:pt x="894134" y="416125"/>
                  </a:lnTo>
                  <a:lnTo>
                    <a:pt x="898360" y="409477"/>
                  </a:lnTo>
                  <a:lnTo>
                    <a:pt x="901930" y="401853"/>
                  </a:lnTo>
                  <a:lnTo>
                    <a:pt x="905233" y="393914"/>
                  </a:lnTo>
                  <a:lnTo>
                    <a:pt x="908496" y="384456"/>
                  </a:lnTo>
                  <a:lnTo>
                    <a:pt x="908833" y="383830"/>
                  </a:lnTo>
                  <a:lnTo>
                    <a:pt x="908932" y="383333"/>
                  </a:lnTo>
                  <a:lnTo>
                    <a:pt x="912071" y="375464"/>
                  </a:lnTo>
                  <a:lnTo>
                    <a:pt x="913923" y="367853"/>
                  </a:lnTo>
                  <a:lnTo>
                    <a:pt x="915269" y="358731"/>
                  </a:lnTo>
                  <a:lnTo>
                    <a:pt x="916508" y="349212"/>
                  </a:lnTo>
                  <a:lnTo>
                    <a:pt x="916854" y="338864"/>
                  </a:lnTo>
                  <a:lnTo>
                    <a:pt x="916953" y="338441"/>
                  </a:lnTo>
                  <a:lnTo>
                    <a:pt x="917212" y="335156"/>
                  </a:lnTo>
                  <a:lnTo>
                    <a:pt x="918676" y="325952"/>
                  </a:lnTo>
                  <a:lnTo>
                    <a:pt x="918542" y="317254"/>
                  </a:lnTo>
                  <a:lnTo>
                    <a:pt x="918542" y="317245"/>
                  </a:lnTo>
                  <a:lnTo>
                    <a:pt x="918339" y="305524"/>
                  </a:lnTo>
                  <a:lnTo>
                    <a:pt x="918339" y="305481"/>
                  </a:lnTo>
                  <a:lnTo>
                    <a:pt x="918339" y="305481"/>
                  </a:lnTo>
                  <a:lnTo>
                    <a:pt x="918153" y="294305"/>
                  </a:lnTo>
                  <a:lnTo>
                    <a:pt x="917273" y="283482"/>
                  </a:lnTo>
                  <a:lnTo>
                    <a:pt x="916232" y="273808"/>
                  </a:lnTo>
                  <a:lnTo>
                    <a:pt x="914454" y="263140"/>
                  </a:lnTo>
                  <a:lnTo>
                    <a:pt x="914389" y="262385"/>
                  </a:lnTo>
                  <a:lnTo>
                    <a:pt x="914294" y="262109"/>
                  </a:lnTo>
                  <a:lnTo>
                    <a:pt x="913038" y="253030"/>
                  </a:lnTo>
                  <a:lnTo>
                    <a:pt x="911212" y="245562"/>
                  </a:lnTo>
                  <a:lnTo>
                    <a:pt x="908069" y="237554"/>
                  </a:lnTo>
                  <a:lnTo>
                    <a:pt x="907900" y="236690"/>
                  </a:lnTo>
                  <a:lnTo>
                    <a:pt x="907421" y="235762"/>
                  </a:lnTo>
                  <a:lnTo>
                    <a:pt x="905142" y="228877"/>
                  </a:lnTo>
                  <a:lnTo>
                    <a:pt x="902245" y="222708"/>
                  </a:lnTo>
                  <a:lnTo>
                    <a:pt x="898589" y="215934"/>
                  </a:lnTo>
                  <a:lnTo>
                    <a:pt x="894716" y="209498"/>
                  </a:lnTo>
                  <a:lnTo>
                    <a:pt x="890615" y="204110"/>
                  </a:lnTo>
                  <a:lnTo>
                    <a:pt x="885193" y="198101"/>
                  </a:lnTo>
                  <a:lnTo>
                    <a:pt x="884744" y="197376"/>
                  </a:lnTo>
                  <a:lnTo>
                    <a:pt x="884205" y="196948"/>
                  </a:lnTo>
                  <a:lnTo>
                    <a:pt x="879646" y="191393"/>
                  </a:lnTo>
                  <a:lnTo>
                    <a:pt x="874811" y="187572"/>
                  </a:lnTo>
                  <a:lnTo>
                    <a:pt x="873442" y="185880"/>
                  </a:lnTo>
                  <a:lnTo>
                    <a:pt x="871396" y="184429"/>
                  </a:lnTo>
                  <a:lnTo>
                    <a:pt x="866622" y="179340"/>
                  </a:lnTo>
                  <a:lnTo>
                    <a:pt x="860910" y="174388"/>
                  </a:lnTo>
                  <a:lnTo>
                    <a:pt x="855985" y="170693"/>
                  </a:lnTo>
                  <a:lnTo>
                    <a:pt x="850597" y="166971"/>
                  </a:lnTo>
                  <a:lnTo>
                    <a:pt x="844596" y="163535"/>
                  </a:lnTo>
                  <a:lnTo>
                    <a:pt x="843340" y="162568"/>
                  </a:lnTo>
                  <a:lnTo>
                    <a:pt x="842244" y="162016"/>
                  </a:lnTo>
                  <a:lnTo>
                    <a:pt x="836057" y="157643"/>
                  </a:lnTo>
                  <a:lnTo>
                    <a:pt x="832889" y="155467"/>
                  </a:lnTo>
                  <a:lnTo>
                    <a:pt x="828632" y="153580"/>
                  </a:lnTo>
                  <a:lnTo>
                    <a:pt x="823767" y="151582"/>
                  </a:lnTo>
                  <a:lnTo>
                    <a:pt x="819830" y="150355"/>
                  </a:lnTo>
                  <a:lnTo>
                    <a:pt x="815889" y="149432"/>
                  </a:lnTo>
                  <a:lnTo>
                    <a:pt x="812137" y="148965"/>
                  </a:lnTo>
                  <a:lnTo>
                    <a:pt x="809128" y="148767"/>
                  </a:lnTo>
                  <a:close/>
                  <a:moveTo>
                    <a:pt x="501661" y="161692"/>
                  </a:moveTo>
                  <a:lnTo>
                    <a:pt x="497750" y="161903"/>
                  </a:lnTo>
                  <a:lnTo>
                    <a:pt x="496602" y="162067"/>
                  </a:lnTo>
                  <a:lnTo>
                    <a:pt x="495885" y="162344"/>
                  </a:lnTo>
                  <a:lnTo>
                    <a:pt x="492328" y="164204"/>
                  </a:lnTo>
                  <a:lnTo>
                    <a:pt x="490882" y="164563"/>
                  </a:lnTo>
                  <a:lnTo>
                    <a:pt x="489228" y="165422"/>
                  </a:lnTo>
                  <a:lnTo>
                    <a:pt x="488451" y="165901"/>
                  </a:lnTo>
                  <a:lnTo>
                    <a:pt x="487959" y="166510"/>
                  </a:lnTo>
                  <a:lnTo>
                    <a:pt x="487389" y="166963"/>
                  </a:lnTo>
                  <a:lnTo>
                    <a:pt x="487199" y="167373"/>
                  </a:lnTo>
                  <a:lnTo>
                    <a:pt x="484389" y="171664"/>
                  </a:lnTo>
                  <a:lnTo>
                    <a:pt x="483120" y="173663"/>
                  </a:lnTo>
                  <a:lnTo>
                    <a:pt x="482822" y="174384"/>
                  </a:lnTo>
                  <a:lnTo>
                    <a:pt x="482533" y="176115"/>
                  </a:lnTo>
                  <a:lnTo>
                    <a:pt x="481989" y="177626"/>
                  </a:lnTo>
                  <a:lnTo>
                    <a:pt x="481687" y="179616"/>
                  </a:lnTo>
                  <a:lnTo>
                    <a:pt x="480262" y="184209"/>
                  </a:lnTo>
                  <a:lnTo>
                    <a:pt x="479779" y="187550"/>
                  </a:lnTo>
                  <a:lnTo>
                    <a:pt x="479222" y="192593"/>
                  </a:lnTo>
                  <a:lnTo>
                    <a:pt x="479222" y="197341"/>
                  </a:lnTo>
                  <a:lnTo>
                    <a:pt x="479217" y="197622"/>
                  </a:lnTo>
                  <a:lnTo>
                    <a:pt x="479157" y="203579"/>
                  </a:lnTo>
                  <a:lnTo>
                    <a:pt x="479783" y="209826"/>
                  </a:lnTo>
                  <a:lnTo>
                    <a:pt x="479856" y="211233"/>
                  </a:lnTo>
                  <a:lnTo>
                    <a:pt x="479899" y="211419"/>
                  </a:lnTo>
                  <a:lnTo>
                    <a:pt x="480292" y="220001"/>
                  </a:lnTo>
                  <a:lnTo>
                    <a:pt x="480292" y="220057"/>
                  </a:lnTo>
                  <a:lnTo>
                    <a:pt x="480292" y="220061"/>
                  </a:lnTo>
                  <a:lnTo>
                    <a:pt x="480586" y="226511"/>
                  </a:lnTo>
                  <a:lnTo>
                    <a:pt x="482071" y="233617"/>
                  </a:lnTo>
                  <a:lnTo>
                    <a:pt x="482351" y="236263"/>
                  </a:lnTo>
                  <a:lnTo>
                    <a:pt x="482585" y="237101"/>
                  </a:lnTo>
                  <a:lnTo>
                    <a:pt x="483185" y="244318"/>
                  </a:lnTo>
                  <a:lnTo>
                    <a:pt x="484963" y="251407"/>
                  </a:lnTo>
                  <a:lnTo>
                    <a:pt x="484963" y="251407"/>
                  </a:lnTo>
                  <a:lnTo>
                    <a:pt x="487510" y="260481"/>
                  </a:lnTo>
                  <a:lnTo>
                    <a:pt x="487549" y="260762"/>
                  </a:lnTo>
                  <a:lnTo>
                    <a:pt x="487631" y="260939"/>
                  </a:lnTo>
                  <a:lnTo>
                    <a:pt x="490334" y="270958"/>
                  </a:lnTo>
                  <a:lnTo>
                    <a:pt x="490429" y="271654"/>
                  </a:lnTo>
                  <a:lnTo>
                    <a:pt x="490618" y="272111"/>
                  </a:lnTo>
                  <a:lnTo>
                    <a:pt x="492665" y="280939"/>
                  </a:lnTo>
                  <a:lnTo>
                    <a:pt x="495579" y="289353"/>
                  </a:lnTo>
                  <a:lnTo>
                    <a:pt x="499576" y="299502"/>
                  </a:lnTo>
                  <a:lnTo>
                    <a:pt x="499581" y="299528"/>
                  </a:lnTo>
                  <a:lnTo>
                    <a:pt x="503630" y="309246"/>
                  </a:lnTo>
                  <a:lnTo>
                    <a:pt x="503720" y="309708"/>
                  </a:lnTo>
                  <a:lnTo>
                    <a:pt x="504014" y="310226"/>
                  </a:lnTo>
                  <a:lnTo>
                    <a:pt x="507869" y="320370"/>
                  </a:lnTo>
                  <a:lnTo>
                    <a:pt x="512126" y="328871"/>
                  </a:lnTo>
                  <a:lnTo>
                    <a:pt x="517604" y="338726"/>
                  </a:lnTo>
                  <a:lnTo>
                    <a:pt x="517608" y="338739"/>
                  </a:lnTo>
                  <a:lnTo>
                    <a:pt x="523725" y="349441"/>
                  </a:lnTo>
                  <a:lnTo>
                    <a:pt x="523794" y="349691"/>
                  </a:lnTo>
                  <a:lnTo>
                    <a:pt x="523958" y="349860"/>
                  </a:lnTo>
                  <a:lnTo>
                    <a:pt x="529782" y="360328"/>
                  </a:lnTo>
                  <a:lnTo>
                    <a:pt x="529842" y="360566"/>
                  </a:lnTo>
                  <a:lnTo>
                    <a:pt x="529989" y="360721"/>
                  </a:lnTo>
                  <a:lnTo>
                    <a:pt x="534526" y="369083"/>
                  </a:lnTo>
                  <a:lnTo>
                    <a:pt x="540030" y="377341"/>
                  </a:lnTo>
                  <a:lnTo>
                    <a:pt x="540825" y="378990"/>
                  </a:lnTo>
                  <a:lnTo>
                    <a:pt x="541382" y="379573"/>
                  </a:lnTo>
                  <a:lnTo>
                    <a:pt x="545228" y="386666"/>
                  </a:lnTo>
                  <a:lnTo>
                    <a:pt x="550313" y="392805"/>
                  </a:lnTo>
                  <a:lnTo>
                    <a:pt x="556608" y="399841"/>
                  </a:lnTo>
                  <a:lnTo>
                    <a:pt x="556621" y="399859"/>
                  </a:lnTo>
                  <a:lnTo>
                    <a:pt x="556629" y="399867"/>
                  </a:lnTo>
                  <a:lnTo>
                    <a:pt x="563286" y="407305"/>
                  </a:lnTo>
                  <a:lnTo>
                    <a:pt x="563320" y="407362"/>
                  </a:lnTo>
                  <a:lnTo>
                    <a:pt x="563368" y="407396"/>
                  </a:lnTo>
                  <a:lnTo>
                    <a:pt x="564590" y="408773"/>
                  </a:lnTo>
                  <a:lnTo>
                    <a:pt x="564926" y="408048"/>
                  </a:lnTo>
                  <a:lnTo>
                    <a:pt x="567599" y="399846"/>
                  </a:lnTo>
                  <a:lnTo>
                    <a:pt x="570668" y="388945"/>
                  </a:lnTo>
                  <a:lnTo>
                    <a:pt x="573306" y="378330"/>
                  </a:lnTo>
                  <a:lnTo>
                    <a:pt x="575641" y="366394"/>
                  </a:lnTo>
                  <a:lnTo>
                    <a:pt x="577424" y="355675"/>
                  </a:lnTo>
                  <a:lnTo>
                    <a:pt x="578926" y="343639"/>
                  </a:lnTo>
                  <a:lnTo>
                    <a:pt x="579064" y="343211"/>
                  </a:lnTo>
                  <a:lnTo>
                    <a:pt x="579155" y="342188"/>
                  </a:lnTo>
                  <a:lnTo>
                    <a:pt x="581283" y="330459"/>
                  </a:lnTo>
                  <a:lnTo>
                    <a:pt x="582328" y="318933"/>
                  </a:lnTo>
                  <a:lnTo>
                    <a:pt x="583131" y="308387"/>
                  </a:lnTo>
                  <a:lnTo>
                    <a:pt x="583261" y="297529"/>
                  </a:lnTo>
                  <a:lnTo>
                    <a:pt x="583261" y="297525"/>
                  </a:lnTo>
                  <a:lnTo>
                    <a:pt x="583261" y="297512"/>
                  </a:lnTo>
                  <a:lnTo>
                    <a:pt x="583403" y="287087"/>
                  </a:lnTo>
                  <a:lnTo>
                    <a:pt x="582859" y="276959"/>
                  </a:lnTo>
                  <a:lnTo>
                    <a:pt x="581715" y="266037"/>
                  </a:lnTo>
                  <a:lnTo>
                    <a:pt x="580118" y="255042"/>
                  </a:lnTo>
                  <a:lnTo>
                    <a:pt x="580057" y="254235"/>
                  </a:lnTo>
                  <a:lnTo>
                    <a:pt x="579984" y="253988"/>
                  </a:lnTo>
                  <a:lnTo>
                    <a:pt x="578874" y="244189"/>
                  </a:lnTo>
                  <a:lnTo>
                    <a:pt x="576612" y="235339"/>
                  </a:lnTo>
                  <a:lnTo>
                    <a:pt x="574169" y="227426"/>
                  </a:lnTo>
                  <a:lnTo>
                    <a:pt x="570979" y="220105"/>
                  </a:lnTo>
                  <a:lnTo>
                    <a:pt x="570797" y="219246"/>
                  </a:lnTo>
                  <a:lnTo>
                    <a:pt x="570215" y="218175"/>
                  </a:lnTo>
                  <a:lnTo>
                    <a:pt x="567240" y="209934"/>
                  </a:lnTo>
                  <a:lnTo>
                    <a:pt x="565030" y="205518"/>
                  </a:lnTo>
                  <a:lnTo>
                    <a:pt x="561041" y="200471"/>
                  </a:lnTo>
                  <a:lnTo>
                    <a:pt x="560523" y="199530"/>
                  </a:lnTo>
                  <a:lnTo>
                    <a:pt x="560001" y="199068"/>
                  </a:lnTo>
                  <a:lnTo>
                    <a:pt x="555485" y="192623"/>
                  </a:lnTo>
                  <a:lnTo>
                    <a:pt x="550188" y="186704"/>
                  </a:lnTo>
                  <a:lnTo>
                    <a:pt x="545759" y="181977"/>
                  </a:lnTo>
                  <a:lnTo>
                    <a:pt x="542310" y="179102"/>
                  </a:lnTo>
                  <a:lnTo>
                    <a:pt x="536754" y="175554"/>
                  </a:lnTo>
                  <a:lnTo>
                    <a:pt x="536478" y="175256"/>
                  </a:lnTo>
                  <a:lnTo>
                    <a:pt x="535865" y="174949"/>
                  </a:lnTo>
                  <a:lnTo>
                    <a:pt x="529972" y="170827"/>
                  </a:lnTo>
                  <a:lnTo>
                    <a:pt x="526078" y="168603"/>
                  </a:lnTo>
                  <a:lnTo>
                    <a:pt x="520496" y="165884"/>
                  </a:lnTo>
                  <a:lnTo>
                    <a:pt x="514867" y="163324"/>
                  </a:lnTo>
                  <a:lnTo>
                    <a:pt x="512169" y="162175"/>
                  </a:lnTo>
                  <a:lnTo>
                    <a:pt x="510731" y="161977"/>
                  </a:lnTo>
                  <a:lnTo>
                    <a:pt x="505620" y="161692"/>
                  </a:lnTo>
                  <a:close/>
                  <a:moveTo>
                    <a:pt x="207465" y="141648"/>
                  </a:moveTo>
                  <a:lnTo>
                    <a:pt x="205397" y="141834"/>
                  </a:lnTo>
                  <a:lnTo>
                    <a:pt x="202340" y="142395"/>
                  </a:lnTo>
                  <a:lnTo>
                    <a:pt x="200337" y="142581"/>
                  </a:lnTo>
                  <a:lnTo>
                    <a:pt x="199767" y="142740"/>
                  </a:lnTo>
                  <a:lnTo>
                    <a:pt x="196081" y="143047"/>
                  </a:lnTo>
                  <a:lnTo>
                    <a:pt x="192541" y="143638"/>
                  </a:lnTo>
                  <a:lnTo>
                    <a:pt x="188431" y="143988"/>
                  </a:lnTo>
                  <a:lnTo>
                    <a:pt x="188397" y="144001"/>
                  </a:lnTo>
                  <a:lnTo>
                    <a:pt x="186199" y="144394"/>
                  </a:lnTo>
                  <a:lnTo>
                    <a:pt x="184114" y="145166"/>
                  </a:lnTo>
                  <a:lnTo>
                    <a:pt x="181174" y="145706"/>
                  </a:lnTo>
                  <a:lnTo>
                    <a:pt x="179650" y="146168"/>
                  </a:lnTo>
                  <a:lnTo>
                    <a:pt x="177729" y="146936"/>
                  </a:lnTo>
                  <a:lnTo>
                    <a:pt x="175040" y="148288"/>
                  </a:lnTo>
                  <a:lnTo>
                    <a:pt x="173041" y="149535"/>
                  </a:lnTo>
                  <a:lnTo>
                    <a:pt x="171224" y="150062"/>
                  </a:lnTo>
                  <a:lnTo>
                    <a:pt x="169816" y="151258"/>
                  </a:lnTo>
                  <a:lnTo>
                    <a:pt x="168884" y="151672"/>
                  </a:lnTo>
                  <a:lnTo>
                    <a:pt x="168090" y="152268"/>
                  </a:lnTo>
                  <a:lnTo>
                    <a:pt x="166544" y="153092"/>
                  </a:lnTo>
                  <a:lnTo>
                    <a:pt x="166475" y="153174"/>
                  </a:lnTo>
                  <a:lnTo>
                    <a:pt x="163328" y="155747"/>
                  </a:lnTo>
                  <a:lnTo>
                    <a:pt x="161075" y="158299"/>
                  </a:lnTo>
                  <a:lnTo>
                    <a:pt x="160617" y="158618"/>
                  </a:lnTo>
                  <a:lnTo>
                    <a:pt x="159697" y="160138"/>
                  </a:lnTo>
                  <a:lnTo>
                    <a:pt x="156926" y="163306"/>
                  </a:lnTo>
                  <a:lnTo>
                    <a:pt x="155583" y="164312"/>
                  </a:lnTo>
                  <a:lnTo>
                    <a:pt x="155355" y="164770"/>
                  </a:lnTo>
                  <a:lnTo>
                    <a:pt x="155342" y="164783"/>
                  </a:lnTo>
                  <a:lnTo>
                    <a:pt x="153891" y="167697"/>
                  </a:lnTo>
                  <a:lnTo>
                    <a:pt x="152363" y="170930"/>
                  </a:lnTo>
                  <a:lnTo>
                    <a:pt x="151655" y="171733"/>
                  </a:lnTo>
                  <a:lnTo>
                    <a:pt x="150761" y="173525"/>
                  </a:lnTo>
                  <a:lnTo>
                    <a:pt x="150740" y="173684"/>
                  </a:lnTo>
                  <a:lnTo>
                    <a:pt x="150109" y="176003"/>
                  </a:lnTo>
                  <a:lnTo>
                    <a:pt x="149915" y="177945"/>
                  </a:lnTo>
                  <a:lnTo>
                    <a:pt x="149803" y="178325"/>
                  </a:lnTo>
                  <a:lnTo>
                    <a:pt x="149708" y="179460"/>
                  </a:lnTo>
                  <a:lnTo>
                    <a:pt x="148901" y="184326"/>
                  </a:lnTo>
                  <a:lnTo>
                    <a:pt x="148870" y="184408"/>
                  </a:lnTo>
                  <a:lnTo>
                    <a:pt x="148862" y="184537"/>
                  </a:lnTo>
                  <a:lnTo>
                    <a:pt x="148150" y="188474"/>
                  </a:lnTo>
                  <a:lnTo>
                    <a:pt x="147947" y="189877"/>
                  </a:lnTo>
                  <a:lnTo>
                    <a:pt x="148210" y="191699"/>
                  </a:lnTo>
                  <a:lnTo>
                    <a:pt x="148478" y="195377"/>
                  </a:lnTo>
                  <a:lnTo>
                    <a:pt x="148478" y="198511"/>
                  </a:lnTo>
                  <a:lnTo>
                    <a:pt x="149419" y="202738"/>
                  </a:lnTo>
                  <a:lnTo>
                    <a:pt x="149777" y="205915"/>
                  </a:lnTo>
                  <a:lnTo>
                    <a:pt x="150001" y="206778"/>
                  </a:lnTo>
                  <a:lnTo>
                    <a:pt x="150312" y="211777"/>
                  </a:lnTo>
                  <a:lnTo>
                    <a:pt x="151150" y="216768"/>
                  </a:lnTo>
                  <a:lnTo>
                    <a:pt x="152868" y="223973"/>
                  </a:lnTo>
                  <a:lnTo>
                    <a:pt x="152872" y="224016"/>
                  </a:lnTo>
                  <a:lnTo>
                    <a:pt x="154763" y="231553"/>
                  </a:lnTo>
                  <a:lnTo>
                    <a:pt x="154780" y="231674"/>
                  </a:lnTo>
                  <a:lnTo>
                    <a:pt x="154802" y="231726"/>
                  </a:lnTo>
                  <a:lnTo>
                    <a:pt x="157120" y="240977"/>
                  </a:lnTo>
                  <a:lnTo>
                    <a:pt x="157176" y="241417"/>
                  </a:lnTo>
                  <a:lnTo>
                    <a:pt x="157284" y="241676"/>
                  </a:lnTo>
                  <a:lnTo>
                    <a:pt x="159214" y="250151"/>
                  </a:lnTo>
                  <a:lnTo>
                    <a:pt x="159240" y="250388"/>
                  </a:lnTo>
                  <a:lnTo>
                    <a:pt x="159287" y="250505"/>
                  </a:lnTo>
                  <a:lnTo>
                    <a:pt x="160712" y="256984"/>
                  </a:lnTo>
                  <a:lnTo>
                    <a:pt x="163712" y="264168"/>
                  </a:lnTo>
                  <a:lnTo>
                    <a:pt x="164144" y="266305"/>
                  </a:lnTo>
                  <a:lnTo>
                    <a:pt x="165210" y="269037"/>
                  </a:lnTo>
                  <a:lnTo>
                    <a:pt x="166760" y="276786"/>
                  </a:lnTo>
                  <a:lnTo>
                    <a:pt x="169864" y="284833"/>
                  </a:lnTo>
                  <a:lnTo>
                    <a:pt x="170140" y="286318"/>
                  </a:lnTo>
                  <a:lnTo>
                    <a:pt x="170839" y="287911"/>
                  </a:lnTo>
                  <a:lnTo>
                    <a:pt x="173434" y="298259"/>
                  </a:lnTo>
                  <a:lnTo>
                    <a:pt x="176223" y="307113"/>
                  </a:lnTo>
                  <a:lnTo>
                    <a:pt x="179426" y="315643"/>
                  </a:lnTo>
                  <a:lnTo>
                    <a:pt x="179473" y="315894"/>
                  </a:lnTo>
                  <a:lnTo>
                    <a:pt x="179599" y="316123"/>
                  </a:lnTo>
                  <a:lnTo>
                    <a:pt x="182728" y="324804"/>
                  </a:lnTo>
                  <a:lnTo>
                    <a:pt x="186419" y="332510"/>
                  </a:lnTo>
                  <a:lnTo>
                    <a:pt x="186562" y="333123"/>
                  </a:lnTo>
                  <a:lnTo>
                    <a:pt x="187071" y="333977"/>
                  </a:lnTo>
                  <a:lnTo>
                    <a:pt x="189933" y="340958"/>
                  </a:lnTo>
                  <a:lnTo>
                    <a:pt x="194030" y="347891"/>
                  </a:lnTo>
                  <a:lnTo>
                    <a:pt x="194155" y="348340"/>
                  </a:lnTo>
                  <a:lnTo>
                    <a:pt x="194479" y="348677"/>
                  </a:lnTo>
                  <a:lnTo>
                    <a:pt x="198731" y="356404"/>
                  </a:lnTo>
                  <a:lnTo>
                    <a:pt x="198930" y="357155"/>
                  </a:lnTo>
                  <a:lnTo>
                    <a:pt x="199388" y="357673"/>
                  </a:lnTo>
                  <a:lnTo>
                    <a:pt x="202263" y="363592"/>
                  </a:lnTo>
                  <a:lnTo>
                    <a:pt x="203605" y="360691"/>
                  </a:lnTo>
                  <a:lnTo>
                    <a:pt x="207490" y="350088"/>
                  </a:lnTo>
                  <a:lnTo>
                    <a:pt x="208354" y="348543"/>
                  </a:lnTo>
                  <a:lnTo>
                    <a:pt x="208565" y="347645"/>
                  </a:lnTo>
                  <a:lnTo>
                    <a:pt x="213703" y="337444"/>
                  </a:lnTo>
                  <a:lnTo>
                    <a:pt x="217355" y="327463"/>
                  </a:lnTo>
                  <a:lnTo>
                    <a:pt x="221102" y="316386"/>
                  </a:lnTo>
                  <a:lnTo>
                    <a:pt x="221378" y="315864"/>
                  </a:lnTo>
                  <a:lnTo>
                    <a:pt x="221460" y="315436"/>
                  </a:lnTo>
                  <a:lnTo>
                    <a:pt x="225423" y="305334"/>
                  </a:lnTo>
                  <a:lnTo>
                    <a:pt x="228592" y="294779"/>
                  </a:lnTo>
                  <a:lnTo>
                    <a:pt x="228790" y="294378"/>
                  </a:lnTo>
                  <a:lnTo>
                    <a:pt x="228851" y="294007"/>
                  </a:lnTo>
                  <a:lnTo>
                    <a:pt x="232835" y="282442"/>
                  </a:lnTo>
                  <a:lnTo>
                    <a:pt x="232857" y="282403"/>
                  </a:lnTo>
                  <a:lnTo>
                    <a:pt x="236457" y="272094"/>
                  </a:lnTo>
                  <a:lnTo>
                    <a:pt x="239047" y="262998"/>
                  </a:lnTo>
                  <a:lnTo>
                    <a:pt x="240809" y="253466"/>
                  </a:lnTo>
                  <a:lnTo>
                    <a:pt x="241340" y="252067"/>
                  </a:lnTo>
                  <a:lnTo>
                    <a:pt x="241607" y="250401"/>
                  </a:lnTo>
                  <a:lnTo>
                    <a:pt x="244612" y="241150"/>
                  </a:lnTo>
                  <a:lnTo>
                    <a:pt x="246179" y="233297"/>
                  </a:lnTo>
                  <a:lnTo>
                    <a:pt x="247513" y="224607"/>
                  </a:lnTo>
                  <a:lnTo>
                    <a:pt x="248230" y="215654"/>
                  </a:lnTo>
                  <a:lnTo>
                    <a:pt x="248368" y="215157"/>
                  </a:lnTo>
                  <a:lnTo>
                    <a:pt x="248519" y="213426"/>
                  </a:lnTo>
                  <a:lnTo>
                    <a:pt x="249646" y="206916"/>
                  </a:lnTo>
                  <a:lnTo>
                    <a:pt x="249646" y="191561"/>
                  </a:lnTo>
                  <a:lnTo>
                    <a:pt x="249572" y="183044"/>
                  </a:lnTo>
                  <a:lnTo>
                    <a:pt x="249572" y="182810"/>
                  </a:lnTo>
                  <a:lnTo>
                    <a:pt x="249572" y="178152"/>
                  </a:lnTo>
                  <a:lnTo>
                    <a:pt x="248640" y="173974"/>
                  </a:lnTo>
                  <a:lnTo>
                    <a:pt x="248415" y="171988"/>
                  </a:lnTo>
                  <a:lnTo>
                    <a:pt x="248165" y="171172"/>
                  </a:lnTo>
                  <a:lnTo>
                    <a:pt x="247379" y="164334"/>
                  </a:lnTo>
                  <a:lnTo>
                    <a:pt x="246339" y="158091"/>
                  </a:lnTo>
                  <a:lnTo>
                    <a:pt x="246136" y="155730"/>
                  </a:lnTo>
                  <a:lnTo>
                    <a:pt x="246011" y="155242"/>
                  </a:lnTo>
                  <a:lnTo>
                    <a:pt x="245998" y="154979"/>
                  </a:lnTo>
                  <a:lnTo>
                    <a:pt x="245743" y="154452"/>
                  </a:lnTo>
                  <a:lnTo>
                    <a:pt x="245130" y="153779"/>
                  </a:lnTo>
                  <a:lnTo>
                    <a:pt x="242954" y="149432"/>
                  </a:lnTo>
                  <a:lnTo>
                    <a:pt x="241966" y="147882"/>
                  </a:lnTo>
                  <a:lnTo>
                    <a:pt x="241875" y="147778"/>
                  </a:lnTo>
                  <a:lnTo>
                    <a:pt x="240230" y="147023"/>
                  </a:lnTo>
                  <a:lnTo>
                    <a:pt x="239583" y="146457"/>
                  </a:lnTo>
                  <a:lnTo>
                    <a:pt x="237377" y="145447"/>
                  </a:lnTo>
                  <a:lnTo>
                    <a:pt x="235464" y="144230"/>
                  </a:lnTo>
                  <a:lnTo>
                    <a:pt x="232978" y="143738"/>
                  </a:lnTo>
                  <a:lnTo>
                    <a:pt x="232326" y="143479"/>
                  </a:lnTo>
                  <a:lnTo>
                    <a:pt x="231428" y="143358"/>
                  </a:lnTo>
                  <a:lnTo>
                    <a:pt x="228091" y="142455"/>
                  </a:lnTo>
                  <a:lnTo>
                    <a:pt x="225604" y="141998"/>
                  </a:lnTo>
                  <a:lnTo>
                    <a:pt x="223381" y="141795"/>
                  </a:lnTo>
                  <a:lnTo>
                    <a:pt x="219833" y="141730"/>
                  </a:lnTo>
                  <a:lnTo>
                    <a:pt x="215740" y="141730"/>
                  </a:lnTo>
                  <a:lnTo>
                    <a:pt x="215248" y="141726"/>
                  </a:lnTo>
                  <a:lnTo>
                    <a:pt x="211169" y="141648"/>
                  </a:lnTo>
                  <a:close/>
                  <a:moveTo>
                    <a:pt x="1185740" y="131344"/>
                  </a:moveTo>
                  <a:lnTo>
                    <a:pt x="1185157" y="131348"/>
                  </a:lnTo>
                  <a:lnTo>
                    <a:pt x="1183659" y="131348"/>
                  </a:lnTo>
                  <a:lnTo>
                    <a:pt x="1183042" y="131473"/>
                  </a:lnTo>
                  <a:lnTo>
                    <a:pt x="1177227" y="132065"/>
                  </a:lnTo>
                  <a:lnTo>
                    <a:pt x="1176303" y="132436"/>
                  </a:lnTo>
                  <a:lnTo>
                    <a:pt x="1174132" y="133524"/>
                  </a:lnTo>
                  <a:lnTo>
                    <a:pt x="1173342" y="135186"/>
                  </a:lnTo>
                  <a:lnTo>
                    <a:pt x="1172289" y="137655"/>
                  </a:lnTo>
                  <a:lnTo>
                    <a:pt x="1172060" y="138574"/>
                  </a:lnTo>
                  <a:lnTo>
                    <a:pt x="1171840" y="142352"/>
                  </a:lnTo>
                  <a:lnTo>
                    <a:pt x="1171835" y="142356"/>
                  </a:lnTo>
                  <a:lnTo>
                    <a:pt x="1171835" y="142378"/>
                  </a:lnTo>
                  <a:lnTo>
                    <a:pt x="1171438" y="148754"/>
                  </a:lnTo>
                  <a:lnTo>
                    <a:pt x="1171399" y="148905"/>
                  </a:lnTo>
                  <a:lnTo>
                    <a:pt x="1171360" y="149695"/>
                  </a:lnTo>
                  <a:lnTo>
                    <a:pt x="1170911" y="154444"/>
                  </a:lnTo>
                  <a:lnTo>
                    <a:pt x="1171244" y="157086"/>
                  </a:lnTo>
                  <a:lnTo>
                    <a:pt x="1171507" y="161204"/>
                  </a:lnTo>
                  <a:lnTo>
                    <a:pt x="1171507" y="161204"/>
                  </a:lnTo>
                  <a:lnTo>
                    <a:pt x="1171503" y="161640"/>
                  </a:lnTo>
                  <a:lnTo>
                    <a:pt x="1171421" y="167550"/>
                  </a:lnTo>
                  <a:lnTo>
                    <a:pt x="1171835" y="172480"/>
                  </a:lnTo>
                  <a:lnTo>
                    <a:pt x="1172940" y="178001"/>
                  </a:lnTo>
                  <a:lnTo>
                    <a:pt x="1173091" y="179486"/>
                  </a:lnTo>
                  <a:lnTo>
                    <a:pt x="1173294" y="180104"/>
                  </a:lnTo>
                  <a:lnTo>
                    <a:pt x="1174391" y="188116"/>
                  </a:lnTo>
                  <a:lnTo>
                    <a:pt x="1175794" y="195809"/>
                  </a:lnTo>
                  <a:lnTo>
                    <a:pt x="1175837" y="196275"/>
                  </a:lnTo>
                  <a:lnTo>
                    <a:pt x="1175902" y="196461"/>
                  </a:lnTo>
                  <a:lnTo>
                    <a:pt x="1176895" y="202392"/>
                  </a:lnTo>
                  <a:lnTo>
                    <a:pt x="1179006" y="207547"/>
                  </a:lnTo>
                  <a:lnTo>
                    <a:pt x="1179632" y="210676"/>
                  </a:lnTo>
                  <a:lnTo>
                    <a:pt x="1181009" y="214531"/>
                  </a:lnTo>
                  <a:lnTo>
                    <a:pt x="1182213" y="221736"/>
                  </a:lnTo>
                  <a:lnTo>
                    <a:pt x="1184208" y="227983"/>
                  </a:lnTo>
                  <a:lnTo>
                    <a:pt x="1184294" y="228518"/>
                  </a:lnTo>
                  <a:lnTo>
                    <a:pt x="1184493" y="228941"/>
                  </a:lnTo>
                  <a:lnTo>
                    <a:pt x="1187186" y="238145"/>
                  </a:lnTo>
                  <a:lnTo>
                    <a:pt x="1187273" y="238724"/>
                  </a:lnTo>
                  <a:lnTo>
                    <a:pt x="1187458" y="239134"/>
                  </a:lnTo>
                  <a:lnTo>
                    <a:pt x="1189271" y="245968"/>
                  </a:lnTo>
                  <a:lnTo>
                    <a:pt x="1191935" y="252616"/>
                  </a:lnTo>
                  <a:lnTo>
                    <a:pt x="1191957" y="252737"/>
                  </a:lnTo>
                  <a:lnTo>
                    <a:pt x="1192008" y="252823"/>
                  </a:lnTo>
                  <a:lnTo>
                    <a:pt x="1195397" y="261284"/>
                  </a:lnTo>
                  <a:lnTo>
                    <a:pt x="1195669" y="262674"/>
                  </a:lnTo>
                  <a:lnTo>
                    <a:pt x="1196429" y="264246"/>
                  </a:lnTo>
                  <a:lnTo>
                    <a:pt x="1198536" y="271360"/>
                  </a:lnTo>
                  <a:lnTo>
                    <a:pt x="1201320" y="277598"/>
                  </a:lnTo>
                  <a:lnTo>
                    <a:pt x="1205179" y="285312"/>
                  </a:lnTo>
                  <a:lnTo>
                    <a:pt x="1205503" y="286664"/>
                  </a:lnTo>
                  <a:lnTo>
                    <a:pt x="1206716" y="288878"/>
                  </a:lnTo>
                  <a:lnTo>
                    <a:pt x="1209742" y="297270"/>
                  </a:lnTo>
                  <a:lnTo>
                    <a:pt x="1213278" y="304648"/>
                  </a:lnTo>
                  <a:lnTo>
                    <a:pt x="1213399" y="305166"/>
                  </a:lnTo>
                  <a:lnTo>
                    <a:pt x="1213826" y="305857"/>
                  </a:lnTo>
                  <a:lnTo>
                    <a:pt x="1217474" y="314227"/>
                  </a:lnTo>
                  <a:lnTo>
                    <a:pt x="1220984" y="321234"/>
                  </a:lnTo>
                  <a:lnTo>
                    <a:pt x="1224701" y="327653"/>
                  </a:lnTo>
                  <a:lnTo>
                    <a:pt x="1225012" y="328383"/>
                  </a:lnTo>
                  <a:lnTo>
                    <a:pt x="1225417" y="328957"/>
                  </a:lnTo>
                  <a:lnTo>
                    <a:pt x="1228646" y="335109"/>
                  </a:lnTo>
                  <a:lnTo>
                    <a:pt x="1232657" y="340544"/>
                  </a:lnTo>
                  <a:lnTo>
                    <a:pt x="1233162" y="341511"/>
                  </a:lnTo>
                  <a:lnTo>
                    <a:pt x="1233633" y="341947"/>
                  </a:lnTo>
                  <a:lnTo>
                    <a:pt x="1237833" y="348301"/>
                  </a:lnTo>
                  <a:lnTo>
                    <a:pt x="1242193" y="353512"/>
                  </a:lnTo>
                  <a:lnTo>
                    <a:pt x="1242210" y="353542"/>
                  </a:lnTo>
                  <a:lnTo>
                    <a:pt x="1242232" y="353559"/>
                  </a:lnTo>
                  <a:lnTo>
                    <a:pt x="1243950" y="355610"/>
                  </a:lnTo>
                  <a:lnTo>
                    <a:pt x="1246078" y="350313"/>
                  </a:lnTo>
                  <a:lnTo>
                    <a:pt x="1249968" y="339331"/>
                  </a:lnTo>
                  <a:lnTo>
                    <a:pt x="1253719" y="327299"/>
                  </a:lnTo>
                  <a:lnTo>
                    <a:pt x="1253819" y="327101"/>
                  </a:lnTo>
                  <a:lnTo>
                    <a:pt x="1253845" y="326945"/>
                  </a:lnTo>
                  <a:lnTo>
                    <a:pt x="1257708" y="315341"/>
                  </a:lnTo>
                  <a:lnTo>
                    <a:pt x="1260022" y="305395"/>
                  </a:lnTo>
                  <a:lnTo>
                    <a:pt x="1262297" y="293994"/>
                  </a:lnTo>
                  <a:lnTo>
                    <a:pt x="1263217" y="283840"/>
                  </a:lnTo>
                  <a:lnTo>
                    <a:pt x="1263355" y="283352"/>
                  </a:lnTo>
                  <a:lnTo>
                    <a:pt x="1263480" y="281768"/>
                  </a:lnTo>
                  <a:lnTo>
                    <a:pt x="1265030" y="272081"/>
                  </a:lnTo>
                  <a:lnTo>
                    <a:pt x="1265297" y="261660"/>
                  </a:lnTo>
                  <a:lnTo>
                    <a:pt x="1265315" y="261591"/>
                  </a:lnTo>
                  <a:lnTo>
                    <a:pt x="1265341" y="260680"/>
                  </a:lnTo>
                  <a:lnTo>
                    <a:pt x="1265880" y="251273"/>
                  </a:lnTo>
                  <a:lnTo>
                    <a:pt x="1265699" y="240753"/>
                  </a:lnTo>
                  <a:lnTo>
                    <a:pt x="1265699" y="240744"/>
                  </a:lnTo>
                  <a:lnTo>
                    <a:pt x="1265518" y="231009"/>
                  </a:lnTo>
                  <a:lnTo>
                    <a:pt x="1264654" y="221788"/>
                  </a:lnTo>
                  <a:lnTo>
                    <a:pt x="1264633" y="221309"/>
                  </a:lnTo>
                  <a:lnTo>
                    <a:pt x="1264607" y="221214"/>
                  </a:lnTo>
                  <a:lnTo>
                    <a:pt x="1264028" y="213996"/>
                  </a:lnTo>
                  <a:lnTo>
                    <a:pt x="1262327" y="206934"/>
                  </a:lnTo>
                  <a:lnTo>
                    <a:pt x="1262258" y="206342"/>
                  </a:lnTo>
                  <a:lnTo>
                    <a:pt x="1262120" y="206005"/>
                  </a:lnTo>
                  <a:lnTo>
                    <a:pt x="1260713" y="199556"/>
                  </a:lnTo>
                  <a:lnTo>
                    <a:pt x="1258257" y="193296"/>
                  </a:lnTo>
                  <a:lnTo>
                    <a:pt x="1255498" y="186873"/>
                  </a:lnTo>
                  <a:lnTo>
                    <a:pt x="1252161" y="180509"/>
                  </a:lnTo>
                  <a:lnTo>
                    <a:pt x="1247624" y="172843"/>
                  </a:lnTo>
                  <a:lnTo>
                    <a:pt x="1247524" y="172609"/>
                  </a:lnTo>
                  <a:lnTo>
                    <a:pt x="1247391" y="172437"/>
                  </a:lnTo>
                  <a:lnTo>
                    <a:pt x="1244619" y="167649"/>
                  </a:lnTo>
                  <a:lnTo>
                    <a:pt x="1242184" y="164826"/>
                  </a:lnTo>
                  <a:lnTo>
                    <a:pt x="1238377" y="161593"/>
                  </a:lnTo>
                  <a:lnTo>
                    <a:pt x="1236939" y="159715"/>
                  </a:lnTo>
                  <a:lnTo>
                    <a:pt x="1235001" y="158268"/>
                  </a:lnTo>
                  <a:lnTo>
                    <a:pt x="1232027" y="154893"/>
                  </a:lnTo>
                  <a:lnTo>
                    <a:pt x="1228655" y="152419"/>
                  </a:lnTo>
                  <a:lnTo>
                    <a:pt x="1228547" y="152285"/>
                  </a:lnTo>
                  <a:lnTo>
                    <a:pt x="1228336" y="152177"/>
                  </a:lnTo>
                  <a:lnTo>
                    <a:pt x="1223859" y="148780"/>
                  </a:lnTo>
                  <a:lnTo>
                    <a:pt x="1218545" y="145564"/>
                  </a:lnTo>
                  <a:lnTo>
                    <a:pt x="1218502" y="145520"/>
                  </a:lnTo>
                  <a:lnTo>
                    <a:pt x="1218433" y="145490"/>
                  </a:lnTo>
                  <a:lnTo>
                    <a:pt x="1213295" y="142317"/>
                  </a:lnTo>
                  <a:lnTo>
                    <a:pt x="1207316" y="139062"/>
                  </a:lnTo>
                  <a:lnTo>
                    <a:pt x="1207001" y="138829"/>
                  </a:lnTo>
                  <a:lnTo>
                    <a:pt x="1206673" y="138687"/>
                  </a:lnTo>
                  <a:lnTo>
                    <a:pt x="1203664" y="136938"/>
                  </a:lnTo>
                  <a:lnTo>
                    <a:pt x="1199788" y="135281"/>
                  </a:lnTo>
                  <a:lnTo>
                    <a:pt x="1199421" y="135052"/>
                  </a:lnTo>
                  <a:lnTo>
                    <a:pt x="1199187" y="135000"/>
                  </a:lnTo>
                  <a:lnTo>
                    <a:pt x="1196330" y="133688"/>
                  </a:lnTo>
                  <a:lnTo>
                    <a:pt x="1192993" y="132738"/>
                  </a:lnTo>
                  <a:lnTo>
                    <a:pt x="1192984" y="132734"/>
                  </a:lnTo>
                  <a:lnTo>
                    <a:pt x="1190575" y="132082"/>
                  </a:lnTo>
                  <a:lnTo>
                    <a:pt x="1187458" y="131521"/>
                  </a:lnTo>
                  <a:lnTo>
                    <a:pt x="1187432" y="131508"/>
                  </a:lnTo>
                  <a:lnTo>
                    <a:pt x="1186457" y="131331"/>
                  </a:lnTo>
                  <a:close/>
                  <a:moveTo>
                    <a:pt x="1587701" y="70133"/>
                  </a:moveTo>
                  <a:lnTo>
                    <a:pt x="1585944" y="70341"/>
                  </a:lnTo>
                  <a:lnTo>
                    <a:pt x="1585059" y="70643"/>
                  </a:lnTo>
                  <a:lnTo>
                    <a:pt x="1581027" y="71260"/>
                  </a:lnTo>
                  <a:lnTo>
                    <a:pt x="1576516" y="72175"/>
                  </a:lnTo>
                  <a:lnTo>
                    <a:pt x="1576464" y="72180"/>
                  </a:lnTo>
                  <a:lnTo>
                    <a:pt x="1572868" y="72957"/>
                  </a:lnTo>
                  <a:lnTo>
                    <a:pt x="1570748" y="73665"/>
                  </a:lnTo>
                  <a:lnTo>
                    <a:pt x="1567442" y="75322"/>
                  </a:lnTo>
                  <a:lnTo>
                    <a:pt x="1565857" y="75702"/>
                  </a:lnTo>
                  <a:lnTo>
                    <a:pt x="1563146" y="77110"/>
                  </a:lnTo>
                  <a:lnTo>
                    <a:pt x="1561704" y="77593"/>
                  </a:lnTo>
                  <a:lnTo>
                    <a:pt x="1558911" y="79272"/>
                  </a:lnTo>
                  <a:lnTo>
                    <a:pt x="1558803" y="79320"/>
                  </a:lnTo>
                  <a:lnTo>
                    <a:pt x="1558769" y="79350"/>
                  </a:lnTo>
                  <a:lnTo>
                    <a:pt x="1553770" y="82359"/>
                  </a:lnTo>
                  <a:lnTo>
                    <a:pt x="1551331" y="83421"/>
                  </a:lnTo>
                  <a:lnTo>
                    <a:pt x="1549557" y="84492"/>
                  </a:lnTo>
                  <a:lnTo>
                    <a:pt x="1549060" y="84703"/>
                  </a:lnTo>
                  <a:lnTo>
                    <a:pt x="1546267" y="87492"/>
                  </a:lnTo>
                  <a:lnTo>
                    <a:pt x="1545550" y="87975"/>
                  </a:lnTo>
                  <a:lnTo>
                    <a:pt x="1545075" y="88623"/>
                  </a:lnTo>
                  <a:lnTo>
                    <a:pt x="1541233" y="92081"/>
                  </a:lnTo>
                  <a:lnTo>
                    <a:pt x="1540556" y="92702"/>
                  </a:lnTo>
                  <a:lnTo>
                    <a:pt x="1540219" y="93324"/>
                  </a:lnTo>
                  <a:lnTo>
                    <a:pt x="1540197" y="93354"/>
                  </a:lnTo>
                  <a:lnTo>
                    <a:pt x="1537715" y="97978"/>
                  </a:lnTo>
                  <a:lnTo>
                    <a:pt x="1536234" y="100944"/>
                  </a:lnTo>
                  <a:lnTo>
                    <a:pt x="1535414" y="103421"/>
                  </a:lnTo>
                  <a:lnTo>
                    <a:pt x="1534132" y="108882"/>
                  </a:lnTo>
                  <a:lnTo>
                    <a:pt x="1533156" y="111162"/>
                  </a:lnTo>
                  <a:lnTo>
                    <a:pt x="1532789" y="113074"/>
                  </a:lnTo>
                  <a:lnTo>
                    <a:pt x="1531041" y="117477"/>
                  </a:lnTo>
                  <a:lnTo>
                    <a:pt x="1530121" y="121095"/>
                  </a:lnTo>
                  <a:lnTo>
                    <a:pt x="1529163" y="126509"/>
                  </a:lnTo>
                  <a:lnTo>
                    <a:pt x="1528580" y="131456"/>
                  </a:lnTo>
                  <a:lnTo>
                    <a:pt x="1528641" y="137698"/>
                  </a:lnTo>
                  <a:lnTo>
                    <a:pt x="1528645" y="138031"/>
                  </a:lnTo>
                  <a:lnTo>
                    <a:pt x="1528421" y="141722"/>
                  </a:lnTo>
                  <a:lnTo>
                    <a:pt x="1527631" y="148305"/>
                  </a:lnTo>
                  <a:lnTo>
                    <a:pt x="1527730" y="154802"/>
                  </a:lnTo>
                  <a:lnTo>
                    <a:pt x="1527734" y="155311"/>
                  </a:lnTo>
                  <a:lnTo>
                    <a:pt x="1527721" y="156209"/>
                  </a:lnTo>
                  <a:lnTo>
                    <a:pt x="1527488" y="164412"/>
                  </a:lnTo>
                  <a:lnTo>
                    <a:pt x="1527488" y="171491"/>
                  </a:lnTo>
                  <a:lnTo>
                    <a:pt x="1527846" y="179357"/>
                  </a:lnTo>
                  <a:lnTo>
                    <a:pt x="1527881" y="180846"/>
                  </a:lnTo>
                  <a:lnTo>
                    <a:pt x="1527881" y="187360"/>
                  </a:lnTo>
                  <a:lnTo>
                    <a:pt x="1528753" y="193741"/>
                  </a:lnTo>
                  <a:lnTo>
                    <a:pt x="1528848" y="195088"/>
                  </a:lnTo>
                  <a:lnTo>
                    <a:pt x="1528939" y="195420"/>
                  </a:lnTo>
                  <a:lnTo>
                    <a:pt x="1529664" y="203722"/>
                  </a:lnTo>
                  <a:lnTo>
                    <a:pt x="1530709" y="211363"/>
                  </a:lnTo>
                  <a:lnTo>
                    <a:pt x="1531879" y="218645"/>
                  </a:lnTo>
                  <a:lnTo>
                    <a:pt x="1533575" y="224283"/>
                  </a:lnTo>
                  <a:lnTo>
                    <a:pt x="1533864" y="226235"/>
                  </a:lnTo>
                  <a:lnTo>
                    <a:pt x="1534400" y="227633"/>
                  </a:lnTo>
                  <a:lnTo>
                    <a:pt x="1535539" y="233612"/>
                  </a:lnTo>
                  <a:lnTo>
                    <a:pt x="1537447" y="239047"/>
                  </a:lnTo>
                  <a:lnTo>
                    <a:pt x="1537547" y="239609"/>
                  </a:lnTo>
                  <a:lnTo>
                    <a:pt x="1537801" y="240114"/>
                  </a:lnTo>
                  <a:lnTo>
                    <a:pt x="1540487" y="248532"/>
                  </a:lnTo>
                  <a:lnTo>
                    <a:pt x="1540702" y="249892"/>
                  </a:lnTo>
                  <a:lnTo>
                    <a:pt x="1541173" y="250988"/>
                  </a:lnTo>
                  <a:lnTo>
                    <a:pt x="1542546" y="256743"/>
                  </a:lnTo>
                  <a:lnTo>
                    <a:pt x="1543931" y="260028"/>
                  </a:lnTo>
                  <a:lnTo>
                    <a:pt x="1547165" y="265601"/>
                  </a:lnTo>
                  <a:lnTo>
                    <a:pt x="1547886" y="267311"/>
                  </a:lnTo>
                  <a:lnTo>
                    <a:pt x="1548697" y="268580"/>
                  </a:lnTo>
                  <a:lnTo>
                    <a:pt x="1551603" y="275025"/>
                  </a:lnTo>
                  <a:lnTo>
                    <a:pt x="1555022" y="280922"/>
                  </a:lnTo>
                  <a:lnTo>
                    <a:pt x="1555095" y="281099"/>
                  </a:lnTo>
                  <a:lnTo>
                    <a:pt x="1555186" y="281220"/>
                  </a:lnTo>
                  <a:lnTo>
                    <a:pt x="1559822" y="289319"/>
                  </a:lnTo>
                  <a:lnTo>
                    <a:pt x="1559965" y="289664"/>
                  </a:lnTo>
                  <a:lnTo>
                    <a:pt x="1560150" y="289914"/>
                  </a:lnTo>
                  <a:lnTo>
                    <a:pt x="1563859" y="296644"/>
                  </a:lnTo>
                  <a:lnTo>
                    <a:pt x="1568137" y="303059"/>
                  </a:lnTo>
                  <a:lnTo>
                    <a:pt x="1573425" y="310109"/>
                  </a:lnTo>
                  <a:lnTo>
                    <a:pt x="1574215" y="311590"/>
                  </a:lnTo>
                  <a:lnTo>
                    <a:pt x="1575614" y="313429"/>
                  </a:lnTo>
                  <a:lnTo>
                    <a:pt x="1580121" y="321307"/>
                  </a:lnTo>
                  <a:lnTo>
                    <a:pt x="1583686" y="327062"/>
                  </a:lnTo>
                  <a:lnTo>
                    <a:pt x="1585448" y="329155"/>
                  </a:lnTo>
                  <a:lnTo>
                    <a:pt x="1586842" y="327118"/>
                  </a:lnTo>
                  <a:lnTo>
                    <a:pt x="1587425" y="326600"/>
                  </a:lnTo>
                  <a:lnTo>
                    <a:pt x="1588008" y="325546"/>
                  </a:lnTo>
                  <a:lnTo>
                    <a:pt x="1596374" y="314892"/>
                  </a:lnTo>
                  <a:lnTo>
                    <a:pt x="1602327" y="306837"/>
                  </a:lnTo>
                  <a:lnTo>
                    <a:pt x="1607667" y="297154"/>
                  </a:lnTo>
                  <a:lnTo>
                    <a:pt x="1608379" y="296195"/>
                  </a:lnTo>
                  <a:lnTo>
                    <a:pt x="1608824" y="295254"/>
                  </a:lnTo>
                  <a:lnTo>
                    <a:pt x="1615576" y="284920"/>
                  </a:lnTo>
                  <a:lnTo>
                    <a:pt x="1615576" y="284920"/>
                  </a:lnTo>
                  <a:lnTo>
                    <a:pt x="1621071" y="276329"/>
                  </a:lnTo>
                  <a:lnTo>
                    <a:pt x="1626912" y="265726"/>
                  </a:lnTo>
                  <a:lnTo>
                    <a:pt x="1626912" y="265726"/>
                  </a:lnTo>
                  <a:lnTo>
                    <a:pt x="1631264" y="257597"/>
                  </a:lnTo>
                  <a:lnTo>
                    <a:pt x="1633919" y="249693"/>
                  </a:lnTo>
                  <a:lnTo>
                    <a:pt x="1635166" y="247332"/>
                  </a:lnTo>
                  <a:lnTo>
                    <a:pt x="1635490" y="245946"/>
                  </a:lnTo>
                  <a:lnTo>
                    <a:pt x="1639746" y="237308"/>
                  </a:lnTo>
                  <a:lnTo>
                    <a:pt x="1641680" y="230850"/>
                  </a:lnTo>
                  <a:lnTo>
                    <a:pt x="1643597" y="221883"/>
                  </a:lnTo>
                  <a:lnTo>
                    <a:pt x="1645056" y="212926"/>
                  </a:lnTo>
                  <a:lnTo>
                    <a:pt x="1646123" y="204827"/>
                  </a:lnTo>
                  <a:lnTo>
                    <a:pt x="1646701" y="197928"/>
                  </a:lnTo>
                  <a:lnTo>
                    <a:pt x="1646097" y="189523"/>
                  </a:lnTo>
                  <a:lnTo>
                    <a:pt x="1646097" y="189497"/>
                  </a:lnTo>
                  <a:lnTo>
                    <a:pt x="1645419" y="181023"/>
                  </a:lnTo>
                  <a:lnTo>
                    <a:pt x="1644098" y="172476"/>
                  </a:lnTo>
                  <a:lnTo>
                    <a:pt x="1642302" y="163151"/>
                  </a:lnTo>
                  <a:lnTo>
                    <a:pt x="1642293" y="163091"/>
                  </a:lnTo>
                  <a:lnTo>
                    <a:pt x="1640657" y="154918"/>
                  </a:lnTo>
                  <a:lnTo>
                    <a:pt x="1638080" y="146569"/>
                  </a:lnTo>
                  <a:lnTo>
                    <a:pt x="1635166" y="138087"/>
                  </a:lnTo>
                  <a:lnTo>
                    <a:pt x="1635084" y="137629"/>
                  </a:lnTo>
                  <a:lnTo>
                    <a:pt x="1634886" y="137236"/>
                  </a:lnTo>
                  <a:lnTo>
                    <a:pt x="1631807" y="127644"/>
                  </a:lnTo>
                  <a:lnTo>
                    <a:pt x="1631803" y="127592"/>
                  </a:lnTo>
                  <a:lnTo>
                    <a:pt x="1629118" y="119563"/>
                  </a:lnTo>
                  <a:lnTo>
                    <a:pt x="1626463" y="113385"/>
                  </a:lnTo>
                  <a:lnTo>
                    <a:pt x="1622699" y="105865"/>
                  </a:lnTo>
                  <a:lnTo>
                    <a:pt x="1622388" y="104561"/>
                  </a:lnTo>
                  <a:lnTo>
                    <a:pt x="1621214" y="102459"/>
                  </a:lnTo>
                  <a:lnTo>
                    <a:pt x="1619720" y="98427"/>
                  </a:lnTo>
                  <a:lnTo>
                    <a:pt x="1616979" y="94706"/>
                  </a:lnTo>
                  <a:lnTo>
                    <a:pt x="1616366" y="93536"/>
                  </a:lnTo>
                  <a:lnTo>
                    <a:pt x="1615809" y="93018"/>
                  </a:lnTo>
                  <a:lnTo>
                    <a:pt x="1611971" y="87090"/>
                  </a:lnTo>
                  <a:lnTo>
                    <a:pt x="1608293" y="82078"/>
                  </a:lnTo>
                  <a:lnTo>
                    <a:pt x="1608263" y="82018"/>
                  </a:lnTo>
                  <a:lnTo>
                    <a:pt x="1608233" y="81992"/>
                  </a:lnTo>
                  <a:lnTo>
                    <a:pt x="1606424" y="79527"/>
                  </a:lnTo>
                  <a:lnTo>
                    <a:pt x="1603790" y="77420"/>
                  </a:lnTo>
                  <a:lnTo>
                    <a:pt x="1603065" y="76518"/>
                  </a:lnTo>
                  <a:lnTo>
                    <a:pt x="1601869" y="75745"/>
                  </a:lnTo>
                  <a:lnTo>
                    <a:pt x="1599456" y="73466"/>
                  </a:lnTo>
                  <a:lnTo>
                    <a:pt x="1598243" y="72637"/>
                  </a:lnTo>
                  <a:lnTo>
                    <a:pt x="1596771" y="71847"/>
                  </a:lnTo>
                  <a:lnTo>
                    <a:pt x="1595804" y="71506"/>
                  </a:lnTo>
                  <a:lnTo>
                    <a:pt x="1592402" y="70660"/>
                  </a:lnTo>
                  <a:lnTo>
                    <a:pt x="1590917" y="70004"/>
                  </a:lnTo>
                  <a:lnTo>
                    <a:pt x="1590913" y="70004"/>
                  </a:lnTo>
                  <a:lnTo>
                    <a:pt x="1590369" y="70000"/>
                  </a:lnTo>
                  <a:lnTo>
                    <a:pt x="1588422" y="69965"/>
                  </a:lnTo>
                  <a:close/>
                  <a:moveTo>
                    <a:pt x="1912488" y="61050"/>
                  </a:moveTo>
                  <a:lnTo>
                    <a:pt x="1911763" y="61197"/>
                  </a:lnTo>
                  <a:lnTo>
                    <a:pt x="1908624" y="61927"/>
                  </a:lnTo>
                  <a:lnTo>
                    <a:pt x="1906940" y="62492"/>
                  </a:lnTo>
                  <a:lnTo>
                    <a:pt x="1904385" y="63468"/>
                  </a:lnTo>
                  <a:lnTo>
                    <a:pt x="1902943" y="64206"/>
                  </a:lnTo>
                  <a:lnTo>
                    <a:pt x="1900456" y="65847"/>
                  </a:lnTo>
                  <a:lnTo>
                    <a:pt x="1899615" y="66248"/>
                  </a:lnTo>
                  <a:lnTo>
                    <a:pt x="1899282" y="66585"/>
                  </a:lnTo>
                  <a:lnTo>
                    <a:pt x="1897262" y="67798"/>
                  </a:lnTo>
                  <a:lnTo>
                    <a:pt x="1895915" y="68998"/>
                  </a:lnTo>
                  <a:lnTo>
                    <a:pt x="1891758" y="72775"/>
                  </a:lnTo>
                  <a:lnTo>
                    <a:pt x="1890842" y="73350"/>
                  </a:lnTo>
                  <a:lnTo>
                    <a:pt x="1890312" y="74014"/>
                  </a:lnTo>
                  <a:lnTo>
                    <a:pt x="1889776" y="74437"/>
                  </a:lnTo>
                  <a:lnTo>
                    <a:pt x="1888645" y="76073"/>
                  </a:lnTo>
                  <a:lnTo>
                    <a:pt x="1887527" y="77066"/>
                  </a:lnTo>
                  <a:lnTo>
                    <a:pt x="1886366" y="78940"/>
                  </a:lnTo>
                  <a:lnTo>
                    <a:pt x="1884971" y="80494"/>
                  </a:lnTo>
                  <a:lnTo>
                    <a:pt x="1883361" y="83309"/>
                  </a:lnTo>
                  <a:lnTo>
                    <a:pt x="1880296" y="88865"/>
                  </a:lnTo>
                  <a:lnTo>
                    <a:pt x="1879770" y="89404"/>
                  </a:lnTo>
                  <a:lnTo>
                    <a:pt x="1879100" y="90812"/>
                  </a:lnTo>
                  <a:lnTo>
                    <a:pt x="1876782" y="94287"/>
                  </a:lnTo>
                  <a:lnTo>
                    <a:pt x="1874028" y="99502"/>
                  </a:lnTo>
                  <a:lnTo>
                    <a:pt x="1871662" y="104242"/>
                  </a:lnTo>
                  <a:lnTo>
                    <a:pt x="1870130" y="107574"/>
                  </a:lnTo>
                  <a:lnTo>
                    <a:pt x="1868174" y="113126"/>
                  </a:lnTo>
                  <a:lnTo>
                    <a:pt x="1866771" y="115703"/>
                  </a:lnTo>
                  <a:lnTo>
                    <a:pt x="1866447" y="116994"/>
                  </a:lnTo>
                  <a:lnTo>
                    <a:pt x="1864060" y="121475"/>
                  </a:lnTo>
                  <a:lnTo>
                    <a:pt x="1862968" y="124221"/>
                  </a:lnTo>
                  <a:lnTo>
                    <a:pt x="1861811" y="128576"/>
                  </a:lnTo>
                  <a:lnTo>
                    <a:pt x="1861314" y="129660"/>
                  </a:lnTo>
                  <a:lnTo>
                    <a:pt x="1861133" y="130700"/>
                  </a:lnTo>
                  <a:lnTo>
                    <a:pt x="1859648" y="134871"/>
                  </a:lnTo>
                  <a:lnTo>
                    <a:pt x="1858591" y="139131"/>
                  </a:lnTo>
                  <a:lnTo>
                    <a:pt x="1857144" y="146380"/>
                  </a:lnTo>
                  <a:lnTo>
                    <a:pt x="1857131" y="146405"/>
                  </a:lnTo>
                  <a:lnTo>
                    <a:pt x="1856069" y="151750"/>
                  </a:lnTo>
                  <a:lnTo>
                    <a:pt x="1855241" y="156745"/>
                  </a:lnTo>
                  <a:lnTo>
                    <a:pt x="1854938" y="161567"/>
                  </a:lnTo>
                  <a:lnTo>
                    <a:pt x="1854852" y="161908"/>
                  </a:lnTo>
                  <a:lnTo>
                    <a:pt x="1854740" y="163544"/>
                  </a:lnTo>
                  <a:lnTo>
                    <a:pt x="1854217" y="167507"/>
                  </a:lnTo>
                  <a:lnTo>
                    <a:pt x="1854217" y="184308"/>
                  </a:lnTo>
                  <a:lnTo>
                    <a:pt x="1854809" y="189618"/>
                  </a:lnTo>
                  <a:lnTo>
                    <a:pt x="1854977" y="192623"/>
                  </a:lnTo>
                  <a:lnTo>
                    <a:pt x="1854999" y="192722"/>
                  </a:lnTo>
                  <a:lnTo>
                    <a:pt x="1855059" y="198766"/>
                  </a:lnTo>
                  <a:lnTo>
                    <a:pt x="1855331" y="203873"/>
                  </a:lnTo>
                  <a:lnTo>
                    <a:pt x="1856061" y="208147"/>
                  </a:lnTo>
                  <a:lnTo>
                    <a:pt x="1857559" y="213521"/>
                  </a:lnTo>
                  <a:lnTo>
                    <a:pt x="1857874" y="215766"/>
                  </a:lnTo>
                  <a:lnTo>
                    <a:pt x="1858344" y="217130"/>
                  </a:lnTo>
                  <a:lnTo>
                    <a:pt x="1859104" y="222004"/>
                  </a:lnTo>
                  <a:lnTo>
                    <a:pt x="1860913" y="226515"/>
                  </a:lnTo>
                  <a:lnTo>
                    <a:pt x="1861310" y="228540"/>
                  </a:lnTo>
                  <a:lnTo>
                    <a:pt x="1862307" y="230884"/>
                  </a:lnTo>
                  <a:lnTo>
                    <a:pt x="1863153" y="234424"/>
                  </a:lnTo>
                  <a:lnTo>
                    <a:pt x="1865031" y="238085"/>
                  </a:lnTo>
                  <a:lnTo>
                    <a:pt x="1865424" y="239686"/>
                  </a:lnTo>
                  <a:lnTo>
                    <a:pt x="1866940" y="242648"/>
                  </a:lnTo>
                  <a:lnTo>
                    <a:pt x="1868636" y="247850"/>
                  </a:lnTo>
                  <a:lnTo>
                    <a:pt x="1871058" y="252581"/>
                  </a:lnTo>
                  <a:lnTo>
                    <a:pt x="1871170" y="253047"/>
                  </a:lnTo>
                  <a:lnTo>
                    <a:pt x="1871606" y="253717"/>
                  </a:lnTo>
                  <a:lnTo>
                    <a:pt x="1873113" y="256928"/>
                  </a:lnTo>
                  <a:lnTo>
                    <a:pt x="1875608" y="260334"/>
                  </a:lnTo>
                  <a:lnTo>
                    <a:pt x="1876804" y="262627"/>
                  </a:lnTo>
                  <a:lnTo>
                    <a:pt x="1878638" y="265411"/>
                  </a:lnTo>
                  <a:lnTo>
                    <a:pt x="1880547" y="269460"/>
                  </a:lnTo>
                  <a:lnTo>
                    <a:pt x="1882778" y="272504"/>
                  </a:lnTo>
                  <a:lnTo>
                    <a:pt x="1887031" y="277814"/>
                  </a:lnTo>
                  <a:lnTo>
                    <a:pt x="1887713" y="279031"/>
                  </a:lnTo>
                  <a:lnTo>
                    <a:pt x="1888378" y="279627"/>
                  </a:lnTo>
                  <a:lnTo>
                    <a:pt x="1891676" y="284419"/>
                  </a:lnTo>
                  <a:lnTo>
                    <a:pt x="1896079" y="289409"/>
                  </a:lnTo>
                  <a:lnTo>
                    <a:pt x="1900983" y="294667"/>
                  </a:lnTo>
                  <a:lnTo>
                    <a:pt x="1906332" y="300072"/>
                  </a:lnTo>
                  <a:lnTo>
                    <a:pt x="1906625" y="300504"/>
                  </a:lnTo>
                  <a:lnTo>
                    <a:pt x="1907023" y="300789"/>
                  </a:lnTo>
                  <a:lnTo>
                    <a:pt x="1911262" y="305365"/>
                  </a:lnTo>
                  <a:lnTo>
                    <a:pt x="1916593" y="310053"/>
                  </a:lnTo>
                  <a:lnTo>
                    <a:pt x="1916593" y="310053"/>
                  </a:lnTo>
                  <a:lnTo>
                    <a:pt x="1922646" y="315380"/>
                  </a:lnTo>
                  <a:lnTo>
                    <a:pt x="1928970" y="320591"/>
                  </a:lnTo>
                  <a:lnTo>
                    <a:pt x="1929173" y="320845"/>
                  </a:lnTo>
                  <a:lnTo>
                    <a:pt x="1929518" y="321053"/>
                  </a:lnTo>
                  <a:lnTo>
                    <a:pt x="1934582" y="325439"/>
                  </a:lnTo>
                  <a:lnTo>
                    <a:pt x="1938731" y="328551"/>
                  </a:lnTo>
                  <a:lnTo>
                    <a:pt x="1941999" y="322861"/>
                  </a:lnTo>
                  <a:lnTo>
                    <a:pt x="1945439" y="313942"/>
                  </a:lnTo>
                  <a:lnTo>
                    <a:pt x="1945763" y="313381"/>
                  </a:lnTo>
                  <a:lnTo>
                    <a:pt x="1945845" y="312975"/>
                  </a:lnTo>
                  <a:lnTo>
                    <a:pt x="1949829" y="303750"/>
                  </a:lnTo>
                  <a:lnTo>
                    <a:pt x="1952208" y="297396"/>
                  </a:lnTo>
                  <a:lnTo>
                    <a:pt x="1954099" y="288550"/>
                  </a:lnTo>
                  <a:lnTo>
                    <a:pt x="1954544" y="287458"/>
                  </a:lnTo>
                  <a:lnTo>
                    <a:pt x="1954742" y="286124"/>
                  </a:lnTo>
                  <a:lnTo>
                    <a:pt x="1956771" y="279441"/>
                  </a:lnTo>
                  <a:lnTo>
                    <a:pt x="1957833" y="271977"/>
                  </a:lnTo>
                  <a:lnTo>
                    <a:pt x="1958541" y="262402"/>
                  </a:lnTo>
                  <a:lnTo>
                    <a:pt x="1958628" y="262087"/>
                  </a:lnTo>
                  <a:lnTo>
                    <a:pt x="1958714" y="260749"/>
                  </a:lnTo>
                  <a:lnTo>
                    <a:pt x="1959728" y="252888"/>
                  </a:lnTo>
                  <a:lnTo>
                    <a:pt x="1959784" y="243490"/>
                  </a:lnTo>
                  <a:lnTo>
                    <a:pt x="1959784" y="243490"/>
                  </a:lnTo>
                  <a:lnTo>
                    <a:pt x="1959849" y="232801"/>
                  </a:lnTo>
                  <a:lnTo>
                    <a:pt x="1959495" y="223252"/>
                  </a:lnTo>
                  <a:lnTo>
                    <a:pt x="1958804" y="211950"/>
                  </a:lnTo>
                  <a:lnTo>
                    <a:pt x="1958804" y="211924"/>
                  </a:lnTo>
                  <a:lnTo>
                    <a:pt x="1958092" y="201278"/>
                  </a:lnTo>
                  <a:lnTo>
                    <a:pt x="1956754" y="191151"/>
                  </a:lnTo>
                  <a:lnTo>
                    <a:pt x="1954958" y="179650"/>
                  </a:lnTo>
                  <a:lnTo>
                    <a:pt x="1954954" y="179590"/>
                  </a:lnTo>
                  <a:lnTo>
                    <a:pt x="1953089" y="168016"/>
                  </a:lnTo>
                  <a:lnTo>
                    <a:pt x="1952946" y="166268"/>
                  </a:lnTo>
                  <a:lnTo>
                    <a:pt x="1952800" y="165763"/>
                  </a:lnTo>
                  <a:lnTo>
                    <a:pt x="1951893" y="156140"/>
                  </a:lnTo>
                  <a:lnTo>
                    <a:pt x="1949752" y="147079"/>
                  </a:lnTo>
                  <a:lnTo>
                    <a:pt x="1949501" y="144955"/>
                  </a:lnTo>
                  <a:lnTo>
                    <a:pt x="1949165" y="143932"/>
                  </a:lnTo>
                  <a:lnTo>
                    <a:pt x="1947680" y="133200"/>
                  </a:lnTo>
                  <a:lnTo>
                    <a:pt x="1946225" y="125352"/>
                  </a:lnTo>
                  <a:lnTo>
                    <a:pt x="1943380" y="116532"/>
                  </a:lnTo>
                  <a:lnTo>
                    <a:pt x="1943099" y="114766"/>
                  </a:lnTo>
                  <a:lnTo>
                    <a:pt x="1942521" y="113342"/>
                  </a:lnTo>
                  <a:lnTo>
                    <a:pt x="1940816" y="105515"/>
                  </a:lnTo>
                  <a:lnTo>
                    <a:pt x="1938519" y="97991"/>
                  </a:lnTo>
                  <a:lnTo>
                    <a:pt x="1938515" y="97978"/>
                  </a:lnTo>
                  <a:lnTo>
                    <a:pt x="1936028" y="90535"/>
                  </a:lnTo>
                  <a:lnTo>
                    <a:pt x="1935726" y="88718"/>
                  </a:lnTo>
                  <a:lnTo>
                    <a:pt x="1935087" y="87164"/>
                  </a:lnTo>
                  <a:lnTo>
                    <a:pt x="1934362" y="83909"/>
                  </a:lnTo>
                  <a:lnTo>
                    <a:pt x="1933831" y="82851"/>
                  </a:lnTo>
                  <a:lnTo>
                    <a:pt x="1931090" y="78737"/>
                  </a:lnTo>
                  <a:lnTo>
                    <a:pt x="1930610" y="77744"/>
                  </a:lnTo>
                  <a:lnTo>
                    <a:pt x="1930209" y="77351"/>
                  </a:lnTo>
                  <a:lnTo>
                    <a:pt x="1927204" y="72348"/>
                  </a:lnTo>
                  <a:lnTo>
                    <a:pt x="1926863" y="71575"/>
                  </a:lnTo>
                  <a:lnTo>
                    <a:pt x="1926397" y="70932"/>
                  </a:lnTo>
                  <a:lnTo>
                    <a:pt x="1926125" y="70427"/>
                  </a:lnTo>
                  <a:lnTo>
                    <a:pt x="1925659" y="69991"/>
                  </a:lnTo>
                  <a:lnTo>
                    <a:pt x="1925236" y="69399"/>
                  </a:lnTo>
                  <a:lnTo>
                    <a:pt x="1924614" y="68972"/>
                  </a:lnTo>
                  <a:lnTo>
                    <a:pt x="1922054" y="66356"/>
                  </a:lnTo>
                  <a:lnTo>
                    <a:pt x="1919650" y="64564"/>
                  </a:lnTo>
                  <a:lnTo>
                    <a:pt x="1919382" y="64241"/>
                  </a:lnTo>
                  <a:lnTo>
                    <a:pt x="1918868" y="63951"/>
                  </a:lnTo>
                  <a:lnTo>
                    <a:pt x="1917478" y="62838"/>
                  </a:lnTo>
                  <a:lnTo>
                    <a:pt x="1916174" y="62117"/>
                  </a:lnTo>
                  <a:lnTo>
                    <a:pt x="1913792" y="61111"/>
                  </a:lnTo>
                  <a:lnTo>
                    <a:pt x="1912833" y="6105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1867647" y="0"/>
              <a:ext cx="1949123" cy="365394"/>
            </a:xfrm>
            <a:custGeom>
              <a:rect b="b" l="l" r="r" t="t"/>
              <a:pathLst>
                <a:path extrusionOk="0" h="568707" w="2124385">
                  <a:moveTo>
                    <a:pt x="1922041" y="0"/>
                  </a:moveTo>
                  <a:lnTo>
                    <a:pt x="1932614" y="1874"/>
                  </a:lnTo>
                  <a:lnTo>
                    <a:pt x="1935545" y="2936"/>
                  </a:lnTo>
                  <a:lnTo>
                    <a:pt x="1939288" y="4080"/>
                  </a:lnTo>
                  <a:lnTo>
                    <a:pt x="1942754" y="5806"/>
                  </a:lnTo>
                  <a:lnTo>
                    <a:pt x="1944412" y="6216"/>
                  </a:lnTo>
                  <a:lnTo>
                    <a:pt x="1949717" y="8988"/>
                  </a:lnTo>
                  <a:lnTo>
                    <a:pt x="1952109" y="10702"/>
                  </a:lnTo>
                  <a:lnTo>
                    <a:pt x="1953883" y="11647"/>
                  </a:lnTo>
                  <a:lnTo>
                    <a:pt x="1957117" y="14082"/>
                  </a:lnTo>
                  <a:lnTo>
                    <a:pt x="1961157" y="16940"/>
                  </a:lnTo>
                  <a:lnTo>
                    <a:pt x="1962513" y="18494"/>
                  </a:lnTo>
                  <a:lnTo>
                    <a:pt x="1964883" y="20065"/>
                  </a:lnTo>
                  <a:lnTo>
                    <a:pt x="1968708" y="23804"/>
                  </a:lnTo>
                  <a:lnTo>
                    <a:pt x="1972537" y="27205"/>
                  </a:lnTo>
                  <a:lnTo>
                    <a:pt x="1973072" y="27931"/>
                  </a:lnTo>
                  <a:lnTo>
                    <a:pt x="1974350" y="28954"/>
                  </a:lnTo>
                  <a:lnTo>
                    <a:pt x="1979353" y="35831"/>
                  </a:lnTo>
                  <a:lnTo>
                    <a:pt x="1981615" y="40027"/>
                  </a:lnTo>
                  <a:lnTo>
                    <a:pt x="1984063" y="43899"/>
                  </a:lnTo>
                  <a:lnTo>
                    <a:pt x="1987625" y="49239"/>
                  </a:lnTo>
                  <a:lnTo>
                    <a:pt x="1988484" y="51026"/>
                  </a:lnTo>
                  <a:lnTo>
                    <a:pt x="1989675" y="52758"/>
                  </a:lnTo>
                  <a:lnTo>
                    <a:pt x="1992732" y="58862"/>
                  </a:lnTo>
                  <a:lnTo>
                    <a:pt x="1993284" y="61176"/>
                  </a:lnTo>
                  <a:lnTo>
                    <a:pt x="1995408" y="66343"/>
                  </a:lnTo>
                  <a:lnTo>
                    <a:pt x="1996634" y="71847"/>
                  </a:lnTo>
                  <a:lnTo>
                    <a:pt x="1998788" y="78288"/>
                  </a:lnTo>
                  <a:lnTo>
                    <a:pt x="1998883" y="78845"/>
                  </a:lnTo>
                  <a:lnTo>
                    <a:pt x="1999108" y="79307"/>
                  </a:lnTo>
                  <a:lnTo>
                    <a:pt x="2001797" y="88118"/>
                  </a:lnTo>
                  <a:lnTo>
                    <a:pt x="2002035" y="89668"/>
                  </a:lnTo>
                  <a:lnTo>
                    <a:pt x="2002509" y="90838"/>
                  </a:lnTo>
                  <a:lnTo>
                    <a:pt x="2004163" y="98409"/>
                  </a:lnTo>
                  <a:lnTo>
                    <a:pt x="2007146" y="107678"/>
                  </a:lnTo>
                  <a:lnTo>
                    <a:pt x="2007521" y="110013"/>
                  </a:lnTo>
                  <a:lnTo>
                    <a:pt x="2008203" y="111831"/>
                  </a:lnTo>
                  <a:lnTo>
                    <a:pt x="2010133" y="122239"/>
                  </a:lnTo>
                  <a:lnTo>
                    <a:pt x="2010245" y="123413"/>
                  </a:lnTo>
                  <a:lnTo>
                    <a:pt x="2010396" y="123880"/>
                  </a:lnTo>
                  <a:lnTo>
                    <a:pt x="2011748" y="133632"/>
                  </a:lnTo>
                  <a:lnTo>
                    <a:pt x="2014105" y="143142"/>
                  </a:lnTo>
                  <a:lnTo>
                    <a:pt x="2014498" y="146280"/>
                  </a:lnTo>
                  <a:lnTo>
                    <a:pt x="2014908" y="147649"/>
                  </a:lnTo>
                  <a:lnTo>
                    <a:pt x="2016047" y="158420"/>
                  </a:lnTo>
                  <a:lnTo>
                    <a:pt x="2017869" y="168944"/>
                  </a:lnTo>
                  <a:lnTo>
                    <a:pt x="2017891" y="169212"/>
                  </a:lnTo>
                  <a:lnTo>
                    <a:pt x="2017925" y="169307"/>
                  </a:lnTo>
                  <a:lnTo>
                    <a:pt x="2019928" y="181282"/>
                  </a:lnTo>
                  <a:lnTo>
                    <a:pt x="2019984" y="181938"/>
                  </a:lnTo>
                  <a:lnTo>
                    <a:pt x="2020067" y="182180"/>
                  </a:lnTo>
                  <a:lnTo>
                    <a:pt x="2021685" y="193387"/>
                  </a:lnTo>
                  <a:lnTo>
                    <a:pt x="2021841" y="195545"/>
                  </a:lnTo>
                  <a:lnTo>
                    <a:pt x="2021962" y="195994"/>
                  </a:lnTo>
                  <a:lnTo>
                    <a:pt x="2022743" y="207680"/>
                  </a:lnTo>
                  <a:lnTo>
                    <a:pt x="2022743" y="207711"/>
                  </a:lnTo>
                  <a:lnTo>
                    <a:pt x="2023581" y="219271"/>
                  </a:lnTo>
                  <a:lnTo>
                    <a:pt x="2023624" y="220394"/>
                  </a:lnTo>
                  <a:lnTo>
                    <a:pt x="2023650" y="220506"/>
                  </a:lnTo>
                  <a:lnTo>
                    <a:pt x="2024038" y="231052"/>
                  </a:lnTo>
                  <a:lnTo>
                    <a:pt x="2024060" y="232093"/>
                  </a:lnTo>
                  <a:lnTo>
                    <a:pt x="2024064" y="232110"/>
                  </a:lnTo>
                  <a:lnTo>
                    <a:pt x="2024129" y="243490"/>
                  </a:lnTo>
                  <a:lnTo>
                    <a:pt x="2024129" y="243503"/>
                  </a:lnTo>
                  <a:lnTo>
                    <a:pt x="2024129" y="243503"/>
                  </a:lnTo>
                  <a:lnTo>
                    <a:pt x="2024198" y="254882"/>
                  </a:lnTo>
                  <a:lnTo>
                    <a:pt x="2024198" y="255081"/>
                  </a:lnTo>
                  <a:lnTo>
                    <a:pt x="2024004" y="258625"/>
                  </a:lnTo>
                  <a:lnTo>
                    <a:pt x="2022976" y="267941"/>
                  </a:lnTo>
                  <a:lnTo>
                    <a:pt x="2022234" y="278008"/>
                  </a:lnTo>
                  <a:lnTo>
                    <a:pt x="2022121" y="278418"/>
                  </a:lnTo>
                  <a:lnTo>
                    <a:pt x="2022005" y="280080"/>
                  </a:lnTo>
                  <a:lnTo>
                    <a:pt x="2020412" y="291253"/>
                  </a:lnTo>
                  <a:lnTo>
                    <a:pt x="2019769" y="293161"/>
                  </a:lnTo>
                  <a:lnTo>
                    <a:pt x="2019354" y="295919"/>
                  </a:lnTo>
                  <a:lnTo>
                    <a:pt x="2016988" y="303716"/>
                  </a:lnTo>
                  <a:lnTo>
                    <a:pt x="2014895" y="313528"/>
                  </a:lnTo>
                  <a:lnTo>
                    <a:pt x="2013975" y="315781"/>
                  </a:lnTo>
                  <a:lnTo>
                    <a:pt x="2013591" y="317892"/>
                  </a:lnTo>
                  <a:lnTo>
                    <a:pt x="2009982" y="327541"/>
                  </a:lnTo>
                  <a:lnTo>
                    <a:pt x="2009438" y="328499"/>
                  </a:lnTo>
                  <a:lnTo>
                    <a:pt x="2009296" y="329173"/>
                  </a:lnTo>
                  <a:lnTo>
                    <a:pt x="2005126" y="338506"/>
                  </a:lnTo>
                  <a:lnTo>
                    <a:pt x="2000964" y="348944"/>
                  </a:lnTo>
                  <a:lnTo>
                    <a:pt x="1999893" y="350753"/>
                  </a:lnTo>
                  <a:lnTo>
                    <a:pt x="1998853" y="353179"/>
                  </a:lnTo>
                  <a:lnTo>
                    <a:pt x="1993655" y="361964"/>
                  </a:lnTo>
                  <a:lnTo>
                    <a:pt x="1990495" y="367961"/>
                  </a:lnTo>
                  <a:lnTo>
                    <a:pt x="1995559" y="372114"/>
                  </a:lnTo>
                  <a:lnTo>
                    <a:pt x="1995857" y="372493"/>
                  </a:lnTo>
                  <a:lnTo>
                    <a:pt x="1996362" y="372800"/>
                  </a:lnTo>
                  <a:lnTo>
                    <a:pt x="2002017" y="377790"/>
                  </a:lnTo>
                  <a:lnTo>
                    <a:pt x="2008899" y="382876"/>
                  </a:lnTo>
                  <a:lnTo>
                    <a:pt x="2009546" y="383640"/>
                  </a:lnTo>
                  <a:lnTo>
                    <a:pt x="2010729" y="384348"/>
                  </a:lnTo>
                  <a:lnTo>
                    <a:pt x="2014808" y="387888"/>
                  </a:lnTo>
                  <a:lnTo>
                    <a:pt x="2020382" y="391402"/>
                  </a:lnTo>
                  <a:lnTo>
                    <a:pt x="2021193" y="392265"/>
                  </a:lnTo>
                  <a:lnTo>
                    <a:pt x="2022968" y="393245"/>
                  </a:lnTo>
                  <a:lnTo>
                    <a:pt x="2028938" y="397959"/>
                  </a:lnTo>
                  <a:lnTo>
                    <a:pt x="2034524" y="401370"/>
                  </a:lnTo>
                  <a:lnTo>
                    <a:pt x="2035314" y="402190"/>
                  </a:lnTo>
                  <a:lnTo>
                    <a:pt x="2037114" y="403157"/>
                  </a:lnTo>
                  <a:lnTo>
                    <a:pt x="2042178" y="407029"/>
                  </a:lnTo>
                  <a:lnTo>
                    <a:pt x="2048032" y="410414"/>
                  </a:lnTo>
                  <a:lnTo>
                    <a:pt x="2049038" y="411195"/>
                  </a:lnTo>
                  <a:lnTo>
                    <a:pt x="2049957" y="411644"/>
                  </a:lnTo>
                  <a:lnTo>
                    <a:pt x="2054434" y="414722"/>
                  </a:lnTo>
                  <a:lnTo>
                    <a:pt x="2060499" y="417748"/>
                  </a:lnTo>
                  <a:lnTo>
                    <a:pt x="2061915" y="418728"/>
                  </a:lnTo>
                  <a:lnTo>
                    <a:pt x="2063361" y="419402"/>
                  </a:lnTo>
                  <a:lnTo>
                    <a:pt x="2068576" y="422773"/>
                  </a:lnTo>
                  <a:lnTo>
                    <a:pt x="2074249" y="425605"/>
                  </a:lnTo>
                  <a:lnTo>
                    <a:pt x="2074607" y="425851"/>
                  </a:lnTo>
                  <a:lnTo>
                    <a:pt x="2074810" y="425903"/>
                  </a:lnTo>
                  <a:lnTo>
                    <a:pt x="2079054" y="428161"/>
                  </a:lnTo>
                  <a:lnTo>
                    <a:pt x="2084562" y="430298"/>
                  </a:lnTo>
                  <a:lnTo>
                    <a:pt x="2086060" y="431170"/>
                  </a:lnTo>
                  <a:lnTo>
                    <a:pt x="2088257" y="432059"/>
                  </a:lnTo>
                  <a:lnTo>
                    <a:pt x="2093019" y="434705"/>
                  </a:lnTo>
                  <a:lnTo>
                    <a:pt x="2097193" y="436384"/>
                  </a:lnTo>
                  <a:lnTo>
                    <a:pt x="2103293" y="438211"/>
                  </a:lnTo>
                  <a:lnTo>
                    <a:pt x="2111742" y="442372"/>
                  </a:lnTo>
                  <a:lnTo>
                    <a:pt x="2118420" y="448873"/>
                  </a:lnTo>
                  <a:lnTo>
                    <a:pt x="2122810" y="457188"/>
                  </a:lnTo>
                  <a:lnTo>
                    <a:pt x="2124386" y="466797"/>
                  </a:lnTo>
                  <a:lnTo>
                    <a:pt x="2122038" y="478440"/>
                  </a:lnTo>
                  <a:lnTo>
                    <a:pt x="2115627" y="487946"/>
                  </a:lnTo>
                  <a:lnTo>
                    <a:pt x="2106121" y="494357"/>
                  </a:lnTo>
                  <a:lnTo>
                    <a:pt x="2094478" y="496710"/>
                  </a:lnTo>
                  <a:lnTo>
                    <a:pt x="2090800" y="496481"/>
                  </a:lnTo>
                  <a:lnTo>
                    <a:pt x="2083107" y="495531"/>
                  </a:lnTo>
                  <a:lnTo>
                    <a:pt x="2082131" y="495220"/>
                  </a:lnTo>
                  <a:lnTo>
                    <a:pt x="2080107" y="494987"/>
                  </a:lnTo>
                  <a:lnTo>
                    <a:pt x="2072293" y="493178"/>
                  </a:lnTo>
                  <a:lnTo>
                    <a:pt x="2070113" y="492255"/>
                  </a:lnTo>
                  <a:lnTo>
                    <a:pt x="2068218" y="491896"/>
                  </a:lnTo>
                  <a:lnTo>
                    <a:pt x="2061147" y="489142"/>
                  </a:lnTo>
                  <a:lnTo>
                    <a:pt x="2061108" y="489120"/>
                  </a:lnTo>
                  <a:lnTo>
                    <a:pt x="2054114" y="486409"/>
                  </a:lnTo>
                  <a:lnTo>
                    <a:pt x="2052021" y="485192"/>
                  </a:lnTo>
                  <a:lnTo>
                    <a:pt x="2050907" y="484911"/>
                  </a:lnTo>
                  <a:lnTo>
                    <a:pt x="2045221" y="481885"/>
                  </a:lnTo>
                  <a:lnTo>
                    <a:pt x="2038504" y="478535"/>
                  </a:lnTo>
                  <a:lnTo>
                    <a:pt x="2037088" y="477551"/>
                  </a:lnTo>
                  <a:lnTo>
                    <a:pt x="2035642" y="476882"/>
                  </a:lnTo>
                  <a:lnTo>
                    <a:pt x="2030427" y="473506"/>
                  </a:lnTo>
                  <a:lnTo>
                    <a:pt x="2023969" y="470286"/>
                  </a:lnTo>
                  <a:lnTo>
                    <a:pt x="2022100" y="468986"/>
                  </a:lnTo>
                  <a:lnTo>
                    <a:pt x="2020373" y="468140"/>
                  </a:lnTo>
                  <a:lnTo>
                    <a:pt x="2015080" y="464505"/>
                  </a:lnTo>
                  <a:lnTo>
                    <a:pt x="2008549" y="460728"/>
                  </a:lnTo>
                  <a:lnTo>
                    <a:pt x="2006706" y="459299"/>
                  </a:lnTo>
                  <a:lnTo>
                    <a:pt x="2005328" y="458561"/>
                  </a:lnTo>
                  <a:lnTo>
                    <a:pt x="1999962" y="454455"/>
                  </a:lnTo>
                  <a:lnTo>
                    <a:pt x="1994169" y="450920"/>
                  </a:lnTo>
                  <a:lnTo>
                    <a:pt x="1993258" y="449974"/>
                  </a:lnTo>
                  <a:lnTo>
                    <a:pt x="1991195" y="448830"/>
                  </a:lnTo>
                  <a:lnTo>
                    <a:pt x="1985034" y="443969"/>
                  </a:lnTo>
                  <a:lnTo>
                    <a:pt x="1978853" y="440071"/>
                  </a:lnTo>
                  <a:lnTo>
                    <a:pt x="1977665" y="438806"/>
                  </a:lnTo>
                  <a:lnTo>
                    <a:pt x="1975153" y="437304"/>
                  </a:lnTo>
                  <a:lnTo>
                    <a:pt x="1970020" y="432853"/>
                  </a:lnTo>
                  <a:lnTo>
                    <a:pt x="1962936" y="427466"/>
                  </a:lnTo>
                  <a:lnTo>
                    <a:pt x="1962323" y="426727"/>
                  </a:lnTo>
                  <a:lnTo>
                    <a:pt x="1961239" y="426067"/>
                  </a:lnTo>
                  <a:lnTo>
                    <a:pt x="1954798" y="420386"/>
                  </a:lnTo>
                  <a:lnTo>
                    <a:pt x="1954004" y="419717"/>
                  </a:lnTo>
                  <a:lnTo>
                    <a:pt x="1953711" y="420058"/>
                  </a:lnTo>
                  <a:lnTo>
                    <a:pt x="1952014" y="421348"/>
                  </a:lnTo>
                  <a:lnTo>
                    <a:pt x="1950715" y="423101"/>
                  </a:lnTo>
                  <a:lnTo>
                    <a:pt x="1943678" y="429356"/>
                  </a:lnTo>
                  <a:lnTo>
                    <a:pt x="1943674" y="429361"/>
                  </a:lnTo>
                  <a:lnTo>
                    <a:pt x="1936503" y="435780"/>
                  </a:lnTo>
                  <a:lnTo>
                    <a:pt x="1930882" y="441025"/>
                  </a:lnTo>
                  <a:lnTo>
                    <a:pt x="1929618" y="441832"/>
                  </a:lnTo>
                  <a:lnTo>
                    <a:pt x="1925322" y="445187"/>
                  </a:lnTo>
                  <a:lnTo>
                    <a:pt x="1916882" y="450177"/>
                  </a:lnTo>
                  <a:lnTo>
                    <a:pt x="1911206" y="453730"/>
                  </a:lnTo>
                  <a:lnTo>
                    <a:pt x="1910640" y="453985"/>
                  </a:lnTo>
                  <a:lnTo>
                    <a:pt x="1910148" y="454365"/>
                  </a:lnTo>
                  <a:lnTo>
                    <a:pt x="1902835" y="458604"/>
                  </a:lnTo>
                  <a:lnTo>
                    <a:pt x="1900633" y="459536"/>
                  </a:lnTo>
                  <a:lnTo>
                    <a:pt x="1899079" y="460482"/>
                  </a:lnTo>
                  <a:lnTo>
                    <a:pt x="1891823" y="463542"/>
                  </a:lnTo>
                  <a:lnTo>
                    <a:pt x="1890510" y="463814"/>
                  </a:lnTo>
                  <a:lnTo>
                    <a:pt x="1888909" y="464622"/>
                  </a:lnTo>
                  <a:lnTo>
                    <a:pt x="1880491" y="467307"/>
                  </a:lnTo>
                  <a:lnTo>
                    <a:pt x="1880348" y="467333"/>
                  </a:lnTo>
                  <a:lnTo>
                    <a:pt x="1880266" y="467372"/>
                  </a:lnTo>
                  <a:lnTo>
                    <a:pt x="1871848" y="470057"/>
                  </a:lnTo>
                  <a:lnTo>
                    <a:pt x="1871019" y="470191"/>
                  </a:lnTo>
                  <a:lnTo>
                    <a:pt x="1870346" y="470497"/>
                  </a:lnTo>
                  <a:lnTo>
                    <a:pt x="1863162" y="472466"/>
                  </a:lnTo>
                  <a:lnTo>
                    <a:pt x="1856635" y="474957"/>
                  </a:lnTo>
                  <a:lnTo>
                    <a:pt x="1853760" y="475496"/>
                  </a:lnTo>
                  <a:lnTo>
                    <a:pt x="1850764" y="476610"/>
                  </a:lnTo>
                  <a:lnTo>
                    <a:pt x="1842320" y="478147"/>
                  </a:lnTo>
                  <a:lnTo>
                    <a:pt x="1842005" y="478177"/>
                  </a:lnTo>
                  <a:lnTo>
                    <a:pt x="1841884" y="478220"/>
                  </a:lnTo>
                  <a:lnTo>
                    <a:pt x="1833043" y="479766"/>
                  </a:lnTo>
                  <a:lnTo>
                    <a:pt x="1829442" y="480085"/>
                  </a:lnTo>
                  <a:lnTo>
                    <a:pt x="1828825" y="480232"/>
                  </a:lnTo>
                  <a:lnTo>
                    <a:pt x="1824141" y="480448"/>
                  </a:lnTo>
                  <a:lnTo>
                    <a:pt x="1820282" y="481609"/>
                  </a:lnTo>
                  <a:lnTo>
                    <a:pt x="1817312" y="482054"/>
                  </a:lnTo>
                  <a:lnTo>
                    <a:pt x="1815395" y="482693"/>
                  </a:lnTo>
                  <a:lnTo>
                    <a:pt x="1807318" y="483854"/>
                  </a:lnTo>
                  <a:lnTo>
                    <a:pt x="1804581" y="484052"/>
                  </a:lnTo>
                  <a:lnTo>
                    <a:pt x="1804149" y="484156"/>
                  </a:lnTo>
                  <a:lnTo>
                    <a:pt x="1797523" y="484475"/>
                  </a:lnTo>
                  <a:lnTo>
                    <a:pt x="1791440" y="485391"/>
                  </a:lnTo>
                  <a:lnTo>
                    <a:pt x="1786527" y="485766"/>
                  </a:lnTo>
                  <a:lnTo>
                    <a:pt x="1777885" y="485766"/>
                  </a:lnTo>
                  <a:lnTo>
                    <a:pt x="1777596" y="485762"/>
                  </a:lnTo>
                  <a:lnTo>
                    <a:pt x="1770119" y="485697"/>
                  </a:lnTo>
                  <a:lnTo>
                    <a:pt x="1769972" y="485663"/>
                  </a:lnTo>
                  <a:lnTo>
                    <a:pt x="1765871" y="485369"/>
                  </a:lnTo>
                  <a:lnTo>
                    <a:pt x="1758584" y="484324"/>
                  </a:lnTo>
                  <a:lnTo>
                    <a:pt x="1751677" y="483936"/>
                  </a:lnTo>
                  <a:lnTo>
                    <a:pt x="1751409" y="483867"/>
                  </a:lnTo>
                  <a:lnTo>
                    <a:pt x="1749889" y="483780"/>
                  </a:lnTo>
                  <a:lnTo>
                    <a:pt x="1743466" y="483042"/>
                  </a:lnTo>
                  <a:lnTo>
                    <a:pt x="1736239" y="482697"/>
                  </a:lnTo>
                  <a:lnTo>
                    <a:pt x="1734530" y="482274"/>
                  </a:lnTo>
                  <a:lnTo>
                    <a:pt x="1729125" y="481518"/>
                  </a:lnTo>
                  <a:lnTo>
                    <a:pt x="1723578" y="479938"/>
                  </a:lnTo>
                  <a:lnTo>
                    <a:pt x="1718432" y="479425"/>
                  </a:lnTo>
                  <a:lnTo>
                    <a:pt x="1717348" y="479105"/>
                  </a:lnTo>
                  <a:lnTo>
                    <a:pt x="1714702" y="478807"/>
                  </a:lnTo>
                  <a:lnTo>
                    <a:pt x="1705848" y="476800"/>
                  </a:lnTo>
                  <a:lnTo>
                    <a:pt x="1705192" y="476528"/>
                  </a:lnTo>
                  <a:lnTo>
                    <a:pt x="1704380" y="476411"/>
                  </a:lnTo>
                  <a:lnTo>
                    <a:pt x="1695906" y="473998"/>
                  </a:lnTo>
                  <a:lnTo>
                    <a:pt x="1695897" y="473994"/>
                  </a:lnTo>
                  <a:lnTo>
                    <a:pt x="1688541" y="471995"/>
                  </a:lnTo>
                  <a:lnTo>
                    <a:pt x="1680214" y="470191"/>
                  </a:lnTo>
                  <a:lnTo>
                    <a:pt x="1679018" y="469698"/>
                  </a:lnTo>
                  <a:lnTo>
                    <a:pt x="1677619" y="469483"/>
                  </a:lnTo>
                  <a:lnTo>
                    <a:pt x="1669931" y="467065"/>
                  </a:lnTo>
                  <a:lnTo>
                    <a:pt x="1669887" y="467044"/>
                  </a:lnTo>
                  <a:lnTo>
                    <a:pt x="1661223" y="464294"/>
                  </a:lnTo>
                  <a:lnTo>
                    <a:pt x="1660887" y="464121"/>
                  </a:lnTo>
                  <a:lnTo>
                    <a:pt x="1660589" y="464069"/>
                  </a:lnTo>
                  <a:lnTo>
                    <a:pt x="1652987" y="461419"/>
                  </a:lnTo>
                  <a:lnTo>
                    <a:pt x="1645971" y="459208"/>
                  </a:lnTo>
                  <a:lnTo>
                    <a:pt x="1642604" y="457499"/>
                  </a:lnTo>
                  <a:lnTo>
                    <a:pt x="1640985" y="457097"/>
                  </a:lnTo>
                  <a:lnTo>
                    <a:pt x="1634398" y="453635"/>
                  </a:lnTo>
                  <a:lnTo>
                    <a:pt x="1628138" y="450859"/>
                  </a:lnTo>
                  <a:lnTo>
                    <a:pt x="1627124" y="450216"/>
                  </a:lnTo>
                  <a:lnTo>
                    <a:pt x="1625824" y="449685"/>
                  </a:lnTo>
                  <a:lnTo>
                    <a:pt x="1618593" y="445679"/>
                  </a:lnTo>
                  <a:lnTo>
                    <a:pt x="1618563" y="445653"/>
                  </a:lnTo>
                  <a:lnTo>
                    <a:pt x="1611522" y="441750"/>
                  </a:lnTo>
                  <a:lnTo>
                    <a:pt x="1610844" y="441237"/>
                  </a:lnTo>
                  <a:lnTo>
                    <a:pt x="1610149" y="440922"/>
                  </a:lnTo>
                  <a:lnTo>
                    <a:pt x="1602560" y="436134"/>
                  </a:lnTo>
                  <a:lnTo>
                    <a:pt x="1602279" y="435836"/>
                  </a:lnTo>
                  <a:lnTo>
                    <a:pt x="1601658" y="435530"/>
                  </a:lnTo>
                  <a:lnTo>
                    <a:pt x="1595269" y="431144"/>
                  </a:lnTo>
                  <a:lnTo>
                    <a:pt x="1594690" y="430492"/>
                  </a:lnTo>
                  <a:lnTo>
                    <a:pt x="1593533" y="429844"/>
                  </a:lnTo>
                  <a:lnTo>
                    <a:pt x="1587580" y="425083"/>
                  </a:lnTo>
                  <a:lnTo>
                    <a:pt x="1587425" y="424888"/>
                  </a:lnTo>
                  <a:lnTo>
                    <a:pt x="1587153" y="424729"/>
                  </a:lnTo>
                  <a:lnTo>
                    <a:pt x="1586868" y="424496"/>
                  </a:lnTo>
                  <a:lnTo>
                    <a:pt x="1584528" y="426533"/>
                  </a:lnTo>
                  <a:lnTo>
                    <a:pt x="1575816" y="434485"/>
                  </a:lnTo>
                  <a:lnTo>
                    <a:pt x="1573231" y="436108"/>
                  </a:lnTo>
                  <a:lnTo>
                    <a:pt x="1571927" y="437533"/>
                  </a:lnTo>
                  <a:lnTo>
                    <a:pt x="1563207" y="443348"/>
                  </a:lnTo>
                  <a:lnTo>
                    <a:pt x="1554620" y="449793"/>
                  </a:lnTo>
                  <a:lnTo>
                    <a:pt x="1553256" y="450518"/>
                  </a:lnTo>
                  <a:lnTo>
                    <a:pt x="1551585" y="451822"/>
                  </a:lnTo>
                  <a:lnTo>
                    <a:pt x="1543094" y="456847"/>
                  </a:lnTo>
                  <a:lnTo>
                    <a:pt x="1541661" y="457464"/>
                  </a:lnTo>
                  <a:lnTo>
                    <a:pt x="1540525" y="458224"/>
                  </a:lnTo>
                  <a:lnTo>
                    <a:pt x="1531101" y="462765"/>
                  </a:lnTo>
                  <a:lnTo>
                    <a:pt x="1523845" y="467056"/>
                  </a:lnTo>
                  <a:lnTo>
                    <a:pt x="1517033" y="469996"/>
                  </a:lnTo>
                  <a:lnTo>
                    <a:pt x="1516303" y="470342"/>
                  </a:lnTo>
                  <a:lnTo>
                    <a:pt x="1516052" y="470415"/>
                  </a:lnTo>
                  <a:lnTo>
                    <a:pt x="1516005" y="470437"/>
                  </a:lnTo>
                  <a:lnTo>
                    <a:pt x="1515962" y="470445"/>
                  </a:lnTo>
                  <a:lnTo>
                    <a:pt x="1508558" y="472608"/>
                  </a:lnTo>
                  <a:lnTo>
                    <a:pt x="1501042" y="475747"/>
                  </a:lnTo>
                  <a:lnTo>
                    <a:pt x="1499087" y="476144"/>
                  </a:lnTo>
                  <a:lnTo>
                    <a:pt x="1496669" y="477240"/>
                  </a:lnTo>
                  <a:lnTo>
                    <a:pt x="1488234" y="479476"/>
                  </a:lnTo>
                  <a:lnTo>
                    <a:pt x="1488040" y="479502"/>
                  </a:lnTo>
                  <a:lnTo>
                    <a:pt x="1487945" y="479545"/>
                  </a:lnTo>
                  <a:lnTo>
                    <a:pt x="1478262" y="482092"/>
                  </a:lnTo>
                  <a:lnTo>
                    <a:pt x="1470642" y="484462"/>
                  </a:lnTo>
                  <a:lnTo>
                    <a:pt x="1467897" y="484890"/>
                  </a:lnTo>
                  <a:lnTo>
                    <a:pt x="1465958" y="485568"/>
                  </a:lnTo>
                  <a:lnTo>
                    <a:pt x="1456707" y="487044"/>
                  </a:lnTo>
                  <a:lnTo>
                    <a:pt x="1453077" y="487342"/>
                  </a:lnTo>
                  <a:lnTo>
                    <a:pt x="1452606" y="487450"/>
                  </a:lnTo>
                  <a:lnTo>
                    <a:pt x="1445172" y="487713"/>
                  </a:lnTo>
                  <a:lnTo>
                    <a:pt x="1437082" y="488421"/>
                  </a:lnTo>
                  <a:lnTo>
                    <a:pt x="1435580" y="488486"/>
                  </a:lnTo>
                  <a:lnTo>
                    <a:pt x="1435416" y="488525"/>
                  </a:lnTo>
                  <a:lnTo>
                    <a:pt x="1427227" y="488840"/>
                  </a:lnTo>
                  <a:lnTo>
                    <a:pt x="1425940" y="488866"/>
                  </a:lnTo>
                  <a:lnTo>
                    <a:pt x="1400410" y="488866"/>
                  </a:lnTo>
                  <a:lnTo>
                    <a:pt x="1398817" y="488827"/>
                  </a:lnTo>
                  <a:lnTo>
                    <a:pt x="1390882" y="488430"/>
                  </a:lnTo>
                  <a:lnTo>
                    <a:pt x="1390705" y="488382"/>
                  </a:lnTo>
                  <a:lnTo>
                    <a:pt x="1389531" y="488330"/>
                  </a:lnTo>
                  <a:lnTo>
                    <a:pt x="1381955" y="487610"/>
                  </a:lnTo>
                  <a:lnTo>
                    <a:pt x="1374780" y="487251"/>
                  </a:lnTo>
                  <a:lnTo>
                    <a:pt x="1374452" y="487169"/>
                  </a:lnTo>
                  <a:lnTo>
                    <a:pt x="1372496" y="487048"/>
                  </a:lnTo>
                  <a:lnTo>
                    <a:pt x="1362908" y="485853"/>
                  </a:lnTo>
                  <a:lnTo>
                    <a:pt x="1361501" y="485399"/>
                  </a:lnTo>
                  <a:lnTo>
                    <a:pt x="1358906" y="485067"/>
                  </a:lnTo>
                  <a:lnTo>
                    <a:pt x="1353186" y="483565"/>
                  </a:lnTo>
                  <a:lnTo>
                    <a:pt x="1346629" y="482632"/>
                  </a:lnTo>
                  <a:lnTo>
                    <a:pt x="1344820" y="482019"/>
                  </a:lnTo>
                  <a:lnTo>
                    <a:pt x="1342148" y="481626"/>
                  </a:lnTo>
                  <a:lnTo>
                    <a:pt x="1335824" y="479735"/>
                  </a:lnTo>
                  <a:lnTo>
                    <a:pt x="1329037" y="478449"/>
                  </a:lnTo>
                  <a:lnTo>
                    <a:pt x="1328411" y="478207"/>
                  </a:lnTo>
                  <a:lnTo>
                    <a:pt x="1327470" y="478095"/>
                  </a:lnTo>
                  <a:lnTo>
                    <a:pt x="1319393" y="476079"/>
                  </a:lnTo>
                  <a:lnTo>
                    <a:pt x="1319018" y="475915"/>
                  </a:lnTo>
                  <a:lnTo>
                    <a:pt x="1318590" y="475854"/>
                  </a:lnTo>
                  <a:lnTo>
                    <a:pt x="1310116" y="473441"/>
                  </a:lnTo>
                  <a:lnTo>
                    <a:pt x="1309745" y="473264"/>
                  </a:lnTo>
                  <a:lnTo>
                    <a:pt x="1309382" y="473208"/>
                  </a:lnTo>
                  <a:lnTo>
                    <a:pt x="1299337" y="470001"/>
                  </a:lnTo>
                  <a:lnTo>
                    <a:pt x="1298680" y="469664"/>
                  </a:lnTo>
                  <a:lnTo>
                    <a:pt x="1298111" y="469560"/>
                  </a:lnTo>
                  <a:lnTo>
                    <a:pt x="1289278" y="466266"/>
                  </a:lnTo>
                  <a:lnTo>
                    <a:pt x="1287487" y="465248"/>
                  </a:lnTo>
                  <a:lnTo>
                    <a:pt x="1286416" y="464997"/>
                  </a:lnTo>
                  <a:lnTo>
                    <a:pt x="1279470" y="461531"/>
                  </a:lnTo>
                  <a:lnTo>
                    <a:pt x="1271708" y="458297"/>
                  </a:lnTo>
                  <a:lnTo>
                    <a:pt x="1270499" y="457559"/>
                  </a:lnTo>
                  <a:lnTo>
                    <a:pt x="1268850" y="456894"/>
                  </a:lnTo>
                  <a:lnTo>
                    <a:pt x="1264136" y="454308"/>
                  </a:lnTo>
                  <a:lnTo>
                    <a:pt x="1263243" y="455876"/>
                  </a:lnTo>
                  <a:lnTo>
                    <a:pt x="1256128" y="464574"/>
                  </a:lnTo>
                  <a:lnTo>
                    <a:pt x="1255666" y="464937"/>
                  </a:lnTo>
                  <a:lnTo>
                    <a:pt x="1255286" y="465554"/>
                  </a:lnTo>
                  <a:lnTo>
                    <a:pt x="1247861" y="473890"/>
                  </a:lnTo>
                  <a:lnTo>
                    <a:pt x="1247145" y="474421"/>
                  </a:lnTo>
                  <a:lnTo>
                    <a:pt x="1246605" y="475220"/>
                  </a:lnTo>
                  <a:lnTo>
                    <a:pt x="1239141" y="482680"/>
                  </a:lnTo>
                  <a:lnTo>
                    <a:pt x="1238433" y="483159"/>
                  </a:lnTo>
                  <a:lnTo>
                    <a:pt x="1237967" y="483798"/>
                  </a:lnTo>
                  <a:lnTo>
                    <a:pt x="1229747" y="491236"/>
                  </a:lnTo>
                  <a:lnTo>
                    <a:pt x="1229320" y="491503"/>
                  </a:lnTo>
                  <a:lnTo>
                    <a:pt x="1229065" y="491836"/>
                  </a:lnTo>
                  <a:lnTo>
                    <a:pt x="1220859" y="498872"/>
                  </a:lnTo>
                  <a:lnTo>
                    <a:pt x="1220004" y="499382"/>
                  </a:lnTo>
                  <a:lnTo>
                    <a:pt x="1219533" y="499952"/>
                  </a:lnTo>
                  <a:lnTo>
                    <a:pt x="1212082" y="505711"/>
                  </a:lnTo>
                  <a:lnTo>
                    <a:pt x="1211508" y="506021"/>
                  </a:lnTo>
                  <a:lnTo>
                    <a:pt x="1211227" y="506349"/>
                  </a:lnTo>
                  <a:lnTo>
                    <a:pt x="1202222" y="512881"/>
                  </a:lnTo>
                  <a:lnTo>
                    <a:pt x="1201851" y="513071"/>
                  </a:lnTo>
                  <a:lnTo>
                    <a:pt x="1201678" y="513265"/>
                  </a:lnTo>
                  <a:lnTo>
                    <a:pt x="1193476" y="519007"/>
                  </a:lnTo>
                  <a:lnTo>
                    <a:pt x="1192565" y="519464"/>
                  </a:lnTo>
                  <a:lnTo>
                    <a:pt x="1192177" y="519875"/>
                  </a:lnTo>
                  <a:lnTo>
                    <a:pt x="1184393" y="524817"/>
                  </a:lnTo>
                  <a:lnTo>
                    <a:pt x="1182628" y="525629"/>
                  </a:lnTo>
                  <a:lnTo>
                    <a:pt x="1181073" y="526674"/>
                  </a:lnTo>
                  <a:lnTo>
                    <a:pt x="1172565" y="530805"/>
                  </a:lnTo>
                  <a:lnTo>
                    <a:pt x="1172030" y="530930"/>
                  </a:lnTo>
                  <a:lnTo>
                    <a:pt x="1171300" y="531388"/>
                  </a:lnTo>
                  <a:lnTo>
                    <a:pt x="1162813" y="535126"/>
                  </a:lnTo>
                  <a:lnTo>
                    <a:pt x="1162131" y="535273"/>
                  </a:lnTo>
                  <a:lnTo>
                    <a:pt x="1161293" y="535752"/>
                  </a:lnTo>
                  <a:lnTo>
                    <a:pt x="1151645" y="539495"/>
                  </a:lnTo>
                  <a:lnTo>
                    <a:pt x="1151602" y="539504"/>
                  </a:lnTo>
                  <a:lnTo>
                    <a:pt x="1143175" y="542841"/>
                  </a:lnTo>
                  <a:lnTo>
                    <a:pt x="1142372" y="542996"/>
                  </a:lnTo>
                  <a:lnTo>
                    <a:pt x="1141513" y="543449"/>
                  </a:lnTo>
                  <a:lnTo>
                    <a:pt x="1132706" y="546454"/>
                  </a:lnTo>
                  <a:lnTo>
                    <a:pt x="1124167" y="549662"/>
                  </a:lnTo>
                  <a:lnTo>
                    <a:pt x="1121901" y="550080"/>
                  </a:lnTo>
                  <a:lnTo>
                    <a:pt x="1119578" y="551021"/>
                  </a:lnTo>
                  <a:lnTo>
                    <a:pt x="1110754" y="552947"/>
                  </a:lnTo>
                  <a:lnTo>
                    <a:pt x="1109753" y="553059"/>
                  </a:lnTo>
                  <a:lnTo>
                    <a:pt x="1109252" y="553240"/>
                  </a:lnTo>
                  <a:lnTo>
                    <a:pt x="1100407" y="554781"/>
                  </a:lnTo>
                  <a:lnTo>
                    <a:pt x="1100238" y="554799"/>
                  </a:lnTo>
                  <a:lnTo>
                    <a:pt x="1100187" y="554816"/>
                  </a:lnTo>
                  <a:lnTo>
                    <a:pt x="1091721" y="556284"/>
                  </a:lnTo>
                  <a:lnTo>
                    <a:pt x="1089498" y="556478"/>
                  </a:lnTo>
                  <a:lnTo>
                    <a:pt x="1088868" y="556655"/>
                  </a:lnTo>
                  <a:lnTo>
                    <a:pt x="1081222" y="557316"/>
                  </a:lnTo>
                  <a:lnTo>
                    <a:pt x="1073400" y="558317"/>
                  </a:lnTo>
                  <a:lnTo>
                    <a:pt x="1069286" y="558585"/>
                  </a:lnTo>
                  <a:lnTo>
                    <a:pt x="1069022" y="558585"/>
                  </a:lnTo>
                  <a:lnTo>
                    <a:pt x="1059974" y="558507"/>
                  </a:lnTo>
                  <a:lnTo>
                    <a:pt x="1059974" y="558507"/>
                  </a:lnTo>
                  <a:lnTo>
                    <a:pt x="1059961" y="558507"/>
                  </a:lnTo>
                  <a:lnTo>
                    <a:pt x="1051698" y="558429"/>
                  </a:lnTo>
                  <a:lnTo>
                    <a:pt x="1051560" y="558399"/>
                  </a:lnTo>
                  <a:lnTo>
                    <a:pt x="1047688" y="558131"/>
                  </a:lnTo>
                  <a:lnTo>
                    <a:pt x="1039054" y="556927"/>
                  </a:lnTo>
                  <a:lnTo>
                    <a:pt x="1031266" y="556090"/>
                  </a:lnTo>
                  <a:lnTo>
                    <a:pt x="1030619" y="555895"/>
                  </a:lnTo>
                  <a:lnTo>
                    <a:pt x="1028926" y="555736"/>
                  </a:lnTo>
                  <a:lnTo>
                    <a:pt x="1020482" y="554134"/>
                  </a:lnTo>
                  <a:lnTo>
                    <a:pt x="1020452" y="554121"/>
                  </a:lnTo>
                  <a:lnTo>
                    <a:pt x="1012591" y="552623"/>
                  </a:lnTo>
                  <a:lnTo>
                    <a:pt x="1011944" y="552373"/>
                  </a:lnTo>
                  <a:lnTo>
                    <a:pt x="1010981" y="552252"/>
                  </a:lnTo>
                  <a:lnTo>
                    <a:pt x="1003284" y="550309"/>
                  </a:lnTo>
                  <a:lnTo>
                    <a:pt x="1002662" y="550029"/>
                  </a:lnTo>
                  <a:lnTo>
                    <a:pt x="1001971" y="549925"/>
                  </a:lnTo>
                  <a:lnTo>
                    <a:pt x="993320" y="547261"/>
                  </a:lnTo>
                  <a:lnTo>
                    <a:pt x="985476" y="545025"/>
                  </a:lnTo>
                  <a:lnTo>
                    <a:pt x="983918" y="544278"/>
                  </a:lnTo>
                  <a:lnTo>
                    <a:pt x="982636" y="544032"/>
                  </a:lnTo>
                  <a:lnTo>
                    <a:pt x="974239" y="540665"/>
                  </a:lnTo>
                  <a:lnTo>
                    <a:pt x="974062" y="540557"/>
                  </a:lnTo>
                  <a:lnTo>
                    <a:pt x="973950" y="540536"/>
                  </a:lnTo>
                  <a:lnTo>
                    <a:pt x="966456" y="537380"/>
                  </a:lnTo>
                  <a:lnTo>
                    <a:pt x="958318" y="534263"/>
                  </a:lnTo>
                  <a:lnTo>
                    <a:pt x="956341" y="533128"/>
                  </a:lnTo>
                  <a:lnTo>
                    <a:pt x="953621" y="531936"/>
                  </a:lnTo>
                  <a:lnTo>
                    <a:pt x="948195" y="528655"/>
                  </a:lnTo>
                  <a:lnTo>
                    <a:pt x="940688" y="525530"/>
                  </a:lnTo>
                  <a:lnTo>
                    <a:pt x="939073" y="524550"/>
                  </a:lnTo>
                  <a:lnTo>
                    <a:pt x="938193" y="524325"/>
                  </a:lnTo>
                  <a:lnTo>
                    <a:pt x="930603" y="520259"/>
                  </a:lnTo>
                  <a:lnTo>
                    <a:pt x="930336" y="520064"/>
                  </a:lnTo>
                  <a:lnTo>
                    <a:pt x="930055" y="519948"/>
                  </a:lnTo>
                  <a:lnTo>
                    <a:pt x="921659" y="515156"/>
                  </a:lnTo>
                  <a:lnTo>
                    <a:pt x="920799" y="514301"/>
                  </a:lnTo>
                  <a:lnTo>
                    <a:pt x="918671" y="513179"/>
                  </a:lnTo>
                  <a:lnTo>
                    <a:pt x="912485" y="508551"/>
                  </a:lnTo>
                  <a:lnTo>
                    <a:pt x="905828" y="504558"/>
                  </a:lnTo>
                  <a:lnTo>
                    <a:pt x="905535" y="504256"/>
                  </a:lnTo>
                  <a:lnTo>
                    <a:pt x="904844" y="503932"/>
                  </a:lnTo>
                  <a:lnTo>
                    <a:pt x="898101" y="499477"/>
                  </a:lnTo>
                  <a:lnTo>
                    <a:pt x="898088" y="499468"/>
                  </a:lnTo>
                  <a:lnTo>
                    <a:pt x="895040" y="497439"/>
                  </a:lnTo>
                  <a:lnTo>
                    <a:pt x="890585" y="500301"/>
                  </a:lnTo>
                  <a:lnTo>
                    <a:pt x="889389" y="500858"/>
                  </a:lnTo>
                  <a:lnTo>
                    <a:pt x="888953" y="501281"/>
                  </a:lnTo>
                  <a:lnTo>
                    <a:pt x="881213" y="505629"/>
                  </a:lnTo>
                  <a:lnTo>
                    <a:pt x="873330" y="510567"/>
                  </a:lnTo>
                  <a:lnTo>
                    <a:pt x="871314" y="511482"/>
                  </a:lnTo>
                  <a:lnTo>
                    <a:pt x="869652" y="512540"/>
                  </a:lnTo>
                  <a:lnTo>
                    <a:pt x="860379" y="516715"/>
                  </a:lnTo>
                  <a:lnTo>
                    <a:pt x="859788" y="516844"/>
                  </a:lnTo>
                  <a:lnTo>
                    <a:pt x="859050" y="517276"/>
                  </a:lnTo>
                  <a:lnTo>
                    <a:pt x="850575" y="520669"/>
                  </a:lnTo>
                  <a:lnTo>
                    <a:pt x="850567" y="520673"/>
                  </a:lnTo>
                  <a:lnTo>
                    <a:pt x="841432" y="524615"/>
                  </a:lnTo>
                  <a:lnTo>
                    <a:pt x="839662" y="524982"/>
                  </a:lnTo>
                  <a:lnTo>
                    <a:pt x="837331" y="526052"/>
                  </a:lnTo>
                  <a:lnTo>
                    <a:pt x="827691" y="528673"/>
                  </a:lnTo>
                  <a:lnTo>
                    <a:pt x="826785" y="528793"/>
                  </a:lnTo>
                  <a:lnTo>
                    <a:pt x="826185" y="529044"/>
                  </a:lnTo>
                  <a:lnTo>
                    <a:pt x="816851" y="531120"/>
                  </a:lnTo>
                  <a:lnTo>
                    <a:pt x="809007" y="533438"/>
                  </a:lnTo>
                  <a:lnTo>
                    <a:pt x="807307" y="533689"/>
                  </a:lnTo>
                  <a:lnTo>
                    <a:pt x="806106" y="534151"/>
                  </a:lnTo>
                  <a:lnTo>
                    <a:pt x="796458" y="536016"/>
                  </a:lnTo>
                  <a:lnTo>
                    <a:pt x="795323" y="536128"/>
                  </a:lnTo>
                  <a:lnTo>
                    <a:pt x="794852" y="536283"/>
                  </a:lnTo>
                  <a:lnTo>
                    <a:pt x="784392" y="537768"/>
                  </a:lnTo>
                  <a:lnTo>
                    <a:pt x="783753" y="537816"/>
                  </a:lnTo>
                  <a:lnTo>
                    <a:pt x="783563" y="537876"/>
                  </a:lnTo>
                  <a:lnTo>
                    <a:pt x="774299" y="538968"/>
                  </a:lnTo>
                  <a:lnTo>
                    <a:pt x="764245" y="540367"/>
                  </a:lnTo>
                  <a:lnTo>
                    <a:pt x="761646" y="540548"/>
                  </a:lnTo>
                  <a:lnTo>
                    <a:pt x="761301" y="540630"/>
                  </a:lnTo>
                  <a:lnTo>
                    <a:pt x="752619" y="540980"/>
                  </a:lnTo>
                  <a:lnTo>
                    <a:pt x="744072" y="542008"/>
                  </a:lnTo>
                  <a:lnTo>
                    <a:pt x="740515" y="542228"/>
                  </a:lnTo>
                  <a:lnTo>
                    <a:pt x="720484" y="542228"/>
                  </a:lnTo>
                  <a:lnTo>
                    <a:pt x="720207" y="542223"/>
                  </a:lnTo>
                  <a:lnTo>
                    <a:pt x="709588" y="542124"/>
                  </a:lnTo>
                  <a:lnTo>
                    <a:pt x="709359" y="542077"/>
                  </a:lnTo>
                  <a:lnTo>
                    <a:pt x="704438" y="541602"/>
                  </a:lnTo>
                  <a:lnTo>
                    <a:pt x="698338" y="540423"/>
                  </a:lnTo>
                  <a:lnTo>
                    <a:pt x="691107" y="540350"/>
                  </a:lnTo>
                  <a:lnTo>
                    <a:pt x="690770" y="540277"/>
                  </a:lnTo>
                  <a:lnTo>
                    <a:pt x="685085" y="539633"/>
                  </a:lnTo>
                  <a:lnTo>
                    <a:pt x="675881" y="537535"/>
                  </a:lnTo>
                  <a:lnTo>
                    <a:pt x="675846" y="537518"/>
                  </a:lnTo>
                  <a:lnTo>
                    <a:pt x="667061" y="535450"/>
                  </a:lnTo>
                  <a:lnTo>
                    <a:pt x="667001" y="535424"/>
                  </a:lnTo>
                  <a:lnTo>
                    <a:pt x="666962" y="535420"/>
                  </a:lnTo>
                  <a:lnTo>
                    <a:pt x="658535" y="533339"/>
                  </a:lnTo>
                  <a:lnTo>
                    <a:pt x="657681" y="532964"/>
                  </a:lnTo>
                  <a:lnTo>
                    <a:pt x="656761" y="532817"/>
                  </a:lnTo>
                  <a:lnTo>
                    <a:pt x="649871" y="530572"/>
                  </a:lnTo>
                  <a:lnTo>
                    <a:pt x="641449" y="528284"/>
                  </a:lnTo>
                  <a:lnTo>
                    <a:pt x="638673" y="526993"/>
                  </a:lnTo>
                  <a:lnTo>
                    <a:pt x="637028" y="526622"/>
                  </a:lnTo>
                  <a:lnTo>
                    <a:pt x="629400" y="523017"/>
                  </a:lnTo>
                  <a:lnTo>
                    <a:pt x="629387" y="523009"/>
                  </a:lnTo>
                  <a:lnTo>
                    <a:pt x="621841" y="519538"/>
                  </a:lnTo>
                  <a:lnTo>
                    <a:pt x="620809" y="518864"/>
                  </a:lnTo>
                  <a:lnTo>
                    <a:pt x="620244" y="518718"/>
                  </a:lnTo>
                  <a:lnTo>
                    <a:pt x="612452" y="514439"/>
                  </a:lnTo>
                  <a:lnTo>
                    <a:pt x="604487" y="510269"/>
                  </a:lnTo>
                  <a:lnTo>
                    <a:pt x="604016" y="509829"/>
                  </a:lnTo>
                  <a:lnTo>
                    <a:pt x="603416" y="509665"/>
                  </a:lnTo>
                  <a:lnTo>
                    <a:pt x="595862" y="505214"/>
                  </a:lnTo>
                  <a:lnTo>
                    <a:pt x="595149" y="504493"/>
                  </a:lnTo>
                  <a:lnTo>
                    <a:pt x="593449" y="503595"/>
                  </a:lnTo>
                  <a:lnTo>
                    <a:pt x="586520" y="498415"/>
                  </a:lnTo>
                  <a:lnTo>
                    <a:pt x="579949" y="493960"/>
                  </a:lnTo>
                  <a:lnTo>
                    <a:pt x="579388" y="493338"/>
                  </a:lnTo>
                  <a:lnTo>
                    <a:pt x="578253" y="492699"/>
                  </a:lnTo>
                  <a:lnTo>
                    <a:pt x="577411" y="492026"/>
                  </a:lnTo>
                  <a:lnTo>
                    <a:pt x="572075" y="497953"/>
                  </a:lnTo>
                  <a:lnTo>
                    <a:pt x="566053" y="505106"/>
                  </a:lnTo>
                  <a:lnTo>
                    <a:pt x="565065" y="505870"/>
                  </a:lnTo>
                  <a:lnTo>
                    <a:pt x="564270" y="507023"/>
                  </a:lnTo>
                  <a:lnTo>
                    <a:pt x="557130" y="514008"/>
                  </a:lnTo>
                  <a:lnTo>
                    <a:pt x="556042" y="514729"/>
                  </a:lnTo>
                  <a:lnTo>
                    <a:pt x="555364" y="515592"/>
                  </a:lnTo>
                  <a:lnTo>
                    <a:pt x="547879" y="521757"/>
                  </a:lnTo>
                  <a:lnTo>
                    <a:pt x="547041" y="522236"/>
                  </a:lnTo>
                  <a:lnTo>
                    <a:pt x="546609" y="522745"/>
                  </a:lnTo>
                  <a:lnTo>
                    <a:pt x="538761" y="528496"/>
                  </a:lnTo>
                  <a:lnTo>
                    <a:pt x="538204" y="528785"/>
                  </a:lnTo>
                  <a:lnTo>
                    <a:pt x="537950" y="529070"/>
                  </a:lnTo>
                  <a:lnTo>
                    <a:pt x="530123" y="534418"/>
                  </a:lnTo>
                  <a:lnTo>
                    <a:pt x="529881" y="534535"/>
                  </a:lnTo>
                  <a:lnTo>
                    <a:pt x="529778" y="534647"/>
                  </a:lnTo>
                  <a:lnTo>
                    <a:pt x="521627" y="540087"/>
                  </a:lnTo>
                  <a:lnTo>
                    <a:pt x="518545" y="541567"/>
                  </a:lnTo>
                  <a:lnTo>
                    <a:pt x="516166" y="542918"/>
                  </a:lnTo>
                  <a:lnTo>
                    <a:pt x="507835" y="546122"/>
                  </a:lnTo>
                  <a:lnTo>
                    <a:pt x="499442" y="549972"/>
                  </a:lnTo>
                  <a:lnTo>
                    <a:pt x="499144" y="550037"/>
                  </a:lnTo>
                  <a:lnTo>
                    <a:pt x="498791" y="550262"/>
                  </a:lnTo>
                  <a:lnTo>
                    <a:pt x="489928" y="554117"/>
                  </a:lnTo>
                  <a:lnTo>
                    <a:pt x="488598" y="554397"/>
                  </a:lnTo>
                  <a:lnTo>
                    <a:pt x="486858" y="555256"/>
                  </a:lnTo>
                  <a:lnTo>
                    <a:pt x="477193" y="558218"/>
                  </a:lnTo>
                  <a:lnTo>
                    <a:pt x="476260" y="558360"/>
                  </a:lnTo>
                  <a:lnTo>
                    <a:pt x="475544" y="558671"/>
                  </a:lnTo>
                  <a:lnTo>
                    <a:pt x="466664" y="560855"/>
                  </a:lnTo>
                  <a:lnTo>
                    <a:pt x="465878" y="560950"/>
                  </a:lnTo>
                  <a:lnTo>
                    <a:pt x="465416" y="561132"/>
                  </a:lnTo>
                  <a:lnTo>
                    <a:pt x="457279" y="562789"/>
                  </a:lnTo>
                  <a:lnTo>
                    <a:pt x="449020" y="565121"/>
                  </a:lnTo>
                  <a:lnTo>
                    <a:pt x="446335" y="565496"/>
                  </a:lnTo>
                  <a:lnTo>
                    <a:pt x="444854" y="565967"/>
                  </a:lnTo>
                  <a:lnTo>
                    <a:pt x="434783" y="567206"/>
                  </a:lnTo>
                  <a:lnTo>
                    <a:pt x="432974" y="567318"/>
                  </a:lnTo>
                  <a:lnTo>
                    <a:pt x="432702" y="567387"/>
                  </a:lnTo>
                  <a:lnTo>
                    <a:pt x="422890" y="567871"/>
                  </a:lnTo>
                  <a:lnTo>
                    <a:pt x="413595" y="568617"/>
                  </a:lnTo>
                  <a:lnTo>
                    <a:pt x="411355" y="568708"/>
                  </a:lnTo>
                  <a:lnTo>
                    <a:pt x="401141" y="568708"/>
                  </a:lnTo>
                  <a:lnTo>
                    <a:pt x="398374" y="568566"/>
                  </a:lnTo>
                  <a:lnTo>
                    <a:pt x="388648" y="567560"/>
                  </a:lnTo>
                  <a:lnTo>
                    <a:pt x="378926" y="566929"/>
                  </a:lnTo>
                  <a:lnTo>
                    <a:pt x="378921" y="566929"/>
                  </a:lnTo>
                  <a:lnTo>
                    <a:pt x="368405" y="566269"/>
                  </a:lnTo>
                  <a:lnTo>
                    <a:pt x="367507" y="566036"/>
                  </a:lnTo>
                  <a:lnTo>
                    <a:pt x="364395" y="565690"/>
                  </a:lnTo>
                  <a:lnTo>
                    <a:pt x="354453" y="563463"/>
                  </a:lnTo>
                  <a:lnTo>
                    <a:pt x="354349" y="563420"/>
                  </a:lnTo>
                  <a:lnTo>
                    <a:pt x="354237" y="563407"/>
                  </a:lnTo>
                  <a:lnTo>
                    <a:pt x="343872" y="560912"/>
                  </a:lnTo>
                  <a:lnTo>
                    <a:pt x="342452" y="560299"/>
                  </a:lnTo>
                  <a:lnTo>
                    <a:pt x="341126" y="560061"/>
                  </a:lnTo>
                  <a:lnTo>
                    <a:pt x="331163" y="556370"/>
                  </a:lnTo>
                  <a:lnTo>
                    <a:pt x="331128" y="556353"/>
                  </a:lnTo>
                  <a:lnTo>
                    <a:pt x="321381" y="552740"/>
                  </a:lnTo>
                  <a:lnTo>
                    <a:pt x="319982" y="551954"/>
                  </a:lnTo>
                  <a:lnTo>
                    <a:pt x="319131" y="551755"/>
                  </a:lnTo>
                  <a:lnTo>
                    <a:pt x="310005" y="547253"/>
                  </a:lnTo>
                  <a:lnTo>
                    <a:pt x="309867" y="547128"/>
                  </a:lnTo>
                  <a:lnTo>
                    <a:pt x="309682" y="547080"/>
                  </a:lnTo>
                  <a:lnTo>
                    <a:pt x="299722" y="541908"/>
                  </a:lnTo>
                  <a:lnTo>
                    <a:pt x="299161" y="541382"/>
                  </a:lnTo>
                  <a:lnTo>
                    <a:pt x="297573" y="540626"/>
                  </a:lnTo>
                  <a:lnTo>
                    <a:pt x="288770" y="534811"/>
                  </a:lnTo>
                  <a:lnTo>
                    <a:pt x="279588" y="529074"/>
                  </a:lnTo>
                  <a:lnTo>
                    <a:pt x="279122" y="528582"/>
                  </a:lnTo>
                  <a:lnTo>
                    <a:pt x="278073" y="528034"/>
                  </a:lnTo>
                  <a:lnTo>
                    <a:pt x="269409" y="521640"/>
                  </a:lnTo>
                  <a:lnTo>
                    <a:pt x="268567" y="520647"/>
                  </a:lnTo>
                  <a:lnTo>
                    <a:pt x="267108" y="519706"/>
                  </a:lnTo>
                  <a:lnTo>
                    <a:pt x="259808" y="512790"/>
                  </a:lnTo>
                  <a:lnTo>
                    <a:pt x="252158" y="505806"/>
                  </a:lnTo>
                  <a:lnTo>
                    <a:pt x="251834" y="505361"/>
                  </a:lnTo>
                  <a:lnTo>
                    <a:pt x="251351" y="505033"/>
                  </a:lnTo>
                  <a:lnTo>
                    <a:pt x="244983" y="498665"/>
                  </a:lnTo>
                  <a:lnTo>
                    <a:pt x="238279" y="492941"/>
                  </a:lnTo>
                  <a:lnTo>
                    <a:pt x="238111" y="492717"/>
                  </a:lnTo>
                  <a:lnTo>
                    <a:pt x="237826" y="492540"/>
                  </a:lnTo>
                  <a:lnTo>
                    <a:pt x="229947" y="485451"/>
                  </a:lnTo>
                  <a:lnTo>
                    <a:pt x="228665" y="483698"/>
                  </a:lnTo>
                  <a:lnTo>
                    <a:pt x="227159" y="482490"/>
                  </a:lnTo>
                  <a:lnTo>
                    <a:pt x="221736" y="475716"/>
                  </a:lnTo>
                  <a:lnTo>
                    <a:pt x="216047" y="470027"/>
                  </a:lnTo>
                  <a:lnTo>
                    <a:pt x="208976" y="462955"/>
                  </a:lnTo>
                  <a:lnTo>
                    <a:pt x="208065" y="461604"/>
                  </a:lnTo>
                  <a:lnTo>
                    <a:pt x="207024" y="460762"/>
                  </a:lnTo>
                  <a:lnTo>
                    <a:pt x="203899" y="456804"/>
                  </a:lnTo>
                  <a:lnTo>
                    <a:pt x="198075" y="463711"/>
                  </a:lnTo>
                  <a:lnTo>
                    <a:pt x="197881" y="463862"/>
                  </a:lnTo>
                  <a:lnTo>
                    <a:pt x="197726" y="464112"/>
                  </a:lnTo>
                  <a:lnTo>
                    <a:pt x="190607" y="472133"/>
                  </a:lnTo>
                  <a:lnTo>
                    <a:pt x="183233" y="480677"/>
                  </a:lnTo>
                  <a:lnTo>
                    <a:pt x="182254" y="481415"/>
                  </a:lnTo>
                  <a:lnTo>
                    <a:pt x="181502" y="482464"/>
                  </a:lnTo>
                  <a:lnTo>
                    <a:pt x="174280" y="489177"/>
                  </a:lnTo>
                  <a:lnTo>
                    <a:pt x="167114" y="496338"/>
                  </a:lnTo>
                  <a:lnTo>
                    <a:pt x="167023" y="496399"/>
                  </a:lnTo>
                  <a:lnTo>
                    <a:pt x="166963" y="496490"/>
                  </a:lnTo>
                  <a:lnTo>
                    <a:pt x="159831" y="503487"/>
                  </a:lnTo>
                  <a:lnTo>
                    <a:pt x="159663" y="503604"/>
                  </a:lnTo>
                  <a:lnTo>
                    <a:pt x="159551" y="503759"/>
                  </a:lnTo>
                  <a:lnTo>
                    <a:pt x="152311" y="510632"/>
                  </a:lnTo>
                  <a:lnTo>
                    <a:pt x="151681" y="511042"/>
                  </a:lnTo>
                  <a:lnTo>
                    <a:pt x="151288" y="511547"/>
                  </a:lnTo>
                  <a:lnTo>
                    <a:pt x="144083" y="517604"/>
                  </a:lnTo>
                  <a:lnTo>
                    <a:pt x="142986" y="518243"/>
                  </a:lnTo>
                  <a:lnTo>
                    <a:pt x="142438" y="518864"/>
                  </a:lnTo>
                  <a:lnTo>
                    <a:pt x="135363" y="523786"/>
                  </a:lnTo>
                  <a:lnTo>
                    <a:pt x="128740" y="529022"/>
                  </a:lnTo>
                  <a:lnTo>
                    <a:pt x="127545" y="529687"/>
                  </a:lnTo>
                  <a:lnTo>
                    <a:pt x="126996" y="530274"/>
                  </a:lnTo>
                  <a:lnTo>
                    <a:pt x="119942" y="534828"/>
                  </a:lnTo>
                  <a:lnTo>
                    <a:pt x="118824" y="535161"/>
                  </a:lnTo>
                  <a:lnTo>
                    <a:pt x="117914" y="535998"/>
                  </a:lnTo>
                  <a:lnTo>
                    <a:pt x="110514" y="539754"/>
                  </a:lnTo>
                  <a:lnTo>
                    <a:pt x="110506" y="539758"/>
                  </a:lnTo>
                  <a:lnTo>
                    <a:pt x="103793" y="543354"/>
                  </a:lnTo>
                  <a:lnTo>
                    <a:pt x="103223" y="543497"/>
                  </a:lnTo>
                  <a:lnTo>
                    <a:pt x="102847" y="543834"/>
                  </a:lnTo>
                  <a:lnTo>
                    <a:pt x="96139" y="547058"/>
                  </a:lnTo>
                  <a:lnTo>
                    <a:pt x="90458" y="550154"/>
                  </a:lnTo>
                  <a:lnTo>
                    <a:pt x="89193" y="550477"/>
                  </a:lnTo>
                  <a:lnTo>
                    <a:pt x="85079" y="552222"/>
                  </a:lnTo>
                  <a:lnTo>
                    <a:pt x="79186" y="553612"/>
                  </a:lnTo>
                  <a:lnTo>
                    <a:pt x="74265" y="555196"/>
                  </a:lnTo>
                  <a:lnTo>
                    <a:pt x="73483" y="555321"/>
                  </a:lnTo>
                  <a:lnTo>
                    <a:pt x="72840" y="555606"/>
                  </a:lnTo>
                  <a:lnTo>
                    <a:pt x="67263" y="557022"/>
                  </a:lnTo>
                  <a:lnTo>
                    <a:pt x="63157" y="558252"/>
                  </a:lnTo>
                  <a:lnTo>
                    <a:pt x="62389" y="558365"/>
                  </a:lnTo>
                  <a:lnTo>
                    <a:pt x="61819" y="558606"/>
                  </a:lnTo>
                  <a:lnTo>
                    <a:pt x="57601" y="559599"/>
                  </a:lnTo>
                  <a:lnTo>
                    <a:pt x="57584" y="559604"/>
                  </a:lnTo>
                  <a:lnTo>
                    <a:pt x="54035" y="560514"/>
                  </a:lnTo>
                  <a:lnTo>
                    <a:pt x="50733" y="560937"/>
                  </a:lnTo>
                  <a:lnTo>
                    <a:pt x="49839" y="561158"/>
                  </a:lnTo>
                  <a:lnTo>
                    <a:pt x="48242" y="561240"/>
                  </a:lnTo>
                  <a:lnTo>
                    <a:pt x="46209" y="561822"/>
                  </a:lnTo>
                  <a:lnTo>
                    <a:pt x="44508" y="562069"/>
                  </a:lnTo>
                  <a:lnTo>
                    <a:pt x="43463" y="562423"/>
                  </a:lnTo>
                  <a:lnTo>
                    <a:pt x="41443" y="562720"/>
                  </a:lnTo>
                  <a:lnTo>
                    <a:pt x="39496" y="563251"/>
                  </a:lnTo>
                  <a:lnTo>
                    <a:pt x="34272" y="563964"/>
                  </a:lnTo>
                  <a:lnTo>
                    <a:pt x="32394" y="563873"/>
                  </a:lnTo>
                  <a:lnTo>
                    <a:pt x="30754" y="563713"/>
                  </a:lnTo>
                  <a:lnTo>
                    <a:pt x="30370" y="563791"/>
                  </a:lnTo>
                  <a:lnTo>
                    <a:pt x="26683" y="564728"/>
                  </a:lnTo>
                  <a:lnTo>
                    <a:pt x="23968" y="564883"/>
                  </a:lnTo>
                  <a:lnTo>
                    <a:pt x="22880" y="564913"/>
                  </a:lnTo>
                  <a:lnTo>
                    <a:pt x="20411" y="564749"/>
                  </a:lnTo>
                  <a:lnTo>
                    <a:pt x="20078" y="564702"/>
                  </a:lnTo>
                  <a:lnTo>
                    <a:pt x="18166" y="564702"/>
                  </a:lnTo>
                  <a:lnTo>
                    <a:pt x="11095" y="563277"/>
                  </a:lnTo>
                  <a:lnTo>
                    <a:pt x="5318" y="559383"/>
                  </a:lnTo>
                  <a:lnTo>
                    <a:pt x="1425" y="553607"/>
                  </a:lnTo>
                  <a:lnTo>
                    <a:pt x="0" y="546536"/>
                  </a:lnTo>
                  <a:lnTo>
                    <a:pt x="1425" y="539465"/>
                  </a:lnTo>
                  <a:lnTo>
                    <a:pt x="5318" y="533689"/>
                  </a:lnTo>
                  <a:lnTo>
                    <a:pt x="11095" y="529795"/>
                  </a:lnTo>
                  <a:lnTo>
                    <a:pt x="18166" y="528370"/>
                  </a:lnTo>
                  <a:lnTo>
                    <a:pt x="19128" y="528370"/>
                  </a:lnTo>
                  <a:lnTo>
                    <a:pt x="19137" y="528366"/>
                  </a:lnTo>
                  <a:lnTo>
                    <a:pt x="19582" y="528241"/>
                  </a:lnTo>
                  <a:lnTo>
                    <a:pt x="20160" y="527796"/>
                  </a:lnTo>
                  <a:lnTo>
                    <a:pt x="26877" y="525815"/>
                  </a:lnTo>
                  <a:lnTo>
                    <a:pt x="29131" y="525586"/>
                  </a:lnTo>
                  <a:lnTo>
                    <a:pt x="29256" y="525582"/>
                  </a:lnTo>
                  <a:lnTo>
                    <a:pt x="29282" y="525573"/>
                  </a:lnTo>
                  <a:lnTo>
                    <a:pt x="29342" y="525569"/>
                  </a:lnTo>
                  <a:lnTo>
                    <a:pt x="30016" y="525409"/>
                  </a:lnTo>
                  <a:lnTo>
                    <a:pt x="30763" y="524843"/>
                  </a:lnTo>
                  <a:lnTo>
                    <a:pt x="33133" y="523989"/>
                  </a:lnTo>
                  <a:lnTo>
                    <a:pt x="36478" y="522499"/>
                  </a:lnTo>
                  <a:lnTo>
                    <a:pt x="38486" y="522068"/>
                  </a:lnTo>
                  <a:lnTo>
                    <a:pt x="41857" y="520915"/>
                  </a:lnTo>
                  <a:lnTo>
                    <a:pt x="43878" y="520613"/>
                  </a:lnTo>
                  <a:lnTo>
                    <a:pt x="45825" y="519935"/>
                  </a:lnTo>
                  <a:lnTo>
                    <a:pt x="46217" y="519870"/>
                  </a:lnTo>
                  <a:lnTo>
                    <a:pt x="46571" y="519693"/>
                  </a:lnTo>
                  <a:lnTo>
                    <a:pt x="50396" y="518497"/>
                  </a:lnTo>
                  <a:lnTo>
                    <a:pt x="54329" y="517038"/>
                  </a:lnTo>
                  <a:lnTo>
                    <a:pt x="55210" y="516879"/>
                  </a:lnTo>
                  <a:lnTo>
                    <a:pt x="56095" y="516464"/>
                  </a:lnTo>
                  <a:lnTo>
                    <a:pt x="61422" y="514966"/>
                  </a:lnTo>
                  <a:lnTo>
                    <a:pt x="66486" y="513213"/>
                  </a:lnTo>
                  <a:lnTo>
                    <a:pt x="67647" y="513015"/>
                  </a:lnTo>
                  <a:lnTo>
                    <a:pt x="68700" y="512570"/>
                  </a:lnTo>
                  <a:lnTo>
                    <a:pt x="72313" y="511715"/>
                  </a:lnTo>
                  <a:lnTo>
                    <a:pt x="75724" y="509734"/>
                  </a:lnTo>
                  <a:lnTo>
                    <a:pt x="76285" y="509583"/>
                  </a:lnTo>
                  <a:lnTo>
                    <a:pt x="76695" y="509199"/>
                  </a:lnTo>
                  <a:lnTo>
                    <a:pt x="83369" y="505724"/>
                  </a:lnTo>
                  <a:lnTo>
                    <a:pt x="89801" y="502011"/>
                  </a:lnTo>
                  <a:lnTo>
                    <a:pt x="90117" y="501929"/>
                  </a:lnTo>
                  <a:lnTo>
                    <a:pt x="90341" y="501713"/>
                  </a:lnTo>
                  <a:lnTo>
                    <a:pt x="96782" y="498195"/>
                  </a:lnTo>
                  <a:lnTo>
                    <a:pt x="101790" y="494745"/>
                  </a:lnTo>
                  <a:lnTo>
                    <a:pt x="107704" y="489552"/>
                  </a:lnTo>
                  <a:lnTo>
                    <a:pt x="108351" y="489159"/>
                  </a:lnTo>
                  <a:lnTo>
                    <a:pt x="108714" y="488715"/>
                  </a:lnTo>
                  <a:lnTo>
                    <a:pt x="115220" y="483642"/>
                  </a:lnTo>
                  <a:lnTo>
                    <a:pt x="120888" y="478315"/>
                  </a:lnTo>
                  <a:lnTo>
                    <a:pt x="127333" y="471525"/>
                  </a:lnTo>
                  <a:lnTo>
                    <a:pt x="127484" y="471417"/>
                  </a:lnTo>
                  <a:lnTo>
                    <a:pt x="127592" y="471257"/>
                  </a:lnTo>
                  <a:lnTo>
                    <a:pt x="134599" y="464117"/>
                  </a:lnTo>
                  <a:lnTo>
                    <a:pt x="134685" y="464056"/>
                  </a:lnTo>
                  <a:lnTo>
                    <a:pt x="134745" y="463970"/>
                  </a:lnTo>
                  <a:lnTo>
                    <a:pt x="142209" y="456506"/>
                  </a:lnTo>
                  <a:lnTo>
                    <a:pt x="142378" y="456394"/>
                  </a:lnTo>
                  <a:lnTo>
                    <a:pt x="142490" y="456230"/>
                  </a:lnTo>
                  <a:lnTo>
                    <a:pt x="149134" y="449806"/>
                  </a:lnTo>
                  <a:lnTo>
                    <a:pt x="155773" y="442122"/>
                  </a:lnTo>
                  <a:lnTo>
                    <a:pt x="162400" y="434118"/>
                  </a:lnTo>
                  <a:lnTo>
                    <a:pt x="168392" y="426563"/>
                  </a:lnTo>
                  <a:lnTo>
                    <a:pt x="173529" y="418413"/>
                  </a:lnTo>
                  <a:lnTo>
                    <a:pt x="173879" y="418085"/>
                  </a:lnTo>
                  <a:lnTo>
                    <a:pt x="174250" y="417355"/>
                  </a:lnTo>
                  <a:lnTo>
                    <a:pt x="175152" y="416095"/>
                  </a:lnTo>
                  <a:lnTo>
                    <a:pt x="173922" y="414200"/>
                  </a:lnTo>
                  <a:lnTo>
                    <a:pt x="173628" y="413582"/>
                  </a:lnTo>
                  <a:lnTo>
                    <a:pt x="173382" y="413341"/>
                  </a:lnTo>
                  <a:lnTo>
                    <a:pt x="168733" y="405596"/>
                  </a:lnTo>
                  <a:lnTo>
                    <a:pt x="168716" y="405527"/>
                  </a:lnTo>
                  <a:lnTo>
                    <a:pt x="168668" y="405484"/>
                  </a:lnTo>
                  <a:lnTo>
                    <a:pt x="164019" y="397739"/>
                  </a:lnTo>
                  <a:lnTo>
                    <a:pt x="163976" y="397588"/>
                  </a:lnTo>
                  <a:lnTo>
                    <a:pt x="163872" y="397484"/>
                  </a:lnTo>
                  <a:lnTo>
                    <a:pt x="158825" y="388958"/>
                  </a:lnTo>
                  <a:lnTo>
                    <a:pt x="158454" y="387603"/>
                  </a:lnTo>
                  <a:lnTo>
                    <a:pt x="157591" y="386606"/>
                  </a:lnTo>
                  <a:lnTo>
                    <a:pt x="154461" y="379850"/>
                  </a:lnTo>
                  <a:lnTo>
                    <a:pt x="150714" y="373042"/>
                  </a:lnTo>
                  <a:lnTo>
                    <a:pt x="145931" y="364956"/>
                  </a:lnTo>
                  <a:lnTo>
                    <a:pt x="145650" y="363937"/>
                  </a:lnTo>
                  <a:lnTo>
                    <a:pt x="144247" y="361584"/>
                  </a:lnTo>
                  <a:lnTo>
                    <a:pt x="140949" y="353533"/>
                  </a:lnTo>
                  <a:lnTo>
                    <a:pt x="137046" y="345379"/>
                  </a:lnTo>
                  <a:lnTo>
                    <a:pt x="136817" y="344390"/>
                  </a:lnTo>
                  <a:lnTo>
                    <a:pt x="136010" y="342909"/>
                  </a:lnTo>
                  <a:lnTo>
                    <a:pt x="132531" y="333265"/>
                  </a:lnTo>
                  <a:lnTo>
                    <a:pt x="132522" y="333231"/>
                  </a:lnTo>
                  <a:lnTo>
                    <a:pt x="129112" y="324143"/>
                  </a:lnTo>
                  <a:lnTo>
                    <a:pt x="128952" y="323280"/>
                  </a:lnTo>
                  <a:lnTo>
                    <a:pt x="128520" y="322395"/>
                  </a:lnTo>
                  <a:lnTo>
                    <a:pt x="125490" y="312337"/>
                  </a:lnTo>
                  <a:lnTo>
                    <a:pt x="125378" y="311590"/>
                  </a:lnTo>
                  <a:lnTo>
                    <a:pt x="125127" y="311024"/>
                  </a:lnTo>
                  <a:lnTo>
                    <a:pt x="122736" y="301479"/>
                  </a:lnTo>
                  <a:lnTo>
                    <a:pt x="119429" y="292893"/>
                  </a:lnTo>
                  <a:lnTo>
                    <a:pt x="119045" y="290842"/>
                  </a:lnTo>
                  <a:lnTo>
                    <a:pt x="118190" y="288654"/>
                  </a:lnTo>
                  <a:lnTo>
                    <a:pt x="116705" y="281250"/>
                  </a:lnTo>
                  <a:lnTo>
                    <a:pt x="113795" y="274278"/>
                  </a:lnTo>
                  <a:lnTo>
                    <a:pt x="113433" y="272487"/>
                  </a:lnTo>
                  <a:lnTo>
                    <a:pt x="112478" y="270229"/>
                  </a:lnTo>
                  <a:lnTo>
                    <a:pt x="110484" y="261776"/>
                  </a:lnTo>
                  <a:lnTo>
                    <a:pt x="110454" y="261539"/>
                  </a:lnTo>
                  <a:lnTo>
                    <a:pt x="110406" y="261418"/>
                  </a:lnTo>
                  <a:lnTo>
                    <a:pt x="108472" y="252948"/>
                  </a:lnTo>
                  <a:lnTo>
                    <a:pt x="108472" y="252927"/>
                  </a:lnTo>
                  <a:lnTo>
                    <a:pt x="106249" y="244047"/>
                  </a:lnTo>
                  <a:lnTo>
                    <a:pt x="106232" y="243926"/>
                  </a:lnTo>
                  <a:lnTo>
                    <a:pt x="106210" y="243874"/>
                  </a:lnTo>
                  <a:lnTo>
                    <a:pt x="104285" y="236190"/>
                  </a:lnTo>
                  <a:lnTo>
                    <a:pt x="104246" y="235905"/>
                  </a:lnTo>
                  <a:lnTo>
                    <a:pt x="104177" y="235745"/>
                  </a:lnTo>
                  <a:lnTo>
                    <a:pt x="102252" y="227668"/>
                  </a:lnTo>
                  <a:lnTo>
                    <a:pt x="102105" y="226459"/>
                  </a:lnTo>
                  <a:lnTo>
                    <a:pt x="101876" y="225812"/>
                  </a:lnTo>
                  <a:lnTo>
                    <a:pt x="100719" y="218892"/>
                  </a:lnTo>
                  <a:lnTo>
                    <a:pt x="100529" y="216668"/>
                  </a:lnTo>
                  <a:lnTo>
                    <a:pt x="100404" y="216185"/>
                  </a:lnTo>
                  <a:lnTo>
                    <a:pt x="100132" y="211864"/>
                  </a:lnTo>
                  <a:lnTo>
                    <a:pt x="99018" y="206869"/>
                  </a:lnTo>
                  <a:lnTo>
                    <a:pt x="98392" y="201270"/>
                  </a:lnTo>
                  <a:lnTo>
                    <a:pt x="98392" y="197164"/>
                  </a:lnTo>
                  <a:lnTo>
                    <a:pt x="97874" y="193555"/>
                  </a:lnTo>
                  <a:lnTo>
                    <a:pt x="97607" y="189877"/>
                  </a:lnTo>
                  <a:lnTo>
                    <a:pt x="97857" y="186337"/>
                  </a:lnTo>
                  <a:lnTo>
                    <a:pt x="98660" y="180704"/>
                  </a:lnTo>
                  <a:lnTo>
                    <a:pt x="98746" y="180445"/>
                  </a:lnTo>
                  <a:lnTo>
                    <a:pt x="98794" y="179901"/>
                  </a:lnTo>
                  <a:lnTo>
                    <a:pt x="99588" y="175519"/>
                  </a:lnTo>
                  <a:lnTo>
                    <a:pt x="100171" y="171996"/>
                  </a:lnTo>
                  <a:lnTo>
                    <a:pt x="100490" y="168819"/>
                  </a:lnTo>
                  <a:lnTo>
                    <a:pt x="100879" y="167498"/>
                  </a:lnTo>
                  <a:lnTo>
                    <a:pt x="101237" y="164826"/>
                  </a:lnTo>
                  <a:lnTo>
                    <a:pt x="101859" y="162538"/>
                  </a:lnTo>
                  <a:lnTo>
                    <a:pt x="101971" y="161398"/>
                  </a:lnTo>
                  <a:lnTo>
                    <a:pt x="102554" y="159425"/>
                  </a:lnTo>
                  <a:lnTo>
                    <a:pt x="103055" y="156222"/>
                  </a:lnTo>
                  <a:lnTo>
                    <a:pt x="104134" y="154055"/>
                  </a:lnTo>
                  <a:lnTo>
                    <a:pt x="104587" y="152523"/>
                  </a:lnTo>
                  <a:lnTo>
                    <a:pt x="105481" y="151353"/>
                  </a:lnTo>
                  <a:lnTo>
                    <a:pt x="106383" y="149544"/>
                  </a:lnTo>
                  <a:lnTo>
                    <a:pt x="107557" y="147865"/>
                  </a:lnTo>
                  <a:lnTo>
                    <a:pt x="108067" y="146639"/>
                  </a:lnTo>
                  <a:lnTo>
                    <a:pt x="108602" y="145758"/>
                  </a:lnTo>
                  <a:lnTo>
                    <a:pt x="108731" y="145214"/>
                  </a:lnTo>
                  <a:lnTo>
                    <a:pt x="110367" y="141924"/>
                  </a:lnTo>
                  <a:lnTo>
                    <a:pt x="110380" y="141916"/>
                  </a:lnTo>
                  <a:lnTo>
                    <a:pt x="112332" y="138000"/>
                  </a:lnTo>
                  <a:lnTo>
                    <a:pt x="113558" y="136662"/>
                  </a:lnTo>
                  <a:lnTo>
                    <a:pt x="118216" y="130441"/>
                  </a:lnTo>
                  <a:lnTo>
                    <a:pt x="120094" y="128797"/>
                  </a:lnTo>
                  <a:lnTo>
                    <a:pt x="120396" y="128451"/>
                  </a:lnTo>
                  <a:lnTo>
                    <a:pt x="121354" y="126914"/>
                  </a:lnTo>
                  <a:lnTo>
                    <a:pt x="124531" y="123901"/>
                  </a:lnTo>
                  <a:lnTo>
                    <a:pt x="128218" y="119727"/>
                  </a:lnTo>
                  <a:lnTo>
                    <a:pt x="129034" y="119152"/>
                  </a:lnTo>
                  <a:lnTo>
                    <a:pt x="129492" y="118561"/>
                  </a:lnTo>
                  <a:lnTo>
                    <a:pt x="135225" y="113886"/>
                  </a:lnTo>
                  <a:lnTo>
                    <a:pt x="137111" y="112055"/>
                  </a:lnTo>
                  <a:lnTo>
                    <a:pt x="139149" y="110920"/>
                  </a:lnTo>
                  <a:lnTo>
                    <a:pt x="140841" y="109651"/>
                  </a:lnTo>
                  <a:lnTo>
                    <a:pt x="144899" y="107492"/>
                  </a:lnTo>
                  <a:lnTo>
                    <a:pt x="145792" y="106733"/>
                  </a:lnTo>
                  <a:lnTo>
                    <a:pt x="147718" y="105873"/>
                  </a:lnTo>
                  <a:lnTo>
                    <a:pt x="149242" y="104919"/>
                  </a:lnTo>
                  <a:lnTo>
                    <a:pt x="150468" y="104565"/>
                  </a:lnTo>
                  <a:lnTo>
                    <a:pt x="151435" y="103689"/>
                  </a:lnTo>
                  <a:lnTo>
                    <a:pt x="156006" y="101397"/>
                  </a:lnTo>
                  <a:lnTo>
                    <a:pt x="156814" y="101203"/>
                  </a:lnTo>
                  <a:lnTo>
                    <a:pt x="158061" y="100473"/>
                  </a:lnTo>
                  <a:lnTo>
                    <a:pt x="161821" y="98962"/>
                  </a:lnTo>
                  <a:lnTo>
                    <a:pt x="162892" y="98751"/>
                  </a:lnTo>
                  <a:lnTo>
                    <a:pt x="164109" y="98159"/>
                  </a:lnTo>
                  <a:lnTo>
                    <a:pt x="167856" y="97028"/>
                  </a:lnTo>
                  <a:lnTo>
                    <a:pt x="169566" y="96773"/>
                  </a:lnTo>
                  <a:lnTo>
                    <a:pt x="170770" y="96324"/>
                  </a:lnTo>
                  <a:lnTo>
                    <a:pt x="172985" y="95919"/>
                  </a:lnTo>
                  <a:lnTo>
                    <a:pt x="175131" y="95137"/>
                  </a:lnTo>
                  <a:lnTo>
                    <a:pt x="183924" y="93562"/>
                  </a:lnTo>
                  <a:lnTo>
                    <a:pt x="186147" y="93562"/>
                  </a:lnTo>
                  <a:lnTo>
                    <a:pt x="188664" y="93143"/>
                  </a:lnTo>
                  <a:lnTo>
                    <a:pt x="190400" y="92992"/>
                  </a:lnTo>
                  <a:lnTo>
                    <a:pt x="190866" y="92862"/>
                  </a:lnTo>
                  <a:lnTo>
                    <a:pt x="194358" y="92573"/>
                  </a:lnTo>
                  <a:lnTo>
                    <a:pt x="197324" y="92029"/>
                  </a:lnTo>
                  <a:lnTo>
                    <a:pt x="199154" y="91861"/>
                  </a:lnTo>
                  <a:lnTo>
                    <a:pt x="199711" y="91701"/>
                  </a:lnTo>
                  <a:lnTo>
                    <a:pt x="203929" y="91317"/>
                  </a:lnTo>
                  <a:lnTo>
                    <a:pt x="206316" y="91204"/>
                  </a:lnTo>
                  <a:lnTo>
                    <a:pt x="211173" y="91204"/>
                  </a:lnTo>
                  <a:lnTo>
                    <a:pt x="215222" y="91127"/>
                  </a:lnTo>
                  <a:lnTo>
                    <a:pt x="215740" y="91122"/>
                  </a:lnTo>
                  <a:lnTo>
                    <a:pt x="219837" y="91122"/>
                  </a:lnTo>
                  <a:lnTo>
                    <a:pt x="224296" y="91040"/>
                  </a:lnTo>
                  <a:lnTo>
                    <a:pt x="224776" y="91036"/>
                  </a:lnTo>
                  <a:lnTo>
                    <a:pt x="227072" y="91140"/>
                  </a:lnTo>
                  <a:lnTo>
                    <a:pt x="231497" y="91541"/>
                  </a:lnTo>
                  <a:lnTo>
                    <a:pt x="231799" y="91628"/>
                  </a:lnTo>
                  <a:lnTo>
                    <a:pt x="232827" y="91705"/>
                  </a:lnTo>
                  <a:lnTo>
                    <a:pt x="237696" y="92426"/>
                  </a:lnTo>
                  <a:lnTo>
                    <a:pt x="238771" y="92793"/>
                  </a:lnTo>
                  <a:lnTo>
                    <a:pt x="240511" y="93026"/>
                  </a:lnTo>
                  <a:lnTo>
                    <a:pt x="243585" y="93864"/>
                  </a:lnTo>
                  <a:lnTo>
                    <a:pt x="246736" y="94377"/>
                  </a:lnTo>
                  <a:lnTo>
                    <a:pt x="248916" y="95159"/>
                  </a:lnTo>
                  <a:lnTo>
                    <a:pt x="251182" y="95556"/>
                  </a:lnTo>
                  <a:lnTo>
                    <a:pt x="255681" y="97183"/>
                  </a:lnTo>
                  <a:lnTo>
                    <a:pt x="257680" y="98297"/>
                  </a:lnTo>
                  <a:lnTo>
                    <a:pt x="260490" y="99584"/>
                  </a:lnTo>
                  <a:lnTo>
                    <a:pt x="263361" y="101410"/>
                  </a:lnTo>
                  <a:lnTo>
                    <a:pt x="267060" y="103115"/>
                  </a:lnTo>
                  <a:lnTo>
                    <a:pt x="268187" y="104099"/>
                  </a:lnTo>
                  <a:lnTo>
                    <a:pt x="273173" y="107151"/>
                  </a:lnTo>
                  <a:lnTo>
                    <a:pt x="276735" y="110316"/>
                  </a:lnTo>
                  <a:lnTo>
                    <a:pt x="277693" y="111615"/>
                  </a:lnTo>
                  <a:lnTo>
                    <a:pt x="278962" y="112565"/>
                  </a:lnTo>
                  <a:lnTo>
                    <a:pt x="281686" y="115677"/>
                  </a:lnTo>
                  <a:lnTo>
                    <a:pt x="282981" y="117814"/>
                  </a:lnTo>
                  <a:lnTo>
                    <a:pt x="284039" y="118811"/>
                  </a:lnTo>
                  <a:lnTo>
                    <a:pt x="286728" y="123033"/>
                  </a:lnTo>
                  <a:lnTo>
                    <a:pt x="287566" y="124851"/>
                  </a:lnTo>
                  <a:lnTo>
                    <a:pt x="288088" y="125425"/>
                  </a:lnTo>
                  <a:lnTo>
                    <a:pt x="290139" y="129522"/>
                  </a:lnTo>
                  <a:lnTo>
                    <a:pt x="292327" y="132798"/>
                  </a:lnTo>
                  <a:lnTo>
                    <a:pt x="293329" y="134892"/>
                  </a:lnTo>
                  <a:lnTo>
                    <a:pt x="294210" y="136101"/>
                  </a:lnTo>
                  <a:lnTo>
                    <a:pt x="294555" y="137443"/>
                  </a:lnTo>
                  <a:lnTo>
                    <a:pt x="295531" y="139481"/>
                  </a:lnTo>
                  <a:lnTo>
                    <a:pt x="296187" y="143824"/>
                  </a:lnTo>
                  <a:lnTo>
                    <a:pt x="296631" y="145564"/>
                  </a:lnTo>
                  <a:lnTo>
                    <a:pt x="296947" y="150882"/>
                  </a:lnTo>
                  <a:lnTo>
                    <a:pt x="297879" y="156460"/>
                  </a:lnTo>
                  <a:lnTo>
                    <a:pt x="298004" y="157927"/>
                  </a:lnTo>
                  <a:lnTo>
                    <a:pt x="298129" y="158368"/>
                  </a:lnTo>
                  <a:lnTo>
                    <a:pt x="298699" y="164278"/>
                  </a:lnTo>
                  <a:lnTo>
                    <a:pt x="299895" y="169648"/>
                  </a:lnTo>
                  <a:lnTo>
                    <a:pt x="300534" y="175346"/>
                  </a:lnTo>
                  <a:lnTo>
                    <a:pt x="300534" y="182810"/>
                  </a:lnTo>
                  <a:lnTo>
                    <a:pt x="300534" y="183031"/>
                  </a:lnTo>
                  <a:lnTo>
                    <a:pt x="300461" y="191565"/>
                  </a:lnTo>
                  <a:lnTo>
                    <a:pt x="300461" y="209127"/>
                  </a:lnTo>
                  <a:lnTo>
                    <a:pt x="300016" y="213862"/>
                  </a:lnTo>
                  <a:lnTo>
                    <a:pt x="298630" y="221180"/>
                  </a:lnTo>
                  <a:lnTo>
                    <a:pt x="297948" y="229697"/>
                  </a:lnTo>
                  <a:lnTo>
                    <a:pt x="297845" y="230073"/>
                  </a:lnTo>
                  <a:lnTo>
                    <a:pt x="297741" y="231441"/>
                  </a:lnTo>
                  <a:lnTo>
                    <a:pt x="296152" y="241797"/>
                  </a:lnTo>
                  <a:lnTo>
                    <a:pt x="296036" y="242125"/>
                  </a:lnTo>
                  <a:lnTo>
                    <a:pt x="295971" y="242769"/>
                  </a:lnTo>
                  <a:lnTo>
                    <a:pt x="293981" y="252754"/>
                  </a:lnTo>
                  <a:lnTo>
                    <a:pt x="293411" y="254204"/>
                  </a:lnTo>
                  <a:lnTo>
                    <a:pt x="293143" y="255797"/>
                  </a:lnTo>
                  <a:lnTo>
                    <a:pt x="290126" y="264664"/>
                  </a:lnTo>
                  <a:lnTo>
                    <a:pt x="288477" y="273587"/>
                  </a:lnTo>
                  <a:lnTo>
                    <a:pt x="288131" y="274503"/>
                  </a:lnTo>
                  <a:lnTo>
                    <a:pt x="287954" y="275772"/>
                  </a:lnTo>
                  <a:lnTo>
                    <a:pt x="284764" y="286948"/>
                  </a:lnTo>
                  <a:lnTo>
                    <a:pt x="284384" y="287743"/>
                  </a:lnTo>
                  <a:lnTo>
                    <a:pt x="284255" y="288481"/>
                  </a:lnTo>
                  <a:lnTo>
                    <a:pt x="280223" y="299563"/>
                  </a:lnTo>
                  <a:lnTo>
                    <a:pt x="276489" y="310403"/>
                  </a:lnTo>
                  <a:lnTo>
                    <a:pt x="272975" y="321424"/>
                  </a:lnTo>
                  <a:lnTo>
                    <a:pt x="272595" y="322166"/>
                  </a:lnTo>
                  <a:lnTo>
                    <a:pt x="272478" y="322784"/>
                  </a:lnTo>
                  <a:lnTo>
                    <a:pt x="268278" y="333494"/>
                  </a:lnTo>
                  <a:lnTo>
                    <a:pt x="264431" y="344459"/>
                  </a:lnTo>
                  <a:lnTo>
                    <a:pt x="264228" y="344835"/>
                  </a:lnTo>
                  <a:lnTo>
                    <a:pt x="264172" y="345128"/>
                  </a:lnTo>
                  <a:lnTo>
                    <a:pt x="259665" y="356637"/>
                  </a:lnTo>
                  <a:lnTo>
                    <a:pt x="258750" y="358209"/>
                  </a:lnTo>
                  <a:lnTo>
                    <a:pt x="258539" y="359055"/>
                  </a:lnTo>
                  <a:lnTo>
                    <a:pt x="253181" y="369156"/>
                  </a:lnTo>
                  <a:lnTo>
                    <a:pt x="249201" y="379323"/>
                  </a:lnTo>
                  <a:lnTo>
                    <a:pt x="248553" y="380432"/>
                  </a:lnTo>
                  <a:lnTo>
                    <a:pt x="248394" y="381114"/>
                  </a:lnTo>
                  <a:lnTo>
                    <a:pt x="243826" y="390322"/>
                  </a:lnTo>
                  <a:lnTo>
                    <a:pt x="239557" y="400303"/>
                  </a:lnTo>
                  <a:lnTo>
                    <a:pt x="238953" y="401029"/>
                  </a:lnTo>
                  <a:lnTo>
                    <a:pt x="238689" y="402086"/>
                  </a:lnTo>
                  <a:lnTo>
                    <a:pt x="232952" y="412762"/>
                  </a:lnTo>
                  <a:lnTo>
                    <a:pt x="234925" y="415719"/>
                  </a:lnTo>
                  <a:lnTo>
                    <a:pt x="239660" y="421085"/>
                  </a:lnTo>
                  <a:lnTo>
                    <a:pt x="240079" y="421776"/>
                  </a:lnTo>
                  <a:lnTo>
                    <a:pt x="240563" y="422169"/>
                  </a:lnTo>
                  <a:lnTo>
                    <a:pt x="245549" y="428480"/>
                  </a:lnTo>
                  <a:lnTo>
                    <a:pt x="251571" y="434502"/>
                  </a:lnTo>
                  <a:lnTo>
                    <a:pt x="258249" y="441181"/>
                  </a:lnTo>
                  <a:lnTo>
                    <a:pt x="259108" y="442454"/>
                  </a:lnTo>
                  <a:lnTo>
                    <a:pt x="260101" y="443253"/>
                  </a:lnTo>
                  <a:lnTo>
                    <a:pt x="265105" y="449504"/>
                  </a:lnTo>
                  <a:lnTo>
                    <a:pt x="271062" y="454865"/>
                  </a:lnTo>
                  <a:lnTo>
                    <a:pt x="278220" y="460810"/>
                  </a:lnTo>
                  <a:lnTo>
                    <a:pt x="278880" y="461656"/>
                  </a:lnTo>
                  <a:lnTo>
                    <a:pt x="279903" y="462342"/>
                  </a:lnTo>
                  <a:lnTo>
                    <a:pt x="286439" y="468883"/>
                  </a:lnTo>
                  <a:lnTo>
                    <a:pt x="293808" y="475418"/>
                  </a:lnTo>
                  <a:lnTo>
                    <a:pt x="294033" y="475725"/>
                  </a:lnTo>
                  <a:lnTo>
                    <a:pt x="294391" y="475954"/>
                  </a:lnTo>
                  <a:lnTo>
                    <a:pt x="300599" y="481833"/>
                  </a:lnTo>
                  <a:lnTo>
                    <a:pt x="307247" y="486595"/>
                  </a:lnTo>
                  <a:lnTo>
                    <a:pt x="316084" y="492116"/>
                  </a:lnTo>
                  <a:lnTo>
                    <a:pt x="316140" y="492177"/>
                  </a:lnTo>
                  <a:lnTo>
                    <a:pt x="316256" y="492229"/>
                  </a:lnTo>
                  <a:lnTo>
                    <a:pt x="324364" y="497439"/>
                  </a:lnTo>
                  <a:lnTo>
                    <a:pt x="332682" y="501765"/>
                  </a:lnTo>
                  <a:lnTo>
                    <a:pt x="340069" y="505175"/>
                  </a:lnTo>
                  <a:lnTo>
                    <a:pt x="348884" y="508249"/>
                  </a:lnTo>
                  <a:lnTo>
                    <a:pt x="348919" y="508266"/>
                  </a:lnTo>
                  <a:lnTo>
                    <a:pt x="357151" y="511137"/>
                  </a:lnTo>
                  <a:lnTo>
                    <a:pt x="365409" y="512954"/>
                  </a:lnTo>
                  <a:lnTo>
                    <a:pt x="372550" y="514202"/>
                  </a:lnTo>
                  <a:lnTo>
                    <a:pt x="381037" y="514301"/>
                  </a:lnTo>
                  <a:lnTo>
                    <a:pt x="381037" y="514301"/>
                  </a:lnTo>
                  <a:lnTo>
                    <a:pt x="391264" y="514422"/>
                  </a:lnTo>
                  <a:lnTo>
                    <a:pt x="391298" y="514431"/>
                  </a:lnTo>
                  <a:lnTo>
                    <a:pt x="392269" y="514457"/>
                  </a:lnTo>
                  <a:lnTo>
                    <a:pt x="401827" y="514936"/>
                  </a:lnTo>
                  <a:lnTo>
                    <a:pt x="410275" y="514936"/>
                  </a:lnTo>
                  <a:lnTo>
                    <a:pt x="418931" y="514245"/>
                  </a:lnTo>
                  <a:lnTo>
                    <a:pt x="420321" y="514189"/>
                  </a:lnTo>
                  <a:lnTo>
                    <a:pt x="420429" y="514163"/>
                  </a:lnTo>
                  <a:lnTo>
                    <a:pt x="429577" y="513908"/>
                  </a:lnTo>
                  <a:lnTo>
                    <a:pt x="436259" y="513188"/>
                  </a:lnTo>
                  <a:lnTo>
                    <a:pt x="443089" y="511120"/>
                  </a:lnTo>
                  <a:lnTo>
                    <a:pt x="444164" y="510956"/>
                  </a:lnTo>
                  <a:lnTo>
                    <a:pt x="444975" y="510615"/>
                  </a:lnTo>
                  <a:lnTo>
                    <a:pt x="453544" y="508625"/>
                  </a:lnTo>
                  <a:lnTo>
                    <a:pt x="461289" y="506479"/>
                  </a:lnTo>
                  <a:lnTo>
                    <a:pt x="469215" y="503820"/>
                  </a:lnTo>
                  <a:lnTo>
                    <a:pt x="476934" y="500461"/>
                  </a:lnTo>
                  <a:lnTo>
                    <a:pt x="476951" y="500457"/>
                  </a:lnTo>
                  <a:lnTo>
                    <a:pt x="485878" y="496356"/>
                  </a:lnTo>
                  <a:lnTo>
                    <a:pt x="486491" y="496222"/>
                  </a:lnTo>
                  <a:lnTo>
                    <a:pt x="487290" y="495756"/>
                  </a:lnTo>
                  <a:lnTo>
                    <a:pt x="493675" y="493200"/>
                  </a:lnTo>
                  <a:lnTo>
                    <a:pt x="499209" y="489509"/>
                  </a:lnTo>
                  <a:lnTo>
                    <a:pt x="506246" y="484458"/>
                  </a:lnTo>
                  <a:lnTo>
                    <a:pt x="513036" y="479243"/>
                  </a:lnTo>
                  <a:lnTo>
                    <a:pt x="518938" y="474158"/>
                  </a:lnTo>
                  <a:lnTo>
                    <a:pt x="524381" y="468593"/>
                  </a:lnTo>
                  <a:lnTo>
                    <a:pt x="530037" y="461880"/>
                  </a:lnTo>
                  <a:lnTo>
                    <a:pt x="530352" y="461639"/>
                  </a:lnTo>
                  <a:lnTo>
                    <a:pt x="530602" y="461233"/>
                  </a:lnTo>
                  <a:lnTo>
                    <a:pt x="534777" y="456592"/>
                  </a:lnTo>
                  <a:lnTo>
                    <a:pt x="530412" y="452457"/>
                  </a:lnTo>
                  <a:lnTo>
                    <a:pt x="529717" y="451468"/>
                  </a:lnTo>
                  <a:lnTo>
                    <a:pt x="528793" y="450786"/>
                  </a:lnTo>
                  <a:lnTo>
                    <a:pt x="522534" y="443741"/>
                  </a:lnTo>
                  <a:lnTo>
                    <a:pt x="522534" y="443741"/>
                  </a:lnTo>
                  <a:lnTo>
                    <a:pt x="515916" y="436341"/>
                  </a:lnTo>
                  <a:lnTo>
                    <a:pt x="515903" y="436328"/>
                  </a:lnTo>
                  <a:lnTo>
                    <a:pt x="515894" y="436320"/>
                  </a:lnTo>
                  <a:lnTo>
                    <a:pt x="509238" y="428882"/>
                  </a:lnTo>
                  <a:lnTo>
                    <a:pt x="508819" y="428204"/>
                  </a:lnTo>
                  <a:lnTo>
                    <a:pt x="508327" y="427811"/>
                  </a:lnTo>
                  <a:lnTo>
                    <a:pt x="501346" y="419177"/>
                  </a:lnTo>
                  <a:lnTo>
                    <a:pt x="499593" y="416077"/>
                  </a:lnTo>
                  <a:lnTo>
                    <a:pt x="498540" y="414972"/>
                  </a:lnTo>
                  <a:lnTo>
                    <a:pt x="494003" y="406610"/>
                  </a:lnTo>
                  <a:lnTo>
                    <a:pt x="488499" y="398356"/>
                  </a:lnTo>
                  <a:lnTo>
                    <a:pt x="487705" y="396703"/>
                  </a:lnTo>
                  <a:lnTo>
                    <a:pt x="487148" y="396120"/>
                  </a:lnTo>
                  <a:lnTo>
                    <a:pt x="482114" y="386834"/>
                  </a:lnTo>
                  <a:lnTo>
                    <a:pt x="482110" y="386817"/>
                  </a:lnTo>
                  <a:lnTo>
                    <a:pt x="476360" y="376478"/>
                  </a:lnTo>
                  <a:lnTo>
                    <a:pt x="476355" y="376465"/>
                  </a:lnTo>
                  <a:lnTo>
                    <a:pt x="470238" y="365759"/>
                  </a:lnTo>
                  <a:lnTo>
                    <a:pt x="470169" y="365513"/>
                  </a:lnTo>
                  <a:lnTo>
                    <a:pt x="470005" y="365345"/>
                  </a:lnTo>
                  <a:lnTo>
                    <a:pt x="464186" y="354876"/>
                  </a:lnTo>
                  <a:lnTo>
                    <a:pt x="464000" y="354177"/>
                  </a:lnTo>
                  <a:lnTo>
                    <a:pt x="463560" y="353689"/>
                  </a:lnTo>
                  <a:lnTo>
                    <a:pt x="458526" y="343635"/>
                  </a:lnTo>
                  <a:lnTo>
                    <a:pt x="458280" y="342598"/>
                  </a:lnTo>
                  <a:lnTo>
                    <a:pt x="457348" y="340954"/>
                  </a:lnTo>
                  <a:lnTo>
                    <a:pt x="453186" y="329993"/>
                  </a:lnTo>
                  <a:lnTo>
                    <a:pt x="449163" y="320660"/>
                  </a:lnTo>
                  <a:lnTo>
                    <a:pt x="449068" y="320202"/>
                  </a:lnTo>
                  <a:lnTo>
                    <a:pt x="448761" y="319675"/>
                  </a:lnTo>
                  <a:lnTo>
                    <a:pt x="444505" y="308861"/>
                  </a:lnTo>
                  <a:lnTo>
                    <a:pt x="444388" y="308261"/>
                  </a:lnTo>
                  <a:lnTo>
                    <a:pt x="444051" y="307622"/>
                  </a:lnTo>
                  <a:lnTo>
                    <a:pt x="440576" y="297603"/>
                  </a:lnTo>
                  <a:lnTo>
                    <a:pt x="440304" y="296036"/>
                  </a:lnTo>
                  <a:lnTo>
                    <a:pt x="439713" y="294615"/>
                  </a:lnTo>
                  <a:lnTo>
                    <a:pt x="437429" y="284751"/>
                  </a:lnTo>
                  <a:lnTo>
                    <a:pt x="434891" y="275345"/>
                  </a:lnTo>
                  <a:lnTo>
                    <a:pt x="434882" y="275293"/>
                  </a:lnTo>
                  <a:lnTo>
                    <a:pt x="432214" y="265787"/>
                  </a:lnTo>
                  <a:lnTo>
                    <a:pt x="432137" y="265234"/>
                  </a:lnTo>
                  <a:lnTo>
                    <a:pt x="431973" y="264854"/>
                  </a:lnTo>
                  <a:lnTo>
                    <a:pt x="429654" y="255616"/>
                  </a:lnTo>
                  <a:lnTo>
                    <a:pt x="429240" y="252318"/>
                  </a:lnTo>
                  <a:lnTo>
                    <a:pt x="428895" y="251066"/>
                  </a:lnTo>
                  <a:lnTo>
                    <a:pt x="428247" y="243304"/>
                  </a:lnTo>
                  <a:lnTo>
                    <a:pt x="426654" y="235698"/>
                  </a:lnTo>
                  <a:lnTo>
                    <a:pt x="426257" y="231929"/>
                  </a:lnTo>
                  <a:lnTo>
                    <a:pt x="426076" y="231186"/>
                  </a:lnTo>
                  <a:lnTo>
                    <a:pt x="425687" y="222604"/>
                  </a:lnTo>
                  <a:lnTo>
                    <a:pt x="425687" y="222548"/>
                  </a:lnTo>
                  <a:lnTo>
                    <a:pt x="425683" y="222544"/>
                  </a:lnTo>
                  <a:lnTo>
                    <a:pt x="425324" y="214639"/>
                  </a:lnTo>
                  <a:lnTo>
                    <a:pt x="424625" y="207642"/>
                  </a:lnTo>
                  <a:lnTo>
                    <a:pt x="424496" y="205164"/>
                  </a:lnTo>
                  <a:lnTo>
                    <a:pt x="424478" y="205082"/>
                  </a:lnTo>
                  <a:lnTo>
                    <a:pt x="424405" y="197635"/>
                  </a:lnTo>
                  <a:lnTo>
                    <a:pt x="424401" y="197341"/>
                  </a:lnTo>
                  <a:lnTo>
                    <a:pt x="424401" y="191056"/>
                  </a:lnTo>
                  <a:lnTo>
                    <a:pt x="424569" y="188030"/>
                  </a:lnTo>
                  <a:lnTo>
                    <a:pt x="425368" y="180833"/>
                  </a:lnTo>
                  <a:lnTo>
                    <a:pt x="425381" y="180786"/>
                  </a:lnTo>
                  <a:lnTo>
                    <a:pt x="425389" y="180674"/>
                  </a:lnTo>
                  <a:lnTo>
                    <a:pt x="426123" y="174638"/>
                  </a:lnTo>
                  <a:lnTo>
                    <a:pt x="426568" y="173235"/>
                  </a:lnTo>
                  <a:lnTo>
                    <a:pt x="426904" y="170757"/>
                  </a:lnTo>
                  <a:lnTo>
                    <a:pt x="428377" y="165417"/>
                  </a:lnTo>
                  <a:lnTo>
                    <a:pt x="428942" y="162007"/>
                  </a:lnTo>
                  <a:lnTo>
                    <a:pt x="429909" y="159335"/>
                  </a:lnTo>
                  <a:lnTo>
                    <a:pt x="430371" y="156835"/>
                  </a:lnTo>
                  <a:lnTo>
                    <a:pt x="432706" y="150722"/>
                  </a:lnTo>
                  <a:lnTo>
                    <a:pt x="433911" y="148633"/>
                  </a:lnTo>
                  <a:lnTo>
                    <a:pt x="435137" y="145952"/>
                  </a:lnTo>
                  <a:lnTo>
                    <a:pt x="437895" y="141609"/>
                  </a:lnTo>
                  <a:lnTo>
                    <a:pt x="440408" y="137543"/>
                  </a:lnTo>
                  <a:lnTo>
                    <a:pt x="442622" y="133843"/>
                  </a:lnTo>
                  <a:lnTo>
                    <a:pt x="444980" y="131542"/>
                  </a:lnTo>
                  <a:lnTo>
                    <a:pt x="448450" y="127035"/>
                  </a:lnTo>
                  <a:lnTo>
                    <a:pt x="452387" y="123711"/>
                  </a:lnTo>
                  <a:lnTo>
                    <a:pt x="455949" y="120508"/>
                  </a:lnTo>
                  <a:lnTo>
                    <a:pt x="456968" y="119878"/>
                  </a:lnTo>
                  <a:lnTo>
                    <a:pt x="458030" y="118803"/>
                  </a:lnTo>
                  <a:lnTo>
                    <a:pt x="462204" y="116636"/>
                  </a:lnTo>
                  <a:lnTo>
                    <a:pt x="464432" y="115254"/>
                  </a:lnTo>
                  <a:lnTo>
                    <a:pt x="465101" y="115129"/>
                  </a:lnTo>
                  <a:lnTo>
                    <a:pt x="465792" y="114771"/>
                  </a:lnTo>
                  <a:lnTo>
                    <a:pt x="468058" y="114011"/>
                  </a:lnTo>
                  <a:lnTo>
                    <a:pt x="470722" y="112526"/>
                  </a:lnTo>
                  <a:lnTo>
                    <a:pt x="471930" y="112211"/>
                  </a:lnTo>
                  <a:lnTo>
                    <a:pt x="474395" y="110803"/>
                  </a:lnTo>
                  <a:lnTo>
                    <a:pt x="479312" y="108904"/>
                  </a:lnTo>
                  <a:lnTo>
                    <a:pt x="482390" y="108326"/>
                  </a:lnTo>
                  <a:lnTo>
                    <a:pt x="485572" y="107259"/>
                  </a:lnTo>
                  <a:lnTo>
                    <a:pt x="490921" y="106495"/>
                  </a:lnTo>
                  <a:lnTo>
                    <a:pt x="492440" y="106383"/>
                  </a:lnTo>
                  <a:lnTo>
                    <a:pt x="492803" y="106284"/>
                  </a:lnTo>
                  <a:lnTo>
                    <a:pt x="498588" y="105822"/>
                  </a:lnTo>
                  <a:lnTo>
                    <a:pt x="500910" y="105727"/>
                  </a:lnTo>
                  <a:lnTo>
                    <a:pt x="506410" y="105727"/>
                  </a:lnTo>
                  <a:lnTo>
                    <a:pt x="507960" y="105770"/>
                  </a:lnTo>
                  <a:lnTo>
                    <a:pt x="515104" y="106167"/>
                  </a:lnTo>
                  <a:lnTo>
                    <a:pt x="515320" y="106219"/>
                  </a:lnTo>
                  <a:lnTo>
                    <a:pt x="516542" y="106288"/>
                  </a:lnTo>
                  <a:lnTo>
                    <a:pt x="522965" y="106992"/>
                  </a:lnTo>
                  <a:lnTo>
                    <a:pt x="526708" y="108140"/>
                  </a:lnTo>
                  <a:lnTo>
                    <a:pt x="530119" y="108792"/>
                  </a:lnTo>
                  <a:lnTo>
                    <a:pt x="537022" y="111520"/>
                  </a:lnTo>
                  <a:lnTo>
                    <a:pt x="537220" y="111641"/>
                  </a:lnTo>
                  <a:lnTo>
                    <a:pt x="537350" y="111667"/>
                  </a:lnTo>
                  <a:lnTo>
                    <a:pt x="543860" y="114391"/>
                  </a:lnTo>
                  <a:lnTo>
                    <a:pt x="544175" y="114585"/>
                  </a:lnTo>
                  <a:lnTo>
                    <a:pt x="544382" y="114633"/>
                  </a:lnTo>
                  <a:lnTo>
                    <a:pt x="551280" y="117745"/>
                  </a:lnTo>
                  <a:lnTo>
                    <a:pt x="551742" y="118043"/>
                  </a:lnTo>
                  <a:lnTo>
                    <a:pt x="552027" y="118108"/>
                  </a:lnTo>
                  <a:lnTo>
                    <a:pt x="558166" y="121151"/>
                  </a:lnTo>
                  <a:lnTo>
                    <a:pt x="559349" y="121971"/>
                  </a:lnTo>
                  <a:lnTo>
                    <a:pt x="560596" y="122541"/>
                  </a:lnTo>
                  <a:lnTo>
                    <a:pt x="567387" y="126841"/>
                  </a:lnTo>
                  <a:lnTo>
                    <a:pt x="574152" y="130782"/>
                  </a:lnTo>
                  <a:lnTo>
                    <a:pt x="575110" y="131749"/>
                  </a:lnTo>
                  <a:lnTo>
                    <a:pt x="577402" y="133019"/>
                  </a:lnTo>
                  <a:lnTo>
                    <a:pt x="583809" y="138091"/>
                  </a:lnTo>
                  <a:lnTo>
                    <a:pt x="585048" y="139632"/>
                  </a:lnTo>
                  <a:lnTo>
                    <a:pt x="586908" y="140949"/>
                  </a:lnTo>
                  <a:lnTo>
                    <a:pt x="592784" y="147221"/>
                  </a:lnTo>
                  <a:lnTo>
                    <a:pt x="592987" y="147536"/>
                  </a:lnTo>
                  <a:lnTo>
                    <a:pt x="593254" y="147735"/>
                  </a:lnTo>
                  <a:lnTo>
                    <a:pt x="599907" y="155169"/>
                  </a:lnTo>
                  <a:lnTo>
                    <a:pt x="601016" y="156965"/>
                  </a:lnTo>
                  <a:lnTo>
                    <a:pt x="602082" y="157906"/>
                  </a:lnTo>
                  <a:lnTo>
                    <a:pt x="607120" y="165102"/>
                  </a:lnTo>
                  <a:lnTo>
                    <a:pt x="612430" y="171824"/>
                  </a:lnTo>
                  <a:lnTo>
                    <a:pt x="613509" y="173775"/>
                  </a:lnTo>
                  <a:lnTo>
                    <a:pt x="615655" y="176892"/>
                  </a:lnTo>
                  <a:lnTo>
                    <a:pt x="619899" y="185370"/>
                  </a:lnTo>
                  <a:lnTo>
                    <a:pt x="620201" y="186622"/>
                  </a:lnTo>
                  <a:lnTo>
                    <a:pt x="621323" y="188686"/>
                  </a:lnTo>
                  <a:lnTo>
                    <a:pt x="624578" y="197708"/>
                  </a:lnTo>
                  <a:lnTo>
                    <a:pt x="628023" y="205613"/>
                  </a:lnTo>
                  <a:lnTo>
                    <a:pt x="628317" y="207007"/>
                  </a:lnTo>
                  <a:lnTo>
                    <a:pt x="629219" y="208833"/>
                  </a:lnTo>
                  <a:lnTo>
                    <a:pt x="632306" y="218840"/>
                  </a:lnTo>
                  <a:lnTo>
                    <a:pt x="632504" y="220139"/>
                  </a:lnTo>
                  <a:lnTo>
                    <a:pt x="632923" y="221141"/>
                  </a:lnTo>
                  <a:lnTo>
                    <a:pt x="635487" y="232369"/>
                  </a:lnTo>
                  <a:lnTo>
                    <a:pt x="635832" y="235400"/>
                  </a:lnTo>
                  <a:lnTo>
                    <a:pt x="636135" y="236475"/>
                  </a:lnTo>
                  <a:lnTo>
                    <a:pt x="637123" y="247820"/>
                  </a:lnTo>
                  <a:lnTo>
                    <a:pt x="638483" y="258949"/>
                  </a:lnTo>
                  <a:lnTo>
                    <a:pt x="638535" y="259803"/>
                  </a:lnTo>
                  <a:lnTo>
                    <a:pt x="638595" y="260006"/>
                  </a:lnTo>
                  <a:lnTo>
                    <a:pt x="639670" y="272081"/>
                  </a:lnTo>
                  <a:lnTo>
                    <a:pt x="639688" y="272400"/>
                  </a:lnTo>
                  <a:lnTo>
                    <a:pt x="639700" y="272461"/>
                  </a:lnTo>
                  <a:lnTo>
                    <a:pt x="640633" y="284130"/>
                  </a:lnTo>
                  <a:lnTo>
                    <a:pt x="640711" y="286046"/>
                  </a:lnTo>
                  <a:lnTo>
                    <a:pt x="640728" y="286124"/>
                  </a:lnTo>
                  <a:lnTo>
                    <a:pt x="640879" y="297491"/>
                  </a:lnTo>
                  <a:lnTo>
                    <a:pt x="640879" y="297547"/>
                  </a:lnTo>
                  <a:lnTo>
                    <a:pt x="640879" y="297547"/>
                  </a:lnTo>
                  <a:lnTo>
                    <a:pt x="641021" y="309310"/>
                  </a:lnTo>
                  <a:lnTo>
                    <a:pt x="641026" y="309682"/>
                  </a:lnTo>
                  <a:lnTo>
                    <a:pt x="640978" y="311339"/>
                  </a:lnTo>
                  <a:lnTo>
                    <a:pt x="640301" y="323207"/>
                  </a:lnTo>
                  <a:lnTo>
                    <a:pt x="640266" y="323340"/>
                  </a:lnTo>
                  <a:lnTo>
                    <a:pt x="640231" y="324096"/>
                  </a:lnTo>
                  <a:lnTo>
                    <a:pt x="639044" y="337172"/>
                  </a:lnTo>
                  <a:lnTo>
                    <a:pt x="638867" y="337776"/>
                  </a:lnTo>
                  <a:lnTo>
                    <a:pt x="638703" y="339628"/>
                  </a:lnTo>
                  <a:lnTo>
                    <a:pt x="636480" y="351867"/>
                  </a:lnTo>
                  <a:lnTo>
                    <a:pt x="635004" y="363708"/>
                  </a:lnTo>
                  <a:lnTo>
                    <a:pt x="634909" y="364006"/>
                  </a:lnTo>
                  <a:lnTo>
                    <a:pt x="634848" y="364736"/>
                  </a:lnTo>
                  <a:lnTo>
                    <a:pt x="632858" y="376694"/>
                  </a:lnTo>
                  <a:lnTo>
                    <a:pt x="632659" y="377246"/>
                  </a:lnTo>
                  <a:lnTo>
                    <a:pt x="632552" y="378209"/>
                  </a:lnTo>
                  <a:lnTo>
                    <a:pt x="629564" y="391320"/>
                  </a:lnTo>
                  <a:lnTo>
                    <a:pt x="629323" y="391894"/>
                  </a:lnTo>
                  <a:lnTo>
                    <a:pt x="629223" y="392602"/>
                  </a:lnTo>
                  <a:lnTo>
                    <a:pt x="625839" y="404534"/>
                  </a:lnTo>
                  <a:lnTo>
                    <a:pt x="625683" y="404858"/>
                  </a:lnTo>
                  <a:lnTo>
                    <a:pt x="625636" y="405173"/>
                  </a:lnTo>
                  <a:lnTo>
                    <a:pt x="621850" y="417101"/>
                  </a:lnTo>
                  <a:lnTo>
                    <a:pt x="621586" y="417610"/>
                  </a:lnTo>
                  <a:lnTo>
                    <a:pt x="621509" y="418063"/>
                  </a:lnTo>
                  <a:lnTo>
                    <a:pt x="617727" y="428402"/>
                  </a:lnTo>
                  <a:lnTo>
                    <a:pt x="616808" y="430051"/>
                  </a:lnTo>
                  <a:lnTo>
                    <a:pt x="616575" y="431036"/>
                  </a:lnTo>
                  <a:lnTo>
                    <a:pt x="611606" y="441073"/>
                  </a:lnTo>
                  <a:lnTo>
                    <a:pt x="609171" y="446646"/>
                  </a:lnTo>
                  <a:lnTo>
                    <a:pt x="611675" y="448589"/>
                  </a:lnTo>
                  <a:lnTo>
                    <a:pt x="617947" y="452694"/>
                  </a:lnTo>
                  <a:lnTo>
                    <a:pt x="618262" y="453035"/>
                  </a:lnTo>
                  <a:lnTo>
                    <a:pt x="618936" y="453385"/>
                  </a:lnTo>
                  <a:lnTo>
                    <a:pt x="625195" y="457926"/>
                  </a:lnTo>
                  <a:lnTo>
                    <a:pt x="631023" y="461233"/>
                  </a:lnTo>
                  <a:lnTo>
                    <a:pt x="638902" y="465356"/>
                  </a:lnTo>
                  <a:lnTo>
                    <a:pt x="639057" y="465502"/>
                  </a:lnTo>
                  <a:lnTo>
                    <a:pt x="639252" y="465550"/>
                  </a:lnTo>
                  <a:lnTo>
                    <a:pt x="646055" y="469288"/>
                  </a:lnTo>
                  <a:lnTo>
                    <a:pt x="652954" y="472315"/>
                  </a:lnTo>
                  <a:lnTo>
                    <a:pt x="653286" y="472522"/>
                  </a:lnTo>
                  <a:lnTo>
                    <a:pt x="653497" y="472569"/>
                  </a:lnTo>
                  <a:lnTo>
                    <a:pt x="658458" y="474918"/>
                  </a:lnTo>
                  <a:lnTo>
                    <a:pt x="665006" y="476545"/>
                  </a:lnTo>
                  <a:lnTo>
                    <a:pt x="665576" y="476796"/>
                  </a:lnTo>
                  <a:lnTo>
                    <a:pt x="666215" y="476891"/>
                  </a:lnTo>
                  <a:lnTo>
                    <a:pt x="672807" y="478898"/>
                  </a:lnTo>
                  <a:lnTo>
                    <a:pt x="680215" y="480586"/>
                  </a:lnTo>
                  <a:lnTo>
                    <a:pt x="680228" y="480590"/>
                  </a:lnTo>
                  <a:lnTo>
                    <a:pt x="688599" y="482412"/>
                  </a:lnTo>
                  <a:lnTo>
                    <a:pt x="688603" y="482416"/>
                  </a:lnTo>
                  <a:lnTo>
                    <a:pt x="694181" y="483560"/>
                  </a:lnTo>
                  <a:lnTo>
                    <a:pt x="700924" y="483491"/>
                  </a:lnTo>
                  <a:lnTo>
                    <a:pt x="701234" y="483487"/>
                  </a:lnTo>
                  <a:lnTo>
                    <a:pt x="701234" y="483487"/>
                  </a:lnTo>
                  <a:lnTo>
                    <a:pt x="706005" y="483893"/>
                  </a:lnTo>
                  <a:lnTo>
                    <a:pt x="712169" y="484933"/>
                  </a:lnTo>
                  <a:lnTo>
                    <a:pt x="720195" y="484860"/>
                  </a:lnTo>
                  <a:lnTo>
                    <a:pt x="720484" y="484855"/>
                  </a:lnTo>
                  <a:lnTo>
                    <a:pt x="738796" y="484855"/>
                  </a:lnTo>
                  <a:lnTo>
                    <a:pt x="746778" y="483897"/>
                  </a:lnTo>
                  <a:lnTo>
                    <a:pt x="748920" y="483767"/>
                  </a:lnTo>
                  <a:lnTo>
                    <a:pt x="749187" y="483703"/>
                  </a:lnTo>
                  <a:lnTo>
                    <a:pt x="757333" y="483375"/>
                  </a:lnTo>
                  <a:lnTo>
                    <a:pt x="766105" y="481989"/>
                  </a:lnTo>
                  <a:lnTo>
                    <a:pt x="766762" y="481933"/>
                  </a:lnTo>
                  <a:lnTo>
                    <a:pt x="766986" y="481864"/>
                  </a:lnTo>
                  <a:lnTo>
                    <a:pt x="776220" y="480638"/>
                  </a:lnTo>
                  <a:lnTo>
                    <a:pt x="785709" y="479166"/>
                  </a:lnTo>
                  <a:lnTo>
                    <a:pt x="793345" y="477581"/>
                  </a:lnTo>
                  <a:lnTo>
                    <a:pt x="800728" y="475259"/>
                  </a:lnTo>
                  <a:lnTo>
                    <a:pt x="801923" y="475069"/>
                  </a:lnTo>
                  <a:lnTo>
                    <a:pt x="802882" y="474663"/>
                  </a:lnTo>
                  <a:lnTo>
                    <a:pt x="812526" y="472349"/>
                  </a:lnTo>
                  <a:lnTo>
                    <a:pt x="819606" y="470299"/>
                  </a:lnTo>
                  <a:lnTo>
                    <a:pt x="827294" y="466836"/>
                  </a:lnTo>
                  <a:lnTo>
                    <a:pt x="827696" y="466750"/>
                  </a:lnTo>
                  <a:lnTo>
                    <a:pt x="828175" y="466456"/>
                  </a:lnTo>
                  <a:lnTo>
                    <a:pt x="836373" y="463016"/>
                  </a:lnTo>
                  <a:lnTo>
                    <a:pt x="843284" y="459782"/>
                  </a:lnTo>
                  <a:lnTo>
                    <a:pt x="845490" y="458353"/>
                  </a:lnTo>
                  <a:lnTo>
                    <a:pt x="842878" y="455703"/>
                  </a:lnTo>
                  <a:lnTo>
                    <a:pt x="837007" y="450203"/>
                  </a:lnTo>
                  <a:lnTo>
                    <a:pt x="836912" y="450069"/>
                  </a:lnTo>
                  <a:lnTo>
                    <a:pt x="836765" y="449974"/>
                  </a:lnTo>
                  <a:lnTo>
                    <a:pt x="829340" y="442843"/>
                  </a:lnTo>
                  <a:lnTo>
                    <a:pt x="828637" y="441832"/>
                  </a:lnTo>
                  <a:lnTo>
                    <a:pt x="827704" y="441146"/>
                  </a:lnTo>
                  <a:lnTo>
                    <a:pt x="821937" y="434653"/>
                  </a:lnTo>
                  <a:lnTo>
                    <a:pt x="814684" y="427302"/>
                  </a:lnTo>
                  <a:lnTo>
                    <a:pt x="813976" y="426240"/>
                  </a:lnTo>
                  <a:lnTo>
                    <a:pt x="813100" y="425562"/>
                  </a:lnTo>
                  <a:lnTo>
                    <a:pt x="806849" y="418145"/>
                  </a:lnTo>
                  <a:lnTo>
                    <a:pt x="805778" y="416311"/>
                  </a:lnTo>
                  <a:lnTo>
                    <a:pt x="804807" y="415426"/>
                  </a:lnTo>
                  <a:lnTo>
                    <a:pt x="800244" y="408588"/>
                  </a:lnTo>
                  <a:lnTo>
                    <a:pt x="794382" y="401659"/>
                  </a:lnTo>
                  <a:lnTo>
                    <a:pt x="793410" y="400010"/>
                  </a:lnTo>
                  <a:lnTo>
                    <a:pt x="790928" y="396630"/>
                  </a:lnTo>
                  <a:lnTo>
                    <a:pt x="786745" y="388971"/>
                  </a:lnTo>
                  <a:lnTo>
                    <a:pt x="781612" y="381106"/>
                  </a:lnTo>
                  <a:lnTo>
                    <a:pt x="776034" y="372934"/>
                  </a:lnTo>
                  <a:lnTo>
                    <a:pt x="775206" y="371233"/>
                  </a:lnTo>
                  <a:lnTo>
                    <a:pt x="774588" y="370603"/>
                  </a:lnTo>
                  <a:lnTo>
                    <a:pt x="769550" y="361610"/>
                  </a:lnTo>
                  <a:lnTo>
                    <a:pt x="764310" y="353581"/>
                  </a:lnTo>
                  <a:lnTo>
                    <a:pt x="764271" y="353494"/>
                  </a:lnTo>
                  <a:lnTo>
                    <a:pt x="764240" y="353469"/>
                  </a:lnTo>
                  <a:lnTo>
                    <a:pt x="758417" y="344545"/>
                  </a:lnTo>
                  <a:lnTo>
                    <a:pt x="757428" y="342447"/>
                  </a:lnTo>
                  <a:lnTo>
                    <a:pt x="756215" y="340569"/>
                  </a:lnTo>
                  <a:lnTo>
                    <a:pt x="752270" y="331974"/>
                  </a:lnTo>
                  <a:lnTo>
                    <a:pt x="747754" y="323647"/>
                  </a:lnTo>
                  <a:lnTo>
                    <a:pt x="747473" y="322546"/>
                  </a:lnTo>
                  <a:lnTo>
                    <a:pt x="746282" y="320543"/>
                  </a:lnTo>
                  <a:lnTo>
                    <a:pt x="742034" y="310135"/>
                  </a:lnTo>
                  <a:lnTo>
                    <a:pt x="741995" y="309945"/>
                  </a:lnTo>
                  <a:lnTo>
                    <a:pt x="741892" y="309768"/>
                  </a:lnTo>
                  <a:lnTo>
                    <a:pt x="738360" y="300961"/>
                  </a:lnTo>
                  <a:lnTo>
                    <a:pt x="738360" y="300961"/>
                  </a:lnTo>
                  <a:lnTo>
                    <a:pt x="734773" y="292729"/>
                  </a:lnTo>
                  <a:lnTo>
                    <a:pt x="734618" y="291999"/>
                  </a:lnTo>
                  <a:lnTo>
                    <a:pt x="734121" y="291114"/>
                  </a:lnTo>
                  <a:lnTo>
                    <a:pt x="730655" y="281889"/>
                  </a:lnTo>
                  <a:lnTo>
                    <a:pt x="730473" y="280900"/>
                  </a:lnTo>
                  <a:lnTo>
                    <a:pt x="729977" y="279895"/>
                  </a:lnTo>
                  <a:lnTo>
                    <a:pt x="727391" y="271412"/>
                  </a:lnTo>
                  <a:lnTo>
                    <a:pt x="724524" y="263399"/>
                  </a:lnTo>
                  <a:lnTo>
                    <a:pt x="724252" y="261858"/>
                  </a:lnTo>
                  <a:lnTo>
                    <a:pt x="723609" y="260391"/>
                  </a:lnTo>
                  <a:lnTo>
                    <a:pt x="721300" y="251170"/>
                  </a:lnTo>
                  <a:lnTo>
                    <a:pt x="721209" y="250474"/>
                  </a:lnTo>
                  <a:lnTo>
                    <a:pt x="721041" y="250060"/>
                  </a:lnTo>
                  <a:lnTo>
                    <a:pt x="719115" y="241223"/>
                  </a:lnTo>
                  <a:lnTo>
                    <a:pt x="719111" y="241189"/>
                  </a:lnTo>
                  <a:lnTo>
                    <a:pt x="717203" y="233103"/>
                  </a:lnTo>
                  <a:lnTo>
                    <a:pt x="717073" y="231994"/>
                  </a:lnTo>
                  <a:lnTo>
                    <a:pt x="716849" y="231389"/>
                  </a:lnTo>
                  <a:lnTo>
                    <a:pt x="715303" y="222937"/>
                  </a:lnTo>
                  <a:lnTo>
                    <a:pt x="714975" y="219366"/>
                  </a:lnTo>
                  <a:lnTo>
                    <a:pt x="714824" y="218740"/>
                  </a:lnTo>
                  <a:lnTo>
                    <a:pt x="714431" y="210163"/>
                  </a:lnTo>
                  <a:lnTo>
                    <a:pt x="714431" y="210137"/>
                  </a:lnTo>
                  <a:lnTo>
                    <a:pt x="714082" y="202768"/>
                  </a:lnTo>
                  <a:lnTo>
                    <a:pt x="713395" y="196301"/>
                  </a:lnTo>
                  <a:lnTo>
                    <a:pt x="713218" y="193020"/>
                  </a:lnTo>
                  <a:lnTo>
                    <a:pt x="713374" y="189985"/>
                  </a:lnTo>
                  <a:lnTo>
                    <a:pt x="714021" y="183600"/>
                  </a:lnTo>
                  <a:lnTo>
                    <a:pt x="714371" y="176900"/>
                  </a:lnTo>
                  <a:lnTo>
                    <a:pt x="714690" y="169963"/>
                  </a:lnTo>
                  <a:lnTo>
                    <a:pt x="714919" y="169039"/>
                  </a:lnTo>
                  <a:lnTo>
                    <a:pt x="715377" y="164869"/>
                  </a:lnTo>
                  <a:lnTo>
                    <a:pt x="716983" y="157599"/>
                  </a:lnTo>
                  <a:lnTo>
                    <a:pt x="717902" y="155385"/>
                  </a:lnTo>
                  <a:lnTo>
                    <a:pt x="718269" y="153438"/>
                  </a:lnTo>
                  <a:lnTo>
                    <a:pt x="720333" y="148093"/>
                  </a:lnTo>
                  <a:lnTo>
                    <a:pt x="722094" y="142784"/>
                  </a:lnTo>
                  <a:lnTo>
                    <a:pt x="722906" y="141242"/>
                  </a:lnTo>
                  <a:lnTo>
                    <a:pt x="723139" y="140163"/>
                  </a:lnTo>
                  <a:lnTo>
                    <a:pt x="725880" y="134046"/>
                  </a:lnTo>
                  <a:lnTo>
                    <a:pt x="726256" y="133463"/>
                  </a:lnTo>
                  <a:lnTo>
                    <a:pt x="726342" y="133105"/>
                  </a:lnTo>
                  <a:lnTo>
                    <a:pt x="729170" y="127432"/>
                  </a:lnTo>
                  <a:lnTo>
                    <a:pt x="730581" y="125399"/>
                  </a:lnTo>
                  <a:lnTo>
                    <a:pt x="731466" y="123638"/>
                  </a:lnTo>
                  <a:lnTo>
                    <a:pt x="734618" y="119187"/>
                  </a:lnTo>
                  <a:lnTo>
                    <a:pt x="735049" y="118807"/>
                  </a:lnTo>
                  <a:lnTo>
                    <a:pt x="735459" y="118065"/>
                  </a:lnTo>
                  <a:lnTo>
                    <a:pt x="738956" y="113609"/>
                  </a:lnTo>
                  <a:lnTo>
                    <a:pt x="740225" y="112586"/>
                  </a:lnTo>
                  <a:lnTo>
                    <a:pt x="741326" y="110950"/>
                  </a:lnTo>
                  <a:lnTo>
                    <a:pt x="743571" y="108705"/>
                  </a:lnTo>
                  <a:lnTo>
                    <a:pt x="745492" y="106439"/>
                  </a:lnTo>
                  <a:lnTo>
                    <a:pt x="749451" y="103404"/>
                  </a:lnTo>
                  <a:lnTo>
                    <a:pt x="751829" y="100797"/>
                  </a:lnTo>
                  <a:lnTo>
                    <a:pt x="755257" y="98509"/>
                  </a:lnTo>
                  <a:lnTo>
                    <a:pt x="756712" y="97814"/>
                  </a:lnTo>
                  <a:lnTo>
                    <a:pt x="758128" y="96799"/>
                  </a:lnTo>
                  <a:lnTo>
                    <a:pt x="761853" y="94844"/>
                  </a:lnTo>
                  <a:lnTo>
                    <a:pt x="762963" y="94567"/>
                  </a:lnTo>
                  <a:lnTo>
                    <a:pt x="764871" y="93449"/>
                  </a:lnTo>
                  <a:lnTo>
                    <a:pt x="767776" y="92279"/>
                  </a:lnTo>
                  <a:lnTo>
                    <a:pt x="769991" y="91192"/>
                  </a:lnTo>
                  <a:lnTo>
                    <a:pt x="770487" y="91075"/>
                  </a:lnTo>
                  <a:lnTo>
                    <a:pt x="771005" y="90708"/>
                  </a:lnTo>
                  <a:lnTo>
                    <a:pt x="782661" y="87988"/>
                  </a:lnTo>
                  <a:lnTo>
                    <a:pt x="786533" y="87854"/>
                  </a:lnTo>
                  <a:lnTo>
                    <a:pt x="786870" y="87850"/>
                  </a:lnTo>
                  <a:lnTo>
                    <a:pt x="786892" y="87846"/>
                  </a:lnTo>
                  <a:lnTo>
                    <a:pt x="789585" y="87777"/>
                  </a:lnTo>
                  <a:lnTo>
                    <a:pt x="790980" y="87488"/>
                  </a:lnTo>
                  <a:lnTo>
                    <a:pt x="797468" y="86814"/>
                  </a:lnTo>
                  <a:lnTo>
                    <a:pt x="797986" y="86818"/>
                  </a:lnTo>
                  <a:lnTo>
                    <a:pt x="801919" y="86883"/>
                  </a:lnTo>
                  <a:lnTo>
                    <a:pt x="807341" y="86564"/>
                  </a:lnTo>
                  <a:lnTo>
                    <a:pt x="809253" y="86503"/>
                  </a:lnTo>
                  <a:lnTo>
                    <a:pt x="811321" y="86572"/>
                  </a:lnTo>
                  <a:lnTo>
                    <a:pt x="817313" y="86970"/>
                  </a:lnTo>
                  <a:lnTo>
                    <a:pt x="817611" y="87052"/>
                  </a:lnTo>
                  <a:lnTo>
                    <a:pt x="819001" y="87138"/>
                  </a:lnTo>
                  <a:lnTo>
                    <a:pt x="825442" y="87941"/>
                  </a:lnTo>
                  <a:lnTo>
                    <a:pt x="826465" y="88269"/>
                  </a:lnTo>
                  <a:lnTo>
                    <a:pt x="828555" y="88511"/>
                  </a:lnTo>
                  <a:lnTo>
                    <a:pt x="835444" y="90125"/>
                  </a:lnTo>
                  <a:lnTo>
                    <a:pt x="836347" y="90509"/>
                  </a:lnTo>
                  <a:lnTo>
                    <a:pt x="837383" y="90669"/>
                  </a:lnTo>
                  <a:lnTo>
                    <a:pt x="843889" y="92694"/>
                  </a:lnTo>
                  <a:lnTo>
                    <a:pt x="845201" y="93354"/>
                  </a:lnTo>
                  <a:lnTo>
                    <a:pt x="846233" y="93562"/>
                  </a:lnTo>
                  <a:lnTo>
                    <a:pt x="853118" y="96385"/>
                  </a:lnTo>
                  <a:lnTo>
                    <a:pt x="853468" y="96596"/>
                  </a:lnTo>
                  <a:lnTo>
                    <a:pt x="853701" y="96648"/>
                  </a:lnTo>
                  <a:lnTo>
                    <a:pt x="860966" y="99869"/>
                  </a:lnTo>
                  <a:lnTo>
                    <a:pt x="862918" y="101112"/>
                  </a:lnTo>
                  <a:lnTo>
                    <a:pt x="865020" y="102088"/>
                  </a:lnTo>
                  <a:lnTo>
                    <a:pt x="871085" y="106003"/>
                  </a:lnTo>
                  <a:lnTo>
                    <a:pt x="871176" y="106102"/>
                  </a:lnTo>
                  <a:lnTo>
                    <a:pt x="871366" y="106193"/>
                  </a:lnTo>
                  <a:lnTo>
                    <a:pt x="876477" y="109603"/>
                  </a:lnTo>
                  <a:lnTo>
                    <a:pt x="882435" y="112802"/>
                  </a:lnTo>
                  <a:lnTo>
                    <a:pt x="883397" y="113510"/>
                  </a:lnTo>
                  <a:lnTo>
                    <a:pt x="884369" y="113959"/>
                  </a:lnTo>
                  <a:lnTo>
                    <a:pt x="891638" y="118626"/>
                  </a:lnTo>
                  <a:lnTo>
                    <a:pt x="892191" y="119217"/>
                  </a:lnTo>
                  <a:lnTo>
                    <a:pt x="893391" y="119856"/>
                  </a:lnTo>
                  <a:lnTo>
                    <a:pt x="899754" y="124626"/>
                  </a:lnTo>
                  <a:lnTo>
                    <a:pt x="900173" y="125123"/>
                  </a:lnTo>
                  <a:lnTo>
                    <a:pt x="900941" y="125572"/>
                  </a:lnTo>
                  <a:lnTo>
                    <a:pt x="908915" y="132211"/>
                  </a:lnTo>
                  <a:lnTo>
                    <a:pt x="910046" y="133670"/>
                  </a:lnTo>
                  <a:lnTo>
                    <a:pt x="911695" y="134840"/>
                  </a:lnTo>
                  <a:lnTo>
                    <a:pt x="915965" y="139395"/>
                  </a:lnTo>
                  <a:lnTo>
                    <a:pt x="921637" y="143871"/>
                  </a:lnTo>
                  <a:lnTo>
                    <a:pt x="923890" y="146660"/>
                  </a:lnTo>
                  <a:lnTo>
                    <a:pt x="926684" y="148905"/>
                  </a:lnTo>
                  <a:lnTo>
                    <a:pt x="932878" y="156654"/>
                  </a:lnTo>
                  <a:lnTo>
                    <a:pt x="938594" y="163177"/>
                  </a:lnTo>
                  <a:lnTo>
                    <a:pt x="939410" y="164519"/>
                  </a:lnTo>
                  <a:lnTo>
                    <a:pt x="940265" y="165249"/>
                  </a:lnTo>
                  <a:lnTo>
                    <a:pt x="946041" y="173058"/>
                  </a:lnTo>
                  <a:lnTo>
                    <a:pt x="946757" y="174423"/>
                  </a:lnTo>
                  <a:lnTo>
                    <a:pt x="948009" y="176046"/>
                  </a:lnTo>
                  <a:lnTo>
                    <a:pt x="952969" y="184580"/>
                  </a:lnTo>
                  <a:lnTo>
                    <a:pt x="953367" y="185517"/>
                  </a:lnTo>
                  <a:lnTo>
                    <a:pt x="953880" y="186251"/>
                  </a:lnTo>
                  <a:lnTo>
                    <a:pt x="958020" y="194376"/>
                  </a:lnTo>
                  <a:lnTo>
                    <a:pt x="958189" y="195075"/>
                  </a:lnTo>
                  <a:lnTo>
                    <a:pt x="958849" y="196124"/>
                  </a:lnTo>
                  <a:lnTo>
                    <a:pt x="962596" y="204611"/>
                  </a:lnTo>
                  <a:lnTo>
                    <a:pt x="962929" y="206169"/>
                  </a:lnTo>
                  <a:lnTo>
                    <a:pt x="963960" y="208259"/>
                  </a:lnTo>
                  <a:lnTo>
                    <a:pt x="966356" y="216068"/>
                  </a:lnTo>
                  <a:lnTo>
                    <a:pt x="969762" y="225069"/>
                  </a:lnTo>
                  <a:lnTo>
                    <a:pt x="970078" y="226766"/>
                  </a:lnTo>
                  <a:lnTo>
                    <a:pt x="970859" y="228531"/>
                  </a:lnTo>
                  <a:lnTo>
                    <a:pt x="973626" y="239298"/>
                  </a:lnTo>
                  <a:lnTo>
                    <a:pt x="973881" y="241275"/>
                  </a:lnTo>
                  <a:lnTo>
                    <a:pt x="974269" y="242384"/>
                  </a:lnTo>
                  <a:lnTo>
                    <a:pt x="975914" y="252797"/>
                  </a:lnTo>
                  <a:lnTo>
                    <a:pt x="975918" y="252849"/>
                  </a:lnTo>
                  <a:lnTo>
                    <a:pt x="977835" y="264310"/>
                  </a:lnTo>
                  <a:lnTo>
                    <a:pt x="977960" y="265813"/>
                  </a:lnTo>
                  <a:lnTo>
                    <a:pt x="978107" y="266296"/>
                  </a:lnTo>
                  <a:lnTo>
                    <a:pt x="979273" y="277153"/>
                  </a:lnTo>
                  <a:lnTo>
                    <a:pt x="979368" y="278884"/>
                  </a:lnTo>
                  <a:lnTo>
                    <a:pt x="979428" y="279126"/>
                  </a:lnTo>
                  <a:lnTo>
                    <a:pt x="980007" y="291240"/>
                  </a:lnTo>
                  <a:lnTo>
                    <a:pt x="980045" y="292789"/>
                  </a:lnTo>
                  <a:lnTo>
                    <a:pt x="980041" y="293307"/>
                  </a:lnTo>
                  <a:lnTo>
                    <a:pt x="979838" y="305507"/>
                  </a:lnTo>
                  <a:lnTo>
                    <a:pt x="979838" y="305507"/>
                  </a:lnTo>
                  <a:lnTo>
                    <a:pt x="979635" y="317305"/>
                  </a:lnTo>
                  <a:lnTo>
                    <a:pt x="979635" y="317305"/>
                  </a:lnTo>
                  <a:lnTo>
                    <a:pt x="979458" y="328642"/>
                  </a:lnTo>
                  <a:lnTo>
                    <a:pt x="979394" y="328940"/>
                  </a:lnTo>
                  <a:lnTo>
                    <a:pt x="979014" y="333347"/>
                  </a:lnTo>
                  <a:lnTo>
                    <a:pt x="977326" y="343069"/>
                  </a:lnTo>
                  <a:lnTo>
                    <a:pt x="977002" y="352769"/>
                  </a:lnTo>
                  <a:lnTo>
                    <a:pt x="976920" y="353132"/>
                  </a:lnTo>
                  <a:lnTo>
                    <a:pt x="976704" y="356067"/>
                  </a:lnTo>
                  <a:lnTo>
                    <a:pt x="975029" y="367615"/>
                  </a:lnTo>
                  <a:lnTo>
                    <a:pt x="975025" y="367637"/>
                  </a:lnTo>
                  <a:lnTo>
                    <a:pt x="973449" y="378300"/>
                  </a:lnTo>
                  <a:lnTo>
                    <a:pt x="973078" y="379370"/>
                  </a:lnTo>
                  <a:lnTo>
                    <a:pt x="972849" y="381205"/>
                  </a:lnTo>
                  <a:lnTo>
                    <a:pt x="969987" y="392399"/>
                  </a:lnTo>
                  <a:lnTo>
                    <a:pt x="969128" y="394311"/>
                  </a:lnTo>
                  <a:lnTo>
                    <a:pt x="968821" y="395896"/>
                  </a:lnTo>
                  <a:lnTo>
                    <a:pt x="965117" y="405177"/>
                  </a:lnTo>
                  <a:lnTo>
                    <a:pt x="961789" y="414808"/>
                  </a:lnTo>
                  <a:lnTo>
                    <a:pt x="961327" y="415667"/>
                  </a:lnTo>
                  <a:lnTo>
                    <a:pt x="961198" y="416328"/>
                  </a:lnTo>
                  <a:lnTo>
                    <a:pt x="957191" y="425955"/>
                  </a:lnTo>
                  <a:lnTo>
                    <a:pt x="956630" y="426874"/>
                  </a:lnTo>
                  <a:lnTo>
                    <a:pt x="956496" y="427457"/>
                  </a:lnTo>
                  <a:lnTo>
                    <a:pt x="951614" y="437408"/>
                  </a:lnTo>
                  <a:lnTo>
                    <a:pt x="950712" y="438724"/>
                  </a:lnTo>
                  <a:lnTo>
                    <a:pt x="950077" y="440110"/>
                  </a:lnTo>
                  <a:lnTo>
                    <a:pt x="944504" y="448869"/>
                  </a:lnTo>
                  <a:lnTo>
                    <a:pt x="944202" y="449154"/>
                  </a:lnTo>
                  <a:lnTo>
                    <a:pt x="943887" y="449784"/>
                  </a:lnTo>
                  <a:lnTo>
                    <a:pt x="940580" y="454542"/>
                  </a:lnTo>
                  <a:lnTo>
                    <a:pt x="945216" y="457317"/>
                  </a:lnTo>
                  <a:lnTo>
                    <a:pt x="945838" y="457956"/>
                  </a:lnTo>
                  <a:lnTo>
                    <a:pt x="947293" y="458707"/>
                  </a:lnTo>
                  <a:lnTo>
                    <a:pt x="953462" y="463180"/>
                  </a:lnTo>
                  <a:lnTo>
                    <a:pt x="959782" y="466789"/>
                  </a:lnTo>
                  <a:lnTo>
                    <a:pt x="965558" y="469763"/>
                  </a:lnTo>
                  <a:lnTo>
                    <a:pt x="973989" y="473269"/>
                  </a:lnTo>
                  <a:lnTo>
                    <a:pt x="975862" y="474413"/>
                  </a:lnTo>
                  <a:lnTo>
                    <a:pt x="976821" y="474659"/>
                  </a:lnTo>
                  <a:lnTo>
                    <a:pt x="982031" y="477538"/>
                  </a:lnTo>
                  <a:lnTo>
                    <a:pt x="988407" y="479727"/>
                  </a:lnTo>
                  <a:lnTo>
                    <a:pt x="988770" y="479921"/>
                  </a:lnTo>
                  <a:lnTo>
                    <a:pt x="989068" y="479977"/>
                  </a:lnTo>
                  <a:lnTo>
                    <a:pt x="997167" y="483029"/>
                  </a:lnTo>
                  <a:lnTo>
                    <a:pt x="1003914" y="485455"/>
                  </a:lnTo>
                  <a:lnTo>
                    <a:pt x="1011292" y="487558"/>
                  </a:lnTo>
                  <a:lnTo>
                    <a:pt x="1011754" y="487778"/>
                  </a:lnTo>
                  <a:lnTo>
                    <a:pt x="1012207" y="487847"/>
                  </a:lnTo>
                  <a:lnTo>
                    <a:pt x="1020198" y="490459"/>
                  </a:lnTo>
                  <a:lnTo>
                    <a:pt x="1025956" y="492021"/>
                  </a:lnTo>
                  <a:lnTo>
                    <a:pt x="1032825" y="493450"/>
                  </a:lnTo>
                  <a:lnTo>
                    <a:pt x="1038942" y="494612"/>
                  </a:lnTo>
                  <a:lnTo>
                    <a:pt x="1045646" y="495169"/>
                  </a:lnTo>
                  <a:lnTo>
                    <a:pt x="1045862" y="495229"/>
                  </a:lnTo>
                  <a:lnTo>
                    <a:pt x="1046699" y="495276"/>
                  </a:lnTo>
                  <a:lnTo>
                    <a:pt x="1053753" y="496131"/>
                  </a:lnTo>
                  <a:lnTo>
                    <a:pt x="1059948" y="496071"/>
                  </a:lnTo>
                  <a:lnTo>
                    <a:pt x="1059987" y="496071"/>
                  </a:lnTo>
                  <a:lnTo>
                    <a:pt x="1059987" y="496071"/>
                  </a:lnTo>
                  <a:lnTo>
                    <a:pt x="1066886" y="496015"/>
                  </a:lnTo>
                  <a:lnTo>
                    <a:pt x="1073244" y="495087"/>
                  </a:lnTo>
                  <a:lnTo>
                    <a:pt x="1074345" y="495005"/>
                  </a:lnTo>
                  <a:lnTo>
                    <a:pt x="1074665" y="494910"/>
                  </a:lnTo>
                  <a:lnTo>
                    <a:pt x="1081598" y="494184"/>
                  </a:lnTo>
                  <a:lnTo>
                    <a:pt x="1088708" y="492824"/>
                  </a:lnTo>
                  <a:lnTo>
                    <a:pt x="1089204" y="492773"/>
                  </a:lnTo>
                  <a:lnTo>
                    <a:pt x="1089416" y="492699"/>
                  </a:lnTo>
                  <a:lnTo>
                    <a:pt x="1097894" y="491219"/>
                  </a:lnTo>
                  <a:lnTo>
                    <a:pt x="1103973" y="489893"/>
                  </a:lnTo>
                  <a:lnTo>
                    <a:pt x="1111026" y="487243"/>
                  </a:lnTo>
                  <a:lnTo>
                    <a:pt x="1111398" y="487174"/>
                  </a:lnTo>
                  <a:lnTo>
                    <a:pt x="1111743" y="486984"/>
                  </a:lnTo>
                  <a:lnTo>
                    <a:pt x="1119993" y="484044"/>
                  </a:lnTo>
                  <a:lnTo>
                    <a:pt x="1127435" y="480888"/>
                  </a:lnTo>
                  <a:lnTo>
                    <a:pt x="1127660" y="480841"/>
                  </a:lnTo>
                  <a:lnTo>
                    <a:pt x="1127884" y="480707"/>
                  </a:lnTo>
                  <a:lnTo>
                    <a:pt x="1137088" y="476899"/>
                  </a:lnTo>
                  <a:lnTo>
                    <a:pt x="1144487" y="473415"/>
                  </a:lnTo>
                  <a:lnTo>
                    <a:pt x="1150850" y="470130"/>
                  </a:lnTo>
                  <a:lnTo>
                    <a:pt x="1156605" y="466301"/>
                  </a:lnTo>
                  <a:lnTo>
                    <a:pt x="1164082" y="460840"/>
                  </a:lnTo>
                  <a:lnTo>
                    <a:pt x="1172362" y="454602"/>
                  </a:lnTo>
                  <a:lnTo>
                    <a:pt x="1178954" y="449284"/>
                  </a:lnTo>
                  <a:lnTo>
                    <a:pt x="1186500" y="442817"/>
                  </a:lnTo>
                  <a:lnTo>
                    <a:pt x="1193813" y="436199"/>
                  </a:lnTo>
                  <a:lnTo>
                    <a:pt x="1200211" y="429801"/>
                  </a:lnTo>
                  <a:lnTo>
                    <a:pt x="1206647" y="422795"/>
                  </a:lnTo>
                  <a:lnTo>
                    <a:pt x="1211512" y="416846"/>
                  </a:lnTo>
                  <a:lnTo>
                    <a:pt x="1212190" y="415685"/>
                  </a:lnTo>
                  <a:lnTo>
                    <a:pt x="1211793" y="415387"/>
                  </a:lnTo>
                  <a:lnTo>
                    <a:pt x="1205931" y="408743"/>
                  </a:lnTo>
                  <a:lnTo>
                    <a:pt x="1205331" y="407759"/>
                  </a:lnTo>
                  <a:lnTo>
                    <a:pt x="1204657" y="407210"/>
                  </a:lnTo>
                  <a:lnTo>
                    <a:pt x="1198972" y="399906"/>
                  </a:lnTo>
                  <a:lnTo>
                    <a:pt x="1193809" y="393530"/>
                  </a:lnTo>
                  <a:lnTo>
                    <a:pt x="1193787" y="393495"/>
                  </a:lnTo>
                  <a:lnTo>
                    <a:pt x="1193761" y="393474"/>
                  </a:lnTo>
                  <a:lnTo>
                    <a:pt x="1188361" y="386813"/>
                  </a:lnTo>
                  <a:lnTo>
                    <a:pt x="1187230" y="384818"/>
                  </a:lnTo>
                  <a:lnTo>
                    <a:pt x="1186263" y="383912"/>
                  </a:lnTo>
                  <a:lnTo>
                    <a:pt x="1181743" y="376854"/>
                  </a:lnTo>
                  <a:lnTo>
                    <a:pt x="1176942" y="370339"/>
                  </a:lnTo>
                  <a:lnTo>
                    <a:pt x="1175967" y="368474"/>
                  </a:lnTo>
                  <a:lnTo>
                    <a:pt x="1174356" y="366217"/>
                  </a:lnTo>
                  <a:lnTo>
                    <a:pt x="1170281" y="358450"/>
                  </a:lnTo>
                  <a:lnTo>
                    <a:pt x="1166435" y="351807"/>
                  </a:lnTo>
                  <a:lnTo>
                    <a:pt x="1165999" y="350779"/>
                  </a:lnTo>
                  <a:lnTo>
                    <a:pt x="1165446" y="349980"/>
                  </a:lnTo>
                  <a:lnTo>
                    <a:pt x="1161207" y="341515"/>
                  </a:lnTo>
                  <a:lnTo>
                    <a:pt x="1161043" y="340829"/>
                  </a:lnTo>
                  <a:lnTo>
                    <a:pt x="1160417" y="339823"/>
                  </a:lnTo>
                  <a:lnTo>
                    <a:pt x="1156635" y="331141"/>
                  </a:lnTo>
                  <a:lnTo>
                    <a:pt x="1152715" y="322961"/>
                  </a:lnTo>
                  <a:lnTo>
                    <a:pt x="1152435" y="321722"/>
                  </a:lnTo>
                  <a:lnTo>
                    <a:pt x="1151425" y="319878"/>
                  </a:lnTo>
                  <a:lnTo>
                    <a:pt x="1148493" y="311758"/>
                  </a:lnTo>
                  <a:lnTo>
                    <a:pt x="1145105" y="304985"/>
                  </a:lnTo>
                  <a:lnTo>
                    <a:pt x="1145005" y="304566"/>
                  </a:lnTo>
                  <a:lnTo>
                    <a:pt x="1144625" y="303992"/>
                  </a:lnTo>
                  <a:lnTo>
                    <a:pt x="1140710" y="295569"/>
                  </a:lnTo>
                  <a:lnTo>
                    <a:pt x="1140347" y="293951"/>
                  </a:lnTo>
                  <a:lnTo>
                    <a:pt x="1139147" y="291550"/>
                  </a:lnTo>
                  <a:lnTo>
                    <a:pt x="1136738" y="283879"/>
                  </a:lnTo>
                  <a:lnTo>
                    <a:pt x="1133803" y="276873"/>
                  </a:lnTo>
                  <a:lnTo>
                    <a:pt x="1133777" y="276760"/>
                  </a:lnTo>
                  <a:lnTo>
                    <a:pt x="1133721" y="276670"/>
                  </a:lnTo>
                  <a:lnTo>
                    <a:pt x="1130194" y="268265"/>
                  </a:lnTo>
                  <a:lnTo>
                    <a:pt x="1129844" y="266538"/>
                  </a:lnTo>
                  <a:lnTo>
                    <a:pt x="1128843" y="264401"/>
                  </a:lnTo>
                  <a:lnTo>
                    <a:pt x="1126477" y="256004"/>
                  </a:lnTo>
                  <a:lnTo>
                    <a:pt x="1126468" y="255948"/>
                  </a:lnTo>
                  <a:lnTo>
                    <a:pt x="1123818" y="246883"/>
                  </a:lnTo>
                  <a:lnTo>
                    <a:pt x="1123813" y="246861"/>
                  </a:lnTo>
                  <a:lnTo>
                    <a:pt x="1121297" y="238974"/>
                  </a:lnTo>
                  <a:lnTo>
                    <a:pt x="1120878" y="236328"/>
                  </a:lnTo>
                  <a:lnTo>
                    <a:pt x="1120174" y="234359"/>
                  </a:lnTo>
                  <a:lnTo>
                    <a:pt x="1119186" y="228428"/>
                  </a:lnTo>
                  <a:lnTo>
                    <a:pt x="1117070" y="223278"/>
                  </a:lnTo>
                  <a:lnTo>
                    <a:pt x="1116449" y="220143"/>
                  </a:lnTo>
                  <a:lnTo>
                    <a:pt x="1115071" y="216288"/>
                  </a:lnTo>
                  <a:lnTo>
                    <a:pt x="1113526" y="207050"/>
                  </a:lnTo>
                  <a:lnTo>
                    <a:pt x="1113522" y="207011"/>
                  </a:lnTo>
                  <a:lnTo>
                    <a:pt x="1112037" y="198874"/>
                  </a:lnTo>
                  <a:lnTo>
                    <a:pt x="1111933" y="197738"/>
                  </a:lnTo>
                  <a:lnTo>
                    <a:pt x="1111786" y="197294"/>
                  </a:lnTo>
                  <a:lnTo>
                    <a:pt x="1110780" y="189933"/>
                  </a:lnTo>
                  <a:lnTo>
                    <a:pt x="1109459" y="184006"/>
                  </a:lnTo>
                  <a:lnTo>
                    <a:pt x="1109157" y="181334"/>
                  </a:lnTo>
                  <a:lnTo>
                    <a:pt x="1108842" y="180276"/>
                  </a:lnTo>
                  <a:lnTo>
                    <a:pt x="1107974" y="172182"/>
                  </a:lnTo>
                  <a:lnTo>
                    <a:pt x="1107815" y="169229"/>
                  </a:lnTo>
                  <a:lnTo>
                    <a:pt x="1107789" y="169100"/>
                  </a:lnTo>
                  <a:lnTo>
                    <a:pt x="1107711" y="163414"/>
                  </a:lnTo>
                  <a:lnTo>
                    <a:pt x="1107158" y="159037"/>
                  </a:lnTo>
                  <a:lnTo>
                    <a:pt x="1106895" y="154918"/>
                  </a:lnTo>
                  <a:lnTo>
                    <a:pt x="1106895" y="154918"/>
                  </a:lnTo>
                  <a:lnTo>
                    <a:pt x="1107042" y="151897"/>
                  </a:lnTo>
                  <a:lnTo>
                    <a:pt x="1107780" y="144105"/>
                  </a:lnTo>
                  <a:lnTo>
                    <a:pt x="1108143" y="138303"/>
                  </a:lnTo>
                  <a:lnTo>
                    <a:pt x="1108143" y="138298"/>
                  </a:lnTo>
                  <a:lnTo>
                    <a:pt x="1108527" y="131745"/>
                  </a:lnTo>
                  <a:lnTo>
                    <a:pt x="1108877" y="130390"/>
                  </a:lnTo>
                  <a:lnTo>
                    <a:pt x="1109421" y="125969"/>
                  </a:lnTo>
                  <a:lnTo>
                    <a:pt x="1111039" y="119463"/>
                  </a:lnTo>
                  <a:lnTo>
                    <a:pt x="1112222" y="116800"/>
                  </a:lnTo>
                  <a:lnTo>
                    <a:pt x="1112619" y="114853"/>
                  </a:lnTo>
                  <a:lnTo>
                    <a:pt x="1115058" y="109150"/>
                  </a:lnTo>
                  <a:lnTo>
                    <a:pt x="1115084" y="109103"/>
                  </a:lnTo>
                  <a:lnTo>
                    <a:pt x="1116993" y="104682"/>
                  </a:lnTo>
                  <a:lnTo>
                    <a:pt x="1117990" y="103089"/>
                  </a:lnTo>
                  <a:lnTo>
                    <a:pt x="1118836" y="101142"/>
                  </a:lnTo>
                  <a:lnTo>
                    <a:pt x="1121271" y="97071"/>
                  </a:lnTo>
                  <a:lnTo>
                    <a:pt x="1122630" y="95750"/>
                  </a:lnTo>
                  <a:lnTo>
                    <a:pt x="1124413" y="92763"/>
                  </a:lnTo>
                  <a:lnTo>
                    <a:pt x="1127539" y="89145"/>
                  </a:lnTo>
                  <a:lnTo>
                    <a:pt x="1129119" y="87949"/>
                  </a:lnTo>
                  <a:lnTo>
                    <a:pt x="1130323" y="86309"/>
                  </a:lnTo>
                  <a:lnTo>
                    <a:pt x="1134221" y="82799"/>
                  </a:lnTo>
                  <a:lnTo>
                    <a:pt x="1134360" y="82713"/>
                  </a:lnTo>
                  <a:lnTo>
                    <a:pt x="1134494" y="82553"/>
                  </a:lnTo>
                  <a:lnTo>
                    <a:pt x="1142104" y="77567"/>
                  </a:lnTo>
                  <a:lnTo>
                    <a:pt x="1145411" y="76013"/>
                  </a:lnTo>
                  <a:lnTo>
                    <a:pt x="1145415" y="76009"/>
                  </a:lnTo>
                  <a:lnTo>
                    <a:pt x="1148606" y="74407"/>
                  </a:lnTo>
                  <a:lnTo>
                    <a:pt x="1149633" y="74165"/>
                  </a:lnTo>
                  <a:lnTo>
                    <a:pt x="1151226" y="73229"/>
                  </a:lnTo>
                  <a:lnTo>
                    <a:pt x="1154939" y="71735"/>
                  </a:lnTo>
                  <a:lnTo>
                    <a:pt x="1156031" y="71523"/>
                  </a:lnTo>
                  <a:lnTo>
                    <a:pt x="1157248" y="70902"/>
                  </a:lnTo>
                  <a:lnTo>
                    <a:pt x="1162109" y="69335"/>
                  </a:lnTo>
                  <a:lnTo>
                    <a:pt x="1172198" y="67720"/>
                  </a:lnTo>
                  <a:lnTo>
                    <a:pt x="1173303" y="67720"/>
                  </a:lnTo>
                  <a:lnTo>
                    <a:pt x="1173920" y="67599"/>
                  </a:lnTo>
                  <a:lnTo>
                    <a:pt x="1180443" y="66934"/>
                  </a:lnTo>
                  <a:lnTo>
                    <a:pt x="1185157" y="66934"/>
                  </a:lnTo>
                  <a:lnTo>
                    <a:pt x="1185714" y="66943"/>
                  </a:lnTo>
                  <a:lnTo>
                    <a:pt x="1189669" y="67008"/>
                  </a:lnTo>
                  <a:lnTo>
                    <a:pt x="1190040" y="67090"/>
                  </a:lnTo>
                  <a:lnTo>
                    <a:pt x="1194836" y="67522"/>
                  </a:lnTo>
                  <a:lnTo>
                    <a:pt x="1199356" y="68337"/>
                  </a:lnTo>
                  <a:lnTo>
                    <a:pt x="1199382" y="68350"/>
                  </a:lnTo>
                  <a:lnTo>
                    <a:pt x="1203677" y="69123"/>
                  </a:lnTo>
                  <a:lnTo>
                    <a:pt x="1204696" y="69507"/>
                  </a:lnTo>
                  <a:lnTo>
                    <a:pt x="1206185" y="69706"/>
                  </a:lnTo>
                  <a:lnTo>
                    <a:pt x="1210731" y="70941"/>
                  </a:lnTo>
                  <a:lnTo>
                    <a:pt x="1210822" y="70984"/>
                  </a:lnTo>
                  <a:lnTo>
                    <a:pt x="1210878" y="70988"/>
                  </a:lnTo>
                  <a:lnTo>
                    <a:pt x="1216602" y="72620"/>
                  </a:lnTo>
                  <a:lnTo>
                    <a:pt x="1219296" y="73906"/>
                  </a:lnTo>
                  <a:lnTo>
                    <a:pt x="1221014" y="74282"/>
                  </a:lnTo>
                  <a:lnTo>
                    <a:pt x="1225909" y="76535"/>
                  </a:lnTo>
                  <a:lnTo>
                    <a:pt x="1231021" y="78716"/>
                  </a:lnTo>
                  <a:lnTo>
                    <a:pt x="1232484" y="79626"/>
                  </a:lnTo>
                  <a:lnTo>
                    <a:pt x="1234349" y="80416"/>
                  </a:lnTo>
                  <a:lnTo>
                    <a:pt x="1238368" y="82760"/>
                  </a:lnTo>
                  <a:lnTo>
                    <a:pt x="1244451" y="85877"/>
                  </a:lnTo>
                  <a:lnTo>
                    <a:pt x="1245064" y="86313"/>
                  </a:lnTo>
                  <a:lnTo>
                    <a:pt x="1245750" y="86603"/>
                  </a:lnTo>
                  <a:lnTo>
                    <a:pt x="1251841" y="90138"/>
                  </a:lnTo>
                  <a:lnTo>
                    <a:pt x="1251850" y="90147"/>
                  </a:lnTo>
                  <a:lnTo>
                    <a:pt x="1258343" y="93846"/>
                  </a:lnTo>
                  <a:lnTo>
                    <a:pt x="1259690" y="94878"/>
                  </a:lnTo>
                  <a:lnTo>
                    <a:pt x="1260864" y="95470"/>
                  </a:lnTo>
                  <a:lnTo>
                    <a:pt x="1266256" y="99286"/>
                  </a:lnTo>
                  <a:lnTo>
                    <a:pt x="1272140" y="103067"/>
                  </a:lnTo>
                  <a:lnTo>
                    <a:pt x="1274013" y="105075"/>
                  </a:lnTo>
                  <a:lnTo>
                    <a:pt x="1277588" y="107505"/>
                  </a:lnTo>
                  <a:lnTo>
                    <a:pt x="1281568" y="111524"/>
                  </a:lnTo>
                  <a:lnTo>
                    <a:pt x="1285764" y="114684"/>
                  </a:lnTo>
                  <a:lnTo>
                    <a:pt x="1287512" y="116778"/>
                  </a:lnTo>
                  <a:lnTo>
                    <a:pt x="1290163" y="118695"/>
                  </a:lnTo>
                  <a:lnTo>
                    <a:pt x="1296539" y="125637"/>
                  </a:lnTo>
                  <a:lnTo>
                    <a:pt x="1297424" y="127044"/>
                  </a:lnTo>
                  <a:lnTo>
                    <a:pt x="1300861" y="131512"/>
                  </a:lnTo>
                  <a:lnTo>
                    <a:pt x="1305095" y="138821"/>
                  </a:lnTo>
                  <a:lnTo>
                    <a:pt x="1305113" y="138855"/>
                  </a:lnTo>
                  <a:lnTo>
                    <a:pt x="1310056" y="147208"/>
                  </a:lnTo>
                  <a:lnTo>
                    <a:pt x="1310444" y="148119"/>
                  </a:lnTo>
                  <a:lnTo>
                    <a:pt x="1310971" y="148853"/>
                  </a:lnTo>
                  <a:lnTo>
                    <a:pt x="1315201" y="156922"/>
                  </a:lnTo>
                  <a:lnTo>
                    <a:pt x="1315443" y="157880"/>
                  </a:lnTo>
                  <a:lnTo>
                    <a:pt x="1316402" y="159443"/>
                  </a:lnTo>
                  <a:lnTo>
                    <a:pt x="1319855" y="167477"/>
                  </a:lnTo>
                  <a:lnTo>
                    <a:pt x="1319972" y="168033"/>
                  </a:lnTo>
                  <a:lnTo>
                    <a:pt x="1320343" y="168677"/>
                  </a:lnTo>
                  <a:lnTo>
                    <a:pt x="1323797" y="177488"/>
                  </a:lnTo>
                  <a:lnTo>
                    <a:pt x="1324280" y="180000"/>
                  </a:lnTo>
                  <a:lnTo>
                    <a:pt x="1325411" y="182784"/>
                  </a:lnTo>
                  <a:lnTo>
                    <a:pt x="1327332" y="191595"/>
                  </a:lnTo>
                  <a:lnTo>
                    <a:pt x="1327336" y="191621"/>
                  </a:lnTo>
                  <a:lnTo>
                    <a:pt x="1329525" y="200713"/>
                  </a:lnTo>
                  <a:lnTo>
                    <a:pt x="1330004" y="204676"/>
                  </a:lnTo>
                  <a:lnTo>
                    <a:pt x="1330389" y="206070"/>
                  </a:lnTo>
                  <a:lnTo>
                    <a:pt x="1331166" y="215770"/>
                  </a:lnTo>
                  <a:lnTo>
                    <a:pt x="1331200" y="216604"/>
                  </a:lnTo>
                  <a:lnTo>
                    <a:pt x="1331230" y="216720"/>
                  </a:lnTo>
                  <a:lnTo>
                    <a:pt x="1331809" y="227249"/>
                  </a:lnTo>
                  <a:lnTo>
                    <a:pt x="1331861" y="229157"/>
                  </a:lnTo>
                  <a:lnTo>
                    <a:pt x="1331856" y="229770"/>
                  </a:lnTo>
                  <a:lnTo>
                    <a:pt x="1331653" y="240796"/>
                  </a:lnTo>
                  <a:lnTo>
                    <a:pt x="1331653" y="240796"/>
                  </a:lnTo>
                  <a:lnTo>
                    <a:pt x="1331451" y="252534"/>
                  </a:lnTo>
                  <a:lnTo>
                    <a:pt x="1331425" y="252659"/>
                  </a:lnTo>
                  <a:lnTo>
                    <a:pt x="1331321" y="254908"/>
                  </a:lnTo>
                  <a:lnTo>
                    <a:pt x="1330440" y="264651"/>
                  </a:lnTo>
                  <a:lnTo>
                    <a:pt x="1330009" y="276368"/>
                  </a:lnTo>
                  <a:lnTo>
                    <a:pt x="1329879" y="276925"/>
                  </a:lnTo>
                  <a:lnTo>
                    <a:pt x="1329555" y="280667"/>
                  </a:lnTo>
                  <a:lnTo>
                    <a:pt x="1327682" y="291507"/>
                  </a:lnTo>
                  <a:lnTo>
                    <a:pt x="1326499" y="302347"/>
                  </a:lnTo>
                  <a:lnTo>
                    <a:pt x="1326266" y="303111"/>
                  </a:lnTo>
                  <a:lnTo>
                    <a:pt x="1326076" y="305028"/>
                  </a:lnTo>
                  <a:lnTo>
                    <a:pt x="1323291" y="318985"/>
                  </a:lnTo>
                  <a:lnTo>
                    <a:pt x="1323166" y="319308"/>
                  </a:lnTo>
                  <a:lnTo>
                    <a:pt x="1323110" y="319783"/>
                  </a:lnTo>
                  <a:lnTo>
                    <a:pt x="1320317" y="331784"/>
                  </a:lnTo>
                  <a:lnTo>
                    <a:pt x="1319769" y="333067"/>
                  </a:lnTo>
                  <a:lnTo>
                    <a:pt x="1319544" y="334444"/>
                  </a:lnTo>
                  <a:lnTo>
                    <a:pt x="1315206" y="347494"/>
                  </a:lnTo>
                  <a:lnTo>
                    <a:pt x="1311420" y="359625"/>
                  </a:lnTo>
                  <a:lnTo>
                    <a:pt x="1311174" y="360121"/>
                  </a:lnTo>
                  <a:lnTo>
                    <a:pt x="1311096" y="360566"/>
                  </a:lnTo>
                  <a:lnTo>
                    <a:pt x="1306701" y="372964"/>
                  </a:lnTo>
                  <a:lnTo>
                    <a:pt x="1306537" y="373266"/>
                  </a:lnTo>
                  <a:lnTo>
                    <a:pt x="1306499" y="373495"/>
                  </a:lnTo>
                  <a:lnTo>
                    <a:pt x="1302194" y="384749"/>
                  </a:lnTo>
                  <a:lnTo>
                    <a:pt x="1301327" y="386256"/>
                  </a:lnTo>
                  <a:lnTo>
                    <a:pt x="1301111" y="387193"/>
                  </a:lnTo>
                  <a:lnTo>
                    <a:pt x="1295628" y="398404"/>
                  </a:lnTo>
                  <a:lnTo>
                    <a:pt x="1295356" y="399038"/>
                  </a:lnTo>
                  <a:lnTo>
                    <a:pt x="1297761" y="400359"/>
                  </a:lnTo>
                  <a:lnTo>
                    <a:pt x="1304824" y="403183"/>
                  </a:lnTo>
                  <a:lnTo>
                    <a:pt x="1306179" y="403986"/>
                  </a:lnTo>
                  <a:lnTo>
                    <a:pt x="1307008" y="404180"/>
                  </a:lnTo>
                  <a:lnTo>
                    <a:pt x="1313121" y="407232"/>
                  </a:lnTo>
                  <a:lnTo>
                    <a:pt x="1319674" y="409542"/>
                  </a:lnTo>
                  <a:lnTo>
                    <a:pt x="1328550" y="412374"/>
                  </a:lnTo>
                  <a:lnTo>
                    <a:pt x="1335785" y="414437"/>
                  </a:lnTo>
                  <a:lnTo>
                    <a:pt x="1342157" y="416021"/>
                  </a:lnTo>
                  <a:lnTo>
                    <a:pt x="1349621" y="417442"/>
                  </a:lnTo>
                  <a:lnTo>
                    <a:pt x="1350924" y="417942"/>
                  </a:lnTo>
                  <a:lnTo>
                    <a:pt x="1352617" y="418188"/>
                  </a:lnTo>
                  <a:lnTo>
                    <a:pt x="1358211" y="419863"/>
                  </a:lnTo>
                  <a:lnTo>
                    <a:pt x="1364242" y="420723"/>
                  </a:lnTo>
                  <a:lnTo>
                    <a:pt x="1365507" y="421150"/>
                  </a:lnTo>
                  <a:lnTo>
                    <a:pt x="1367674" y="421431"/>
                  </a:lnTo>
                  <a:lnTo>
                    <a:pt x="1373118" y="422855"/>
                  </a:lnTo>
                  <a:lnTo>
                    <a:pt x="1379261" y="423624"/>
                  </a:lnTo>
                  <a:lnTo>
                    <a:pt x="1385974" y="423956"/>
                  </a:lnTo>
                  <a:lnTo>
                    <a:pt x="1386155" y="424003"/>
                  </a:lnTo>
                  <a:lnTo>
                    <a:pt x="1387329" y="424060"/>
                  </a:lnTo>
                  <a:lnTo>
                    <a:pt x="1394901" y="424776"/>
                  </a:lnTo>
                  <a:lnTo>
                    <a:pt x="1401217" y="425091"/>
                  </a:lnTo>
                  <a:lnTo>
                    <a:pt x="1425034" y="425091"/>
                  </a:lnTo>
                  <a:lnTo>
                    <a:pt x="1431923" y="424703"/>
                  </a:lnTo>
                  <a:lnTo>
                    <a:pt x="1440333" y="423969"/>
                  </a:lnTo>
                  <a:lnTo>
                    <a:pt x="1441179" y="423930"/>
                  </a:lnTo>
                  <a:lnTo>
                    <a:pt x="1441313" y="423895"/>
                  </a:lnTo>
                  <a:lnTo>
                    <a:pt x="1447754" y="423511"/>
                  </a:lnTo>
                  <a:lnTo>
                    <a:pt x="1453133" y="422570"/>
                  </a:lnTo>
                  <a:lnTo>
                    <a:pt x="1459323" y="420546"/>
                  </a:lnTo>
                  <a:lnTo>
                    <a:pt x="1460221" y="420399"/>
                  </a:lnTo>
                  <a:lnTo>
                    <a:pt x="1460972" y="420049"/>
                  </a:lnTo>
                  <a:lnTo>
                    <a:pt x="1470940" y="417291"/>
                  </a:lnTo>
                  <a:lnTo>
                    <a:pt x="1471018" y="417278"/>
                  </a:lnTo>
                  <a:lnTo>
                    <a:pt x="1471031" y="417273"/>
                  </a:lnTo>
                  <a:lnTo>
                    <a:pt x="1477800" y="415365"/>
                  </a:lnTo>
                  <a:lnTo>
                    <a:pt x="1485173" y="412287"/>
                  </a:lnTo>
                  <a:lnTo>
                    <a:pt x="1486792" y="411959"/>
                  </a:lnTo>
                  <a:lnTo>
                    <a:pt x="1488769" y="411014"/>
                  </a:lnTo>
                  <a:lnTo>
                    <a:pt x="1494308" y="409395"/>
                  </a:lnTo>
                  <a:lnTo>
                    <a:pt x="1499294" y="406442"/>
                  </a:lnTo>
                  <a:lnTo>
                    <a:pt x="1500727" y="405825"/>
                  </a:lnTo>
                  <a:lnTo>
                    <a:pt x="1501863" y="405065"/>
                  </a:lnTo>
                  <a:lnTo>
                    <a:pt x="1511287" y="400523"/>
                  </a:lnTo>
                  <a:lnTo>
                    <a:pt x="1517184" y="397031"/>
                  </a:lnTo>
                  <a:lnTo>
                    <a:pt x="1525084" y="391104"/>
                  </a:lnTo>
                  <a:lnTo>
                    <a:pt x="1526146" y="390543"/>
                  </a:lnTo>
                  <a:lnTo>
                    <a:pt x="1526629" y="390012"/>
                  </a:lnTo>
                  <a:lnTo>
                    <a:pt x="1534020" y="385082"/>
                  </a:lnTo>
                  <a:lnTo>
                    <a:pt x="1541199" y="378524"/>
                  </a:lnTo>
                  <a:lnTo>
                    <a:pt x="1541579" y="378287"/>
                  </a:lnTo>
                  <a:lnTo>
                    <a:pt x="1541812" y="377980"/>
                  </a:lnTo>
                  <a:lnTo>
                    <a:pt x="1543439" y="376564"/>
                  </a:lnTo>
                  <a:lnTo>
                    <a:pt x="1540297" y="372524"/>
                  </a:lnTo>
                  <a:lnTo>
                    <a:pt x="1534460" y="365591"/>
                  </a:lnTo>
                  <a:lnTo>
                    <a:pt x="1532945" y="363013"/>
                  </a:lnTo>
                  <a:lnTo>
                    <a:pt x="1531753" y="361865"/>
                  </a:lnTo>
                  <a:lnTo>
                    <a:pt x="1526724" y="353749"/>
                  </a:lnTo>
                  <a:lnTo>
                    <a:pt x="1526465" y="353171"/>
                  </a:lnTo>
                  <a:lnTo>
                    <a:pt x="1526085" y="352674"/>
                  </a:lnTo>
                  <a:lnTo>
                    <a:pt x="1522321" y="346091"/>
                  </a:lnTo>
                  <a:lnTo>
                    <a:pt x="1517671" y="339892"/>
                  </a:lnTo>
                  <a:lnTo>
                    <a:pt x="1517127" y="338869"/>
                  </a:lnTo>
                  <a:lnTo>
                    <a:pt x="1516614" y="338398"/>
                  </a:lnTo>
                  <a:lnTo>
                    <a:pt x="1511183" y="330261"/>
                  </a:lnTo>
                  <a:lnTo>
                    <a:pt x="1510605" y="329056"/>
                  </a:lnTo>
                  <a:lnTo>
                    <a:pt x="1509732" y="327878"/>
                  </a:lnTo>
                  <a:lnTo>
                    <a:pt x="1505493" y="320180"/>
                  </a:lnTo>
                  <a:lnTo>
                    <a:pt x="1505489" y="320163"/>
                  </a:lnTo>
                  <a:lnTo>
                    <a:pt x="1501030" y="312367"/>
                  </a:lnTo>
                  <a:lnTo>
                    <a:pt x="1501012" y="312328"/>
                  </a:lnTo>
                  <a:lnTo>
                    <a:pt x="1496795" y="305054"/>
                  </a:lnTo>
                  <a:lnTo>
                    <a:pt x="1496074" y="303344"/>
                  </a:lnTo>
                  <a:lnTo>
                    <a:pt x="1495262" y="302075"/>
                  </a:lnTo>
                  <a:lnTo>
                    <a:pt x="1492357" y="295630"/>
                  </a:lnTo>
                  <a:lnTo>
                    <a:pt x="1488938" y="289733"/>
                  </a:lnTo>
                  <a:lnTo>
                    <a:pt x="1488027" y="287579"/>
                  </a:lnTo>
                  <a:lnTo>
                    <a:pt x="1487103" y="286059"/>
                  </a:lnTo>
                  <a:lnTo>
                    <a:pt x="1484038" y="278798"/>
                  </a:lnTo>
                  <a:lnTo>
                    <a:pt x="1483580" y="276571"/>
                  </a:lnTo>
                  <a:lnTo>
                    <a:pt x="1482363" y="273708"/>
                  </a:lnTo>
                  <a:lnTo>
                    <a:pt x="1480649" y="266529"/>
                  </a:lnTo>
                  <a:lnTo>
                    <a:pt x="1478331" y="259277"/>
                  </a:lnTo>
                  <a:lnTo>
                    <a:pt x="1478331" y="259272"/>
                  </a:lnTo>
                  <a:lnTo>
                    <a:pt x="1475870" y="252266"/>
                  </a:lnTo>
                  <a:lnTo>
                    <a:pt x="1475443" y="249788"/>
                  </a:lnTo>
                  <a:lnTo>
                    <a:pt x="1474601" y="247573"/>
                  </a:lnTo>
                  <a:lnTo>
                    <a:pt x="1473323" y="240882"/>
                  </a:lnTo>
                  <a:lnTo>
                    <a:pt x="1471497" y="234821"/>
                  </a:lnTo>
                  <a:lnTo>
                    <a:pt x="1471117" y="232278"/>
                  </a:lnTo>
                  <a:lnTo>
                    <a:pt x="1470513" y="230556"/>
                  </a:lnTo>
                  <a:lnTo>
                    <a:pt x="1468967" y="220921"/>
                  </a:lnTo>
                  <a:lnTo>
                    <a:pt x="1468916" y="220256"/>
                  </a:lnTo>
                  <a:lnTo>
                    <a:pt x="1468838" y="220023"/>
                  </a:lnTo>
                  <a:lnTo>
                    <a:pt x="1467677" y="211548"/>
                  </a:lnTo>
                  <a:lnTo>
                    <a:pt x="1467586" y="210202"/>
                  </a:lnTo>
                  <a:lnTo>
                    <a:pt x="1467491" y="209869"/>
                  </a:lnTo>
                  <a:lnTo>
                    <a:pt x="1466766" y="201568"/>
                  </a:lnTo>
                  <a:lnTo>
                    <a:pt x="1465712" y="193870"/>
                  </a:lnTo>
                  <a:lnTo>
                    <a:pt x="1465410" y="189484"/>
                  </a:lnTo>
                  <a:lnTo>
                    <a:pt x="1465410" y="181554"/>
                  </a:lnTo>
                  <a:lnTo>
                    <a:pt x="1465052" y="173693"/>
                  </a:lnTo>
                  <a:lnTo>
                    <a:pt x="1465017" y="172204"/>
                  </a:lnTo>
                  <a:lnTo>
                    <a:pt x="1465017" y="163954"/>
                  </a:lnTo>
                  <a:lnTo>
                    <a:pt x="1465078" y="162020"/>
                  </a:lnTo>
                  <a:lnTo>
                    <a:pt x="1465566" y="154085"/>
                  </a:lnTo>
                  <a:lnTo>
                    <a:pt x="1465691" y="146159"/>
                  </a:lnTo>
                  <a:lnTo>
                    <a:pt x="1465743" y="145918"/>
                  </a:lnTo>
                  <a:lnTo>
                    <a:pt x="1466041" y="142015"/>
                  </a:lnTo>
                  <a:lnTo>
                    <a:pt x="1467025" y="135522"/>
                  </a:lnTo>
                  <a:lnTo>
                    <a:pt x="1467085" y="129448"/>
                  </a:lnTo>
                  <a:lnTo>
                    <a:pt x="1467102" y="129379"/>
                  </a:lnTo>
                  <a:lnTo>
                    <a:pt x="1467189" y="127281"/>
                  </a:lnTo>
                  <a:lnTo>
                    <a:pt x="1467836" y="119299"/>
                  </a:lnTo>
                  <a:lnTo>
                    <a:pt x="1467931" y="118963"/>
                  </a:lnTo>
                  <a:lnTo>
                    <a:pt x="1468018" y="117689"/>
                  </a:lnTo>
                  <a:lnTo>
                    <a:pt x="1469075" y="110039"/>
                  </a:lnTo>
                  <a:lnTo>
                    <a:pt x="1469304" y="109353"/>
                  </a:lnTo>
                  <a:lnTo>
                    <a:pt x="1469451" y="107954"/>
                  </a:lnTo>
                  <a:lnTo>
                    <a:pt x="1470932" y="101039"/>
                  </a:lnTo>
                  <a:lnTo>
                    <a:pt x="1471657" y="99264"/>
                  </a:lnTo>
                  <a:lnTo>
                    <a:pt x="1471968" y="97434"/>
                  </a:lnTo>
                  <a:lnTo>
                    <a:pt x="1473643" y="92655"/>
                  </a:lnTo>
                  <a:lnTo>
                    <a:pt x="1474869" y="87440"/>
                  </a:lnTo>
                  <a:lnTo>
                    <a:pt x="1475387" y="86231"/>
                  </a:lnTo>
                  <a:lnTo>
                    <a:pt x="1475598" y="84928"/>
                  </a:lnTo>
                  <a:lnTo>
                    <a:pt x="1477627" y="78815"/>
                  </a:lnTo>
                  <a:lnTo>
                    <a:pt x="1478927" y="76337"/>
                  </a:lnTo>
                  <a:lnTo>
                    <a:pt x="1479259" y="74934"/>
                  </a:lnTo>
                  <a:lnTo>
                    <a:pt x="1482091" y="69257"/>
                  </a:lnTo>
                  <a:lnTo>
                    <a:pt x="1482385" y="68834"/>
                  </a:lnTo>
                  <a:lnTo>
                    <a:pt x="1482445" y="68597"/>
                  </a:lnTo>
                  <a:lnTo>
                    <a:pt x="1485277" y="63326"/>
                  </a:lnTo>
                  <a:lnTo>
                    <a:pt x="1485298" y="63295"/>
                  </a:lnTo>
                  <a:lnTo>
                    <a:pt x="1488027" y="58219"/>
                  </a:lnTo>
                  <a:lnTo>
                    <a:pt x="1492892" y="51575"/>
                  </a:lnTo>
                  <a:lnTo>
                    <a:pt x="1493911" y="50763"/>
                  </a:lnTo>
                  <a:lnTo>
                    <a:pt x="1494351" y="50150"/>
                  </a:lnTo>
                  <a:lnTo>
                    <a:pt x="1499044" y="45850"/>
                  </a:lnTo>
                  <a:lnTo>
                    <a:pt x="1499186" y="45760"/>
                  </a:lnTo>
                  <a:lnTo>
                    <a:pt x="1499277" y="45639"/>
                  </a:lnTo>
                  <a:lnTo>
                    <a:pt x="1502596" y="42652"/>
                  </a:lnTo>
                  <a:lnTo>
                    <a:pt x="1505938" y="39306"/>
                  </a:lnTo>
                  <a:lnTo>
                    <a:pt x="1507052" y="38559"/>
                  </a:lnTo>
                  <a:lnTo>
                    <a:pt x="1507768" y="37618"/>
                  </a:lnTo>
                  <a:lnTo>
                    <a:pt x="1512396" y="33672"/>
                  </a:lnTo>
                  <a:lnTo>
                    <a:pt x="1512599" y="33551"/>
                  </a:lnTo>
                  <a:lnTo>
                    <a:pt x="1512793" y="33336"/>
                  </a:lnTo>
                  <a:lnTo>
                    <a:pt x="1520719" y="28557"/>
                  </a:lnTo>
                  <a:lnTo>
                    <a:pt x="1523003" y="27603"/>
                  </a:lnTo>
                  <a:lnTo>
                    <a:pt x="1525701" y="25897"/>
                  </a:lnTo>
                  <a:lnTo>
                    <a:pt x="1526228" y="25656"/>
                  </a:lnTo>
                  <a:lnTo>
                    <a:pt x="1526430" y="25448"/>
                  </a:lnTo>
                  <a:lnTo>
                    <a:pt x="1532185" y="21995"/>
                  </a:lnTo>
                  <a:lnTo>
                    <a:pt x="1536606" y="20061"/>
                  </a:lnTo>
                  <a:lnTo>
                    <a:pt x="1538553" y="19051"/>
                  </a:lnTo>
                  <a:lnTo>
                    <a:pt x="1541160" y="18174"/>
                  </a:lnTo>
                  <a:lnTo>
                    <a:pt x="1544471" y="16517"/>
                  </a:lnTo>
                  <a:lnTo>
                    <a:pt x="1546055" y="16137"/>
                  </a:lnTo>
                  <a:lnTo>
                    <a:pt x="1548766" y="14729"/>
                  </a:lnTo>
                  <a:lnTo>
                    <a:pt x="1554439" y="12830"/>
                  </a:lnTo>
                  <a:lnTo>
                    <a:pt x="1556373" y="12511"/>
                  </a:lnTo>
                  <a:lnTo>
                    <a:pt x="1558013" y="11850"/>
                  </a:lnTo>
                  <a:lnTo>
                    <a:pt x="1563302" y="10710"/>
                  </a:lnTo>
                  <a:lnTo>
                    <a:pt x="1563353" y="10702"/>
                  </a:lnTo>
                  <a:lnTo>
                    <a:pt x="1568413" y="9549"/>
                  </a:lnTo>
                  <a:lnTo>
                    <a:pt x="1569440" y="9433"/>
                  </a:lnTo>
                  <a:lnTo>
                    <a:pt x="1569980" y="9230"/>
                  </a:lnTo>
                  <a:lnTo>
                    <a:pt x="1573438" y="8599"/>
                  </a:lnTo>
                  <a:lnTo>
                    <a:pt x="1576650" y="7740"/>
                  </a:lnTo>
                  <a:lnTo>
                    <a:pt x="1583665" y="6799"/>
                  </a:lnTo>
                  <a:lnTo>
                    <a:pt x="1584481" y="6622"/>
                  </a:lnTo>
                  <a:lnTo>
                    <a:pt x="1590339" y="6523"/>
                  </a:lnTo>
                  <a:lnTo>
                    <a:pt x="1590913" y="6519"/>
                  </a:lnTo>
                  <a:lnTo>
                    <a:pt x="1596020" y="6519"/>
                  </a:lnTo>
                  <a:lnTo>
                    <a:pt x="1606320" y="8232"/>
                  </a:lnTo>
                  <a:lnTo>
                    <a:pt x="1609420" y="9294"/>
                  </a:lnTo>
                  <a:lnTo>
                    <a:pt x="1612994" y="10179"/>
                  </a:lnTo>
                  <a:lnTo>
                    <a:pt x="1613707" y="10495"/>
                  </a:lnTo>
                  <a:lnTo>
                    <a:pt x="1614501" y="10615"/>
                  </a:lnTo>
                  <a:lnTo>
                    <a:pt x="1619470" y="12152"/>
                  </a:lnTo>
                  <a:lnTo>
                    <a:pt x="1623238" y="14047"/>
                  </a:lnTo>
                  <a:lnTo>
                    <a:pt x="1624905" y="14470"/>
                  </a:lnTo>
                  <a:lnTo>
                    <a:pt x="1630180" y="17302"/>
                  </a:lnTo>
                  <a:lnTo>
                    <a:pt x="1631225" y="18066"/>
                  </a:lnTo>
                  <a:lnTo>
                    <a:pt x="1632270" y="18554"/>
                  </a:lnTo>
                  <a:lnTo>
                    <a:pt x="1637139" y="21714"/>
                  </a:lnTo>
                  <a:lnTo>
                    <a:pt x="1638300" y="22971"/>
                  </a:lnTo>
                  <a:lnTo>
                    <a:pt x="1640662" y="24395"/>
                  </a:lnTo>
                  <a:lnTo>
                    <a:pt x="1644525" y="27780"/>
                  </a:lnTo>
                  <a:lnTo>
                    <a:pt x="1649922" y="32092"/>
                  </a:lnTo>
                  <a:lnTo>
                    <a:pt x="1652706" y="35576"/>
                  </a:lnTo>
                  <a:lnTo>
                    <a:pt x="1655693" y="38127"/>
                  </a:lnTo>
                  <a:lnTo>
                    <a:pt x="1659950" y="43934"/>
                  </a:lnTo>
                  <a:lnTo>
                    <a:pt x="1659984" y="43994"/>
                  </a:lnTo>
                  <a:lnTo>
                    <a:pt x="1660010" y="44020"/>
                  </a:lnTo>
                  <a:lnTo>
                    <a:pt x="1664271" y="49826"/>
                  </a:lnTo>
                  <a:lnTo>
                    <a:pt x="1664863" y="50957"/>
                  </a:lnTo>
                  <a:lnTo>
                    <a:pt x="1665398" y="51458"/>
                  </a:lnTo>
                  <a:lnTo>
                    <a:pt x="1669218" y="57351"/>
                  </a:lnTo>
                  <a:lnTo>
                    <a:pt x="1674049" y="63908"/>
                  </a:lnTo>
                  <a:lnTo>
                    <a:pt x="1675789" y="67232"/>
                  </a:lnTo>
                  <a:lnTo>
                    <a:pt x="1678155" y="71321"/>
                  </a:lnTo>
                  <a:lnTo>
                    <a:pt x="1680874" y="78245"/>
                  </a:lnTo>
                  <a:lnTo>
                    <a:pt x="1684431" y="85351"/>
                  </a:lnTo>
                  <a:lnTo>
                    <a:pt x="1684617" y="86115"/>
                  </a:lnTo>
                  <a:lnTo>
                    <a:pt x="1685312" y="87250"/>
                  </a:lnTo>
                  <a:lnTo>
                    <a:pt x="1688765" y="95288"/>
                  </a:lnTo>
                  <a:lnTo>
                    <a:pt x="1689020" y="96497"/>
                  </a:lnTo>
                  <a:lnTo>
                    <a:pt x="1689797" y="97999"/>
                  </a:lnTo>
                  <a:lnTo>
                    <a:pt x="1692875" y="107199"/>
                  </a:lnTo>
                  <a:lnTo>
                    <a:pt x="1692931" y="107531"/>
                  </a:lnTo>
                  <a:lnTo>
                    <a:pt x="1693061" y="107795"/>
                  </a:lnTo>
                  <a:lnTo>
                    <a:pt x="1696139" y="117387"/>
                  </a:lnTo>
                  <a:lnTo>
                    <a:pt x="1696152" y="117473"/>
                  </a:lnTo>
                  <a:lnTo>
                    <a:pt x="1696169" y="117503"/>
                  </a:lnTo>
                  <a:lnTo>
                    <a:pt x="1699165" y="126733"/>
                  </a:lnTo>
                  <a:lnTo>
                    <a:pt x="1699226" y="127113"/>
                  </a:lnTo>
                  <a:lnTo>
                    <a:pt x="1699372" y="127411"/>
                  </a:lnTo>
                  <a:lnTo>
                    <a:pt x="1702455" y="137396"/>
                  </a:lnTo>
                  <a:lnTo>
                    <a:pt x="1702748" y="139321"/>
                  </a:lnTo>
                  <a:lnTo>
                    <a:pt x="1703314" y="140767"/>
                  </a:lnTo>
                  <a:lnTo>
                    <a:pt x="1705239" y="150381"/>
                  </a:lnTo>
                  <a:lnTo>
                    <a:pt x="1705274" y="150688"/>
                  </a:lnTo>
                  <a:lnTo>
                    <a:pt x="1705321" y="150822"/>
                  </a:lnTo>
                  <a:lnTo>
                    <a:pt x="1707251" y="160828"/>
                  </a:lnTo>
                  <a:lnTo>
                    <a:pt x="1707346" y="161800"/>
                  </a:lnTo>
                  <a:lnTo>
                    <a:pt x="1707493" y="162214"/>
                  </a:lnTo>
                  <a:lnTo>
                    <a:pt x="1709038" y="172247"/>
                  </a:lnTo>
                  <a:lnTo>
                    <a:pt x="1709193" y="174250"/>
                  </a:lnTo>
                  <a:lnTo>
                    <a:pt x="1709332" y="174751"/>
                  </a:lnTo>
                  <a:lnTo>
                    <a:pt x="1710113" y="184455"/>
                  </a:lnTo>
                  <a:lnTo>
                    <a:pt x="1710126" y="184788"/>
                  </a:lnTo>
                  <a:lnTo>
                    <a:pt x="1710139" y="184844"/>
                  </a:lnTo>
                  <a:lnTo>
                    <a:pt x="1710920" y="195735"/>
                  </a:lnTo>
                  <a:lnTo>
                    <a:pt x="1711007" y="198127"/>
                  </a:lnTo>
                  <a:lnTo>
                    <a:pt x="1710929" y="200380"/>
                  </a:lnTo>
                  <a:lnTo>
                    <a:pt x="1710204" y="210702"/>
                  </a:lnTo>
                  <a:lnTo>
                    <a:pt x="1710135" y="210953"/>
                  </a:lnTo>
                  <a:lnTo>
                    <a:pt x="1710065" y="212105"/>
                  </a:lnTo>
                  <a:lnTo>
                    <a:pt x="1708943" y="221693"/>
                  </a:lnTo>
                  <a:lnTo>
                    <a:pt x="1708883" y="221883"/>
                  </a:lnTo>
                  <a:lnTo>
                    <a:pt x="1708844" y="222384"/>
                  </a:lnTo>
                  <a:lnTo>
                    <a:pt x="1707346" y="232788"/>
                  </a:lnTo>
                  <a:lnTo>
                    <a:pt x="1707121" y="233444"/>
                  </a:lnTo>
                  <a:lnTo>
                    <a:pt x="1706983" y="234756"/>
                  </a:lnTo>
                  <a:lnTo>
                    <a:pt x="1704587" y="245968"/>
                  </a:lnTo>
                  <a:lnTo>
                    <a:pt x="1704078" y="247211"/>
                  </a:lnTo>
                  <a:lnTo>
                    <a:pt x="1703853" y="248683"/>
                  </a:lnTo>
                  <a:lnTo>
                    <a:pt x="1700581" y="259104"/>
                  </a:lnTo>
                  <a:lnTo>
                    <a:pt x="1699036" y="262156"/>
                  </a:lnTo>
                  <a:lnTo>
                    <a:pt x="1698647" y="263779"/>
                  </a:lnTo>
                  <a:lnTo>
                    <a:pt x="1694006" y="272944"/>
                  </a:lnTo>
                  <a:lnTo>
                    <a:pt x="1691010" y="281388"/>
                  </a:lnTo>
                  <a:lnTo>
                    <a:pt x="1689482" y="284177"/>
                  </a:lnTo>
                  <a:lnTo>
                    <a:pt x="1689133" y="285563"/>
                  </a:lnTo>
                  <a:lnTo>
                    <a:pt x="1683158" y="296731"/>
                  </a:lnTo>
                  <a:lnTo>
                    <a:pt x="1683084" y="296830"/>
                  </a:lnTo>
                  <a:lnTo>
                    <a:pt x="1683050" y="296908"/>
                  </a:lnTo>
                  <a:lnTo>
                    <a:pt x="1676682" y="308464"/>
                  </a:lnTo>
                  <a:lnTo>
                    <a:pt x="1676074" y="309276"/>
                  </a:lnTo>
                  <a:lnTo>
                    <a:pt x="1675698" y="310096"/>
                  </a:lnTo>
                  <a:lnTo>
                    <a:pt x="1669335" y="320042"/>
                  </a:lnTo>
                  <a:lnTo>
                    <a:pt x="1669283" y="320090"/>
                  </a:lnTo>
                  <a:lnTo>
                    <a:pt x="1669244" y="320180"/>
                  </a:lnTo>
                  <a:lnTo>
                    <a:pt x="1663209" y="329414"/>
                  </a:lnTo>
                  <a:lnTo>
                    <a:pt x="1657437" y="339887"/>
                  </a:lnTo>
                  <a:lnTo>
                    <a:pt x="1656164" y="341593"/>
                  </a:lnTo>
                  <a:lnTo>
                    <a:pt x="1655430" y="343017"/>
                  </a:lnTo>
                  <a:lnTo>
                    <a:pt x="1647957" y="353361"/>
                  </a:lnTo>
                  <a:lnTo>
                    <a:pt x="1647586" y="353684"/>
                  </a:lnTo>
                  <a:lnTo>
                    <a:pt x="1647245" y="354306"/>
                  </a:lnTo>
                  <a:lnTo>
                    <a:pt x="1639341" y="364365"/>
                  </a:lnTo>
                  <a:lnTo>
                    <a:pt x="1632537" y="374505"/>
                  </a:lnTo>
                  <a:lnTo>
                    <a:pt x="1631877" y="375105"/>
                  </a:lnTo>
                  <a:lnTo>
                    <a:pt x="1631194" y="376344"/>
                  </a:lnTo>
                  <a:lnTo>
                    <a:pt x="1629956" y="377920"/>
                  </a:lnTo>
                  <a:lnTo>
                    <a:pt x="1632183" y="379703"/>
                  </a:lnTo>
                  <a:lnTo>
                    <a:pt x="1637057" y="383048"/>
                  </a:lnTo>
                  <a:lnTo>
                    <a:pt x="1643243" y="386951"/>
                  </a:lnTo>
                  <a:lnTo>
                    <a:pt x="1649650" y="390508"/>
                  </a:lnTo>
                  <a:lnTo>
                    <a:pt x="1649680" y="390530"/>
                  </a:lnTo>
                  <a:lnTo>
                    <a:pt x="1655361" y="393681"/>
                  </a:lnTo>
                  <a:lnTo>
                    <a:pt x="1661314" y="396323"/>
                  </a:lnTo>
                  <a:lnTo>
                    <a:pt x="1662385" y="397001"/>
                  </a:lnTo>
                  <a:lnTo>
                    <a:pt x="1663002" y="397156"/>
                  </a:lnTo>
                  <a:lnTo>
                    <a:pt x="1667966" y="399764"/>
                  </a:lnTo>
                  <a:lnTo>
                    <a:pt x="1672944" y="401331"/>
                  </a:lnTo>
                  <a:lnTo>
                    <a:pt x="1673315" y="401521"/>
                  </a:lnTo>
                  <a:lnTo>
                    <a:pt x="1673643" y="401577"/>
                  </a:lnTo>
                  <a:lnTo>
                    <a:pt x="1681301" y="404245"/>
                  </a:lnTo>
                  <a:lnTo>
                    <a:pt x="1689508" y="406852"/>
                  </a:lnTo>
                  <a:lnTo>
                    <a:pt x="1689543" y="406869"/>
                  </a:lnTo>
                  <a:lnTo>
                    <a:pt x="1695349" y="408695"/>
                  </a:lnTo>
                  <a:lnTo>
                    <a:pt x="1703119" y="410379"/>
                  </a:lnTo>
                  <a:lnTo>
                    <a:pt x="1703720" y="410625"/>
                  </a:lnTo>
                  <a:lnTo>
                    <a:pt x="1704509" y="410733"/>
                  </a:lnTo>
                  <a:lnTo>
                    <a:pt x="1713377" y="413142"/>
                  </a:lnTo>
                  <a:lnTo>
                    <a:pt x="1713463" y="413185"/>
                  </a:lnTo>
                  <a:lnTo>
                    <a:pt x="1713519" y="413194"/>
                  </a:lnTo>
                  <a:lnTo>
                    <a:pt x="1721039" y="415335"/>
                  </a:lnTo>
                  <a:lnTo>
                    <a:pt x="1726850" y="416652"/>
                  </a:lnTo>
                  <a:lnTo>
                    <a:pt x="1732855" y="417247"/>
                  </a:lnTo>
                  <a:lnTo>
                    <a:pt x="1734715" y="417800"/>
                  </a:lnTo>
                  <a:lnTo>
                    <a:pt x="1738268" y="418301"/>
                  </a:lnTo>
                  <a:lnTo>
                    <a:pt x="1743004" y="419648"/>
                  </a:lnTo>
                  <a:lnTo>
                    <a:pt x="1747649" y="419868"/>
                  </a:lnTo>
                  <a:lnTo>
                    <a:pt x="1747830" y="419915"/>
                  </a:lnTo>
                  <a:lnTo>
                    <a:pt x="1749065" y="419971"/>
                  </a:lnTo>
                  <a:lnTo>
                    <a:pt x="1755691" y="420602"/>
                  </a:lnTo>
                  <a:lnTo>
                    <a:pt x="1763095" y="420891"/>
                  </a:lnTo>
                  <a:lnTo>
                    <a:pt x="1763423" y="420969"/>
                  </a:lnTo>
                  <a:lnTo>
                    <a:pt x="1765832" y="421124"/>
                  </a:lnTo>
                  <a:lnTo>
                    <a:pt x="1772333" y="421957"/>
                  </a:lnTo>
                  <a:lnTo>
                    <a:pt x="1777578" y="421910"/>
                  </a:lnTo>
                  <a:lnTo>
                    <a:pt x="1777885" y="421910"/>
                  </a:lnTo>
                  <a:lnTo>
                    <a:pt x="1784136" y="421910"/>
                  </a:lnTo>
                  <a:lnTo>
                    <a:pt x="1789467" y="421107"/>
                  </a:lnTo>
                  <a:lnTo>
                    <a:pt x="1792390" y="420882"/>
                  </a:lnTo>
                  <a:lnTo>
                    <a:pt x="1792865" y="420766"/>
                  </a:lnTo>
                  <a:lnTo>
                    <a:pt x="1799604" y="420446"/>
                  </a:lnTo>
                  <a:lnTo>
                    <a:pt x="1803998" y="419816"/>
                  </a:lnTo>
                  <a:lnTo>
                    <a:pt x="1809334" y="418210"/>
                  </a:lnTo>
                  <a:lnTo>
                    <a:pt x="1815326" y="417312"/>
                  </a:lnTo>
                  <a:lnTo>
                    <a:pt x="1817286" y="416833"/>
                  </a:lnTo>
                  <a:lnTo>
                    <a:pt x="1823899" y="416535"/>
                  </a:lnTo>
                  <a:lnTo>
                    <a:pt x="1830746" y="415339"/>
                  </a:lnTo>
                  <a:lnTo>
                    <a:pt x="1830807" y="415335"/>
                  </a:lnTo>
                  <a:lnTo>
                    <a:pt x="1836445" y="414303"/>
                  </a:lnTo>
                  <a:lnTo>
                    <a:pt x="1841720" y="412292"/>
                  </a:lnTo>
                  <a:lnTo>
                    <a:pt x="1843265" y="412002"/>
                  </a:lnTo>
                  <a:lnTo>
                    <a:pt x="1844901" y="411251"/>
                  </a:lnTo>
                  <a:lnTo>
                    <a:pt x="1853043" y="409024"/>
                  </a:lnTo>
                  <a:lnTo>
                    <a:pt x="1860680" y="406584"/>
                  </a:lnTo>
                  <a:lnTo>
                    <a:pt x="1860822" y="406563"/>
                  </a:lnTo>
                  <a:lnTo>
                    <a:pt x="1860904" y="406520"/>
                  </a:lnTo>
                  <a:lnTo>
                    <a:pt x="1868222" y="404184"/>
                  </a:lnTo>
                  <a:lnTo>
                    <a:pt x="1872470" y="402393"/>
                  </a:lnTo>
                  <a:lnTo>
                    <a:pt x="1877792" y="399306"/>
                  </a:lnTo>
                  <a:lnTo>
                    <a:pt x="1883383" y="395809"/>
                  </a:lnTo>
                  <a:lnTo>
                    <a:pt x="1883819" y="395611"/>
                  </a:lnTo>
                  <a:lnTo>
                    <a:pt x="1884194" y="395317"/>
                  </a:lnTo>
                  <a:lnTo>
                    <a:pt x="1889850" y="391972"/>
                  </a:lnTo>
                  <a:lnTo>
                    <a:pt x="1893165" y="388876"/>
                  </a:lnTo>
                  <a:lnTo>
                    <a:pt x="1893484" y="388673"/>
                  </a:lnTo>
                  <a:lnTo>
                    <a:pt x="1893679" y="388406"/>
                  </a:lnTo>
                  <a:lnTo>
                    <a:pt x="1901113" y="381753"/>
                  </a:lnTo>
                  <a:lnTo>
                    <a:pt x="1901182" y="381714"/>
                  </a:lnTo>
                  <a:lnTo>
                    <a:pt x="1901221" y="381658"/>
                  </a:lnTo>
                  <a:lnTo>
                    <a:pt x="1903172" y="379927"/>
                  </a:lnTo>
                  <a:lnTo>
                    <a:pt x="1903060" y="379828"/>
                  </a:lnTo>
                  <a:lnTo>
                    <a:pt x="1896165" y="374656"/>
                  </a:lnTo>
                  <a:lnTo>
                    <a:pt x="1895583" y="373961"/>
                  </a:lnTo>
                  <a:lnTo>
                    <a:pt x="1894529" y="373331"/>
                  </a:lnTo>
                  <a:lnTo>
                    <a:pt x="1888922" y="368474"/>
                  </a:lnTo>
                  <a:lnTo>
                    <a:pt x="1882506" y="363190"/>
                  </a:lnTo>
                  <a:lnTo>
                    <a:pt x="1881665" y="362111"/>
                  </a:lnTo>
                  <a:lnTo>
                    <a:pt x="1880352" y="361230"/>
                  </a:lnTo>
                  <a:lnTo>
                    <a:pt x="1874257" y="355144"/>
                  </a:lnTo>
                  <a:lnTo>
                    <a:pt x="1868161" y="349061"/>
                  </a:lnTo>
                  <a:lnTo>
                    <a:pt x="1867168" y="347585"/>
                  </a:lnTo>
                  <a:lnTo>
                    <a:pt x="1865994" y="346652"/>
                  </a:lnTo>
                  <a:lnTo>
                    <a:pt x="1861470" y="341066"/>
                  </a:lnTo>
                  <a:lnTo>
                    <a:pt x="1856859" y="335829"/>
                  </a:lnTo>
                  <a:lnTo>
                    <a:pt x="1851688" y="330286"/>
                  </a:lnTo>
                  <a:lnTo>
                    <a:pt x="1851433" y="329889"/>
                  </a:lnTo>
                  <a:lnTo>
                    <a:pt x="1851105" y="329643"/>
                  </a:lnTo>
                  <a:lnTo>
                    <a:pt x="1845238" y="322995"/>
                  </a:lnTo>
                  <a:lnTo>
                    <a:pt x="1844068" y="321078"/>
                  </a:lnTo>
                  <a:lnTo>
                    <a:pt x="1842972" y="320094"/>
                  </a:lnTo>
                  <a:lnTo>
                    <a:pt x="1839255" y="314689"/>
                  </a:lnTo>
                  <a:lnTo>
                    <a:pt x="1835288" y="309733"/>
                  </a:lnTo>
                  <a:lnTo>
                    <a:pt x="1834890" y="309030"/>
                  </a:lnTo>
                  <a:lnTo>
                    <a:pt x="1834472" y="308667"/>
                  </a:lnTo>
                  <a:lnTo>
                    <a:pt x="1830206" y="302861"/>
                  </a:lnTo>
                  <a:lnTo>
                    <a:pt x="1829015" y="300569"/>
                  </a:lnTo>
                  <a:lnTo>
                    <a:pt x="1827180" y="297780"/>
                  </a:lnTo>
                  <a:lnTo>
                    <a:pt x="1825272" y="293730"/>
                  </a:lnTo>
                  <a:lnTo>
                    <a:pt x="1822747" y="290290"/>
                  </a:lnTo>
                  <a:lnTo>
                    <a:pt x="1821529" y="287959"/>
                  </a:lnTo>
                  <a:lnTo>
                    <a:pt x="1819677" y="285122"/>
                  </a:lnTo>
                  <a:lnTo>
                    <a:pt x="1817005" y="279415"/>
                  </a:lnTo>
                  <a:lnTo>
                    <a:pt x="1817001" y="279394"/>
                  </a:lnTo>
                  <a:lnTo>
                    <a:pt x="1813772" y="272810"/>
                  </a:lnTo>
                  <a:lnTo>
                    <a:pt x="1813370" y="271110"/>
                  </a:lnTo>
                  <a:lnTo>
                    <a:pt x="1811950" y="268222"/>
                  </a:lnTo>
                  <a:lnTo>
                    <a:pt x="1810336" y="262976"/>
                  </a:lnTo>
                  <a:lnTo>
                    <a:pt x="1807996" y="258185"/>
                  </a:lnTo>
                  <a:lnTo>
                    <a:pt x="1807452" y="255866"/>
                  </a:lnTo>
                  <a:lnTo>
                    <a:pt x="1805501" y="250923"/>
                  </a:lnTo>
                  <a:lnTo>
                    <a:pt x="1804564" y="246421"/>
                  </a:lnTo>
                  <a:lnTo>
                    <a:pt x="1802483" y="241228"/>
                  </a:lnTo>
                  <a:lnTo>
                    <a:pt x="1801805" y="237770"/>
                  </a:lnTo>
                  <a:lnTo>
                    <a:pt x="1800527" y="233807"/>
                  </a:lnTo>
                  <a:lnTo>
                    <a:pt x="1799720" y="227629"/>
                  </a:lnTo>
                  <a:lnTo>
                    <a:pt x="1798373" y="222798"/>
                  </a:lnTo>
                  <a:lnTo>
                    <a:pt x="1798032" y="220346"/>
                  </a:lnTo>
                  <a:lnTo>
                    <a:pt x="1797544" y="218905"/>
                  </a:lnTo>
                  <a:lnTo>
                    <a:pt x="1796478" y="211587"/>
                  </a:lnTo>
                  <a:lnTo>
                    <a:pt x="1796297" y="209144"/>
                  </a:lnTo>
                  <a:lnTo>
                    <a:pt x="1796193" y="208721"/>
                  </a:lnTo>
                  <a:lnTo>
                    <a:pt x="1795800" y="201335"/>
                  </a:lnTo>
                  <a:lnTo>
                    <a:pt x="1795757" y="199698"/>
                  </a:lnTo>
                  <a:lnTo>
                    <a:pt x="1795757" y="199400"/>
                  </a:lnTo>
                  <a:lnTo>
                    <a:pt x="1795809" y="194514"/>
                  </a:lnTo>
                  <a:lnTo>
                    <a:pt x="1795235" y="189355"/>
                  </a:lnTo>
                  <a:lnTo>
                    <a:pt x="1795041" y="185949"/>
                  </a:lnTo>
                  <a:lnTo>
                    <a:pt x="1795041" y="165525"/>
                  </a:lnTo>
                  <a:lnTo>
                    <a:pt x="1795300" y="161614"/>
                  </a:lnTo>
                  <a:lnTo>
                    <a:pt x="1795951" y="156719"/>
                  </a:lnTo>
                  <a:lnTo>
                    <a:pt x="1796279" y="151417"/>
                  </a:lnTo>
                  <a:lnTo>
                    <a:pt x="1796422" y="150865"/>
                  </a:lnTo>
                  <a:lnTo>
                    <a:pt x="1796621" y="148486"/>
                  </a:lnTo>
                  <a:lnTo>
                    <a:pt x="1797825" y="141238"/>
                  </a:lnTo>
                  <a:lnTo>
                    <a:pt x="1797924" y="140966"/>
                  </a:lnTo>
                  <a:lnTo>
                    <a:pt x="1797972" y="140474"/>
                  </a:lnTo>
                  <a:lnTo>
                    <a:pt x="1799181" y="134391"/>
                  </a:lnTo>
                  <a:lnTo>
                    <a:pt x="1799193" y="134365"/>
                  </a:lnTo>
                  <a:lnTo>
                    <a:pt x="1800752" y="126539"/>
                  </a:lnTo>
                  <a:lnTo>
                    <a:pt x="1800942" y="126055"/>
                  </a:lnTo>
                  <a:lnTo>
                    <a:pt x="1801028" y="125356"/>
                  </a:lnTo>
                  <a:lnTo>
                    <a:pt x="1802647" y="118863"/>
                  </a:lnTo>
                  <a:lnTo>
                    <a:pt x="1803221" y="117564"/>
                  </a:lnTo>
                  <a:lnTo>
                    <a:pt x="1803441" y="116295"/>
                  </a:lnTo>
                  <a:lnTo>
                    <a:pt x="1805008" y="111896"/>
                  </a:lnTo>
                  <a:lnTo>
                    <a:pt x="1806299" y="107022"/>
                  </a:lnTo>
                  <a:lnTo>
                    <a:pt x="1807093" y="105295"/>
                  </a:lnTo>
                  <a:lnTo>
                    <a:pt x="1807370" y="103866"/>
                  </a:lnTo>
                  <a:lnTo>
                    <a:pt x="1809796" y="97775"/>
                  </a:lnTo>
                  <a:lnTo>
                    <a:pt x="1810849" y="95996"/>
                  </a:lnTo>
                  <a:lnTo>
                    <a:pt x="1811091" y="95038"/>
                  </a:lnTo>
                  <a:lnTo>
                    <a:pt x="1813180" y="91109"/>
                  </a:lnTo>
                  <a:lnTo>
                    <a:pt x="1814860" y="86339"/>
                  </a:lnTo>
                  <a:lnTo>
                    <a:pt x="1815624" y="84936"/>
                  </a:lnTo>
                  <a:lnTo>
                    <a:pt x="1815831" y="83995"/>
                  </a:lnTo>
                  <a:lnTo>
                    <a:pt x="1818266" y="78707"/>
                  </a:lnTo>
                  <a:lnTo>
                    <a:pt x="1818529" y="78301"/>
                  </a:lnTo>
                  <a:lnTo>
                    <a:pt x="1818590" y="78055"/>
                  </a:lnTo>
                  <a:lnTo>
                    <a:pt x="1821417" y="72387"/>
                  </a:lnTo>
                  <a:lnTo>
                    <a:pt x="1821611" y="72102"/>
                  </a:lnTo>
                  <a:lnTo>
                    <a:pt x="1821655" y="71942"/>
                  </a:lnTo>
                  <a:lnTo>
                    <a:pt x="1825264" y="65108"/>
                  </a:lnTo>
                  <a:lnTo>
                    <a:pt x="1826153" y="63882"/>
                  </a:lnTo>
                  <a:lnTo>
                    <a:pt x="1826718" y="62700"/>
                  </a:lnTo>
                  <a:lnTo>
                    <a:pt x="1828933" y="59375"/>
                  </a:lnTo>
                  <a:lnTo>
                    <a:pt x="1831294" y="54769"/>
                  </a:lnTo>
                  <a:lnTo>
                    <a:pt x="1831627" y="54303"/>
                  </a:lnTo>
                  <a:lnTo>
                    <a:pt x="1831843" y="53776"/>
                  </a:lnTo>
                  <a:lnTo>
                    <a:pt x="1835063" y="48134"/>
                  </a:lnTo>
                  <a:lnTo>
                    <a:pt x="1836514" y="46671"/>
                  </a:lnTo>
                  <a:lnTo>
                    <a:pt x="1838698" y="43144"/>
                  </a:lnTo>
                  <a:lnTo>
                    <a:pt x="1840964" y="40627"/>
                  </a:lnTo>
                  <a:lnTo>
                    <a:pt x="1843490" y="36975"/>
                  </a:lnTo>
                  <a:lnTo>
                    <a:pt x="1846387" y="34406"/>
                  </a:lnTo>
                  <a:lnTo>
                    <a:pt x="1849288" y="30789"/>
                  </a:lnTo>
                  <a:lnTo>
                    <a:pt x="1852495" y="28224"/>
                  </a:lnTo>
                  <a:lnTo>
                    <a:pt x="1856087" y="24952"/>
                  </a:lnTo>
                  <a:lnTo>
                    <a:pt x="1856255" y="24848"/>
                  </a:lnTo>
                  <a:lnTo>
                    <a:pt x="1856359" y="24710"/>
                  </a:lnTo>
                  <a:lnTo>
                    <a:pt x="1859864" y="21593"/>
                  </a:lnTo>
                  <a:lnTo>
                    <a:pt x="1861966" y="20307"/>
                  </a:lnTo>
                  <a:lnTo>
                    <a:pt x="1863024" y="19141"/>
                  </a:lnTo>
                  <a:lnTo>
                    <a:pt x="1866741" y="16633"/>
                  </a:lnTo>
                  <a:lnTo>
                    <a:pt x="1869923" y="14268"/>
                  </a:lnTo>
                  <a:lnTo>
                    <a:pt x="1871986" y="13180"/>
                  </a:lnTo>
                  <a:lnTo>
                    <a:pt x="1872806" y="12364"/>
                  </a:lnTo>
                  <a:lnTo>
                    <a:pt x="1876916" y="9964"/>
                  </a:lnTo>
                  <a:lnTo>
                    <a:pt x="1878531" y="9281"/>
                  </a:lnTo>
                  <a:lnTo>
                    <a:pt x="1879744" y="8500"/>
                  </a:lnTo>
                  <a:lnTo>
                    <a:pt x="1884207" y="6467"/>
                  </a:lnTo>
                  <a:lnTo>
                    <a:pt x="1885515" y="6182"/>
                  </a:lnTo>
                  <a:lnTo>
                    <a:pt x="1887333" y="5236"/>
                  </a:lnTo>
                  <a:lnTo>
                    <a:pt x="1890657" y="4123"/>
                  </a:lnTo>
                  <a:lnTo>
                    <a:pt x="1892258" y="3855"/>
                  </a:lnTo>
                  <a:lnTo>
                    <a:pt x="1893636" y="3281"/>
                  </a:lnTo>
                  <a:lnTo>
                    <a:pt x="1898535" y="2141"/>
                  </a:lnTo>
                  <a:lnTo>
                    <a:pt x="1899230" y="2063"/>
                  </a:lnTo>
                  <a:lnTo>
                    <a:pt x="1899610" y="1912"/>
                  </a:lnTo>
                  <a:lnTo>
                    <a:pt x="1903340" y="1161"/>
                  </a:lnTo>
                  <a:lnTo>
                    <a:pt x="1909470" y="540"/>
                  </a:lnTo>
                  <a:lnTo>
                    <a:pt x="1912842" y="540"/>
                  </a:lnTo>
                  <a:lnTo>
                    <a:pt x="1916114" y="337"/>
                  </a:lnTo>
                  <a:lnTo>
                    <a:pt x="1916136" y="337"/>
                  </a:lnTo>
                  <a:lnTo>
                    <a:pt x="1919822" y="78"/>
                  </a:lnTo>
                  <a:lnTo>
                    <a:pt x="1922041" y="0"/>
                  </a:lnTo>
                  <a:close/>
                  <a:moveTo>
                    <a:pt x="804488" y="149039"/>
                  </a:moveTo>
                  <a:lnTo>
                    <a:pt x="803149" y="149082"/>
                  </a:lnTo>
                  <a:lnTo>
                    <a:pt x="803089" y="149095"/>
                  </a:lnTo>
                  <a:lnTo>
                    <a:pt x="800192" y="149142"/>
                  </a:lnTo>
                  <a:lnTo>
                    <a:pt x="798180" y="149462"/>
                  </a:lnTo>
                  <a:lnTo>
                    <a:pt x="793151" y="149868"/>
                  </a:lnTo>
                  <a:lnTo>
                    <a:pt x="792387" y="149855"/>
                  </a:lnTo>
                  <a:lnTo>
                    <a:pt x="789218" y="149777"/>
                  </a:lnTo>
                  <a:lnTo>
                    <a:pt x="788498" y="150071"/>
                  </a:lnTo>
                  <a:lnTo>
                    <a:pt x="788221" y="150200"/>
                  </a:lnTo>
                  <a:lnTo>
                    <a:pt x="788066" y="150312"/>
                  </a:lnTo>
                  <a:lnTo>
                    <a:pt x="787626" y="150969"/>
                  </a:lnTo>
                  <a:lnTo>
                    <a:pt x="785346" y="153244"/>
                  </a:lnTo>
                  <a:lnTo>
                    <a:pt x="783149" y="155825"/>
                  </a:lnTo>
                  <a:lnTo>
                    <a:pt x="782160" y="157150"/>
                  </a:lnTo>
                  <a:lnTo>
                    <a:pt x="780533" y="160414"/>
                  </a:lnTo>
                  <a:lnTo>
                    <a:pt x="780533" y="160414"/>
                  </a:lnTo>
                  <a:lnTo>
                    <a:pt x="778802" y="163997"/>
                  </a:lnTo>
                  <a:lnTo>
                    <a:pt x="777394" y="168232"/>
                  </a:lnTo>
                  <a:lnTo>
                    <a:pt x="776881" y="169216"/>
                  </a:lnTo>
                  <a:lnTo>
                    <a:pt x="776725" y="169989"/>
                  </a:lnTo>
                  <a:lnTo>
                    <a:pt x="775301" y="173451"/>
                  </a:lnTo>
                  <a:lnTo>
                    <a:pt x="774800" y="175722"/>
                  </a:lnTo>
                  <a:lnTo>
                    <a:pt x="774498" y="180337"/>
                  </a:lnTo>
                  <a:lnTo>
                    <a:pt x="774118" y="187611"/>
                  </a:lnTo>
                  <a:lnTo>
                    <a:pt x="774044" y="187896"/>
                  </a:lnTo>
                  <a:lnTo>
                    <a:pt x="773945" y="189562"/>
                  </a:lnTo>
                  <a:lnTo>
                    <a:pt x="773500" y="193253"/>
                  </a:lnTo>
                  <a:lnTo>
                    <a:pt x="773919" y="197207"/>
                  </a:lnTo>
                  <a:lnTo>
                    <a:pt x="774006" y="198831"/>
                  </a:lnTo>
                  <a:lnTo>
                    <a:pt x="774062" y="199055"/>
                  </a:lnTo>
                  <a:lnTo>
                    <a:pt x="774450" y="207236"/>
                  </a:lnTo>
                  <a:lnTo>
                    <a:pt x="774454" y="207357"/>
                  </a:lnTo>
                  <a:lnTo>
                    <a:pt x="774454" y="207370"/>
                  </a:lnTo>
                  <a:lnTo>
                    <a:pt x="774757" y="213983"/>
                  </a:lnTo>
                  <a:lnTo>
                    <a:pt x="775896" y="220226"/>
                  </a:lnTo>
                  <a:lnTo>
                    <a:pt x="777614" y="228035"/>
                  </a:lnTo>
                  <a:lnTo>
                    <a:pt x="777632" y="228216"/>
                  </a:lnTo>
                  <a:lnTo>
                    <a:pt x="777662" y="228290"/>
                  </a:lnTo>
                  <a:lnTo>
                    <a:pt x="779570" y="237036"/>
                  </a:lnTo>
                  <a:lnTo>
                    <a:pt x="781495" y="244716"/>
                  </a:lnTo>
                  <a:lnTo>
                    <a:pt x="784090" y="252344"/>
                  </a:lnTo>
                  <a:lnTo>
                    <a:pt x="784189" y="252935"/>
                  </a:lnTo>
                  <a:lnTo>
                    <a:pt x="784440" y="253449"/>
                  </a:lnTo>
                  <a:lnTo>
                    <a:pt x="786948" y="261664"/>
                  </a:lnTo>
                  <a:lnTo>
                    <a:pt x="789896" y="269508"/>
                  </a:lnTo>
                  <a:lnTo>
                    <a:pt x="793393" y="277538"/>
                  </a:lnTo>
                  <a:lnTo>
                    <a:pt x="793531" y="278185"/>
                  </a:lnTo>
                  <a:lnTo>
                    <a:pt x="793976" y="278971"/>
                  </a:lnTo>
                  <a:lnTo>
                    <a:pt x="797369" y="287829"/>
                  </a:lnTo>
                  <a:lnTo>
                    <a:pt x="797373" y="287851"/>
                  </a:lnTo>
                  <a:lnTo>
                    <a:pt x="800930" y="296562"/>
                  </a:lnTo>
                  <a:lnTo>
                    <a:pt x="805157" y="304354"/>
                  </a:lnTo>
                  <a:lnTo>
                    <a:pt x="805342" y="305080"/>
                  </a:lnTo>
                  <a:lnTo>
                    <a:pt x="806119" y="306288"/>
                  </a:lnTo>
                  <a:lnTo>
                    <a:pt x="809538" y="313731"/>
                  </a:lnTo>
                  <a:lnTo>
                    <a:pt x="814132" y="320772"/>
                  </a:lnTo>
                  <a:lnTo>
                    <a:pt x="814175" y="320858"/>
                  </a:lnTo>
                  <a:lnTo>
                    <a:pt x="814201" y="320884"/>
                  </a:lnTo>
                  <a:lnTo>
                    <a:pt x="820024" y="329807"/>
                  </a:lnTo>
                  <a:lnTo>
                    <a:pt x="820655" y="331146"/>
                  </a:lnTo>
                  <a:lnTo>
                    <a:pt x="821134" y="331638"/>
                  </a:lnTo>
                  <a:lnTo>
                    <a:pt x="826021" y="340349"/>
                  </a:lnTo>
                  <a:lnTo>
                    <a:pt x="831080" y="347770"/>
                  </a:lnTo>
                  <a:lnTo>
                    <a:pt x="831292" y="348198"/>
                  </a:lnTo>
                  <a:lnTo>
                    <a:pt x="831486" y="348379"/>
                  </a:lnTo>
                  <a:lnTo>
                    <a:pt x="837309" y="357302"/>
                  </a:lnTo>
                  <a:lnTo>
                    <a:pt x="837823" y="358394"/>
                  </a:lnTo>
                  <a:lnTo>
                    <a:pt x="838579" y="359426"/>
                  </a:lnTo>
                  <a:lnTo>
                    <a:pt x="841760" y="365245"/>
                  </a:lnTo>
                  <a:lnTo>
                    <a:pt x="846725" y="370965"/>
                  </a:lnTo>
                  <a:lnTo>
                    <a:pt x="847955" y="373011"/>
                  </a:lnTo>
                  <a:lnTo>
                    <a:pt x="849052" y="374017"/>
                  </a:lnTo>
                  <a:lnTo>
                    <a:pt x="853636" y="380886"/>
                  </a:lnTo>
                  <a:lnTo>
                    <a:pt x="857945" y="386001"/>
                  </a:lnTo>
                  <a:lnTo>
                    <a:pt x="864869" y="392831"/>
                  </a:lnTo>
                  <a:lnTo>
                    <a:pt x="865452" y="393685"/>
                  </a:lnTo>
                  <a:lnTo>
                    <a:pt x="866220" y="394255"/>
                  </a:lnTo>
                  <a:lnTo>
                    <a:pt x="871586" y="400290"/>
                  </a:lnTo>
                  <a:lnTo>
                    <a:pt x="878096" y="406382"/>
                  </a:lnTo>
                  <a:lnTo>
                    <a:pt x="878105" y="406386"/>
                  </a:lnTo>
                  <a:lnTo>
                    <a:pt x="878109" y="406395"/>
                  </a:lnTo>
                  <a:lnTo>
                    <a:pt x="884412" y="412300"/>
                  </a:lnTo>
                  <a:lnTo>
                    <a:pt x="884619" y="412594"/>
                  </a:lnTo>
                  <a:lnTo>
                    <a:pt x="884938" y="412805"/>
                  </a:lnTo>
                  <a:lnTo>
                    <a:pt x="890214" y="418007"/>
                  </a:lnTo>
                  <a:lnTo>
                    <a:pt x="891988" y="419341"/>
                  </a:lnTo>
                  <a:lnTo>
                    <a:pt x="894134" y="416125"/>
                  </a:lnTo>
                  <a:lnTo>
                    <a:pt x="898360" y="409477"/>
                  </a:lnTo>
                  <a:lnTo>
                    <a:pt x="901930" y="401853"/>
                  </a:lnTo>
                  <a:lnTo>
                    <a:pt x="905233" y="393914"/>
                  </a:lnTo>
                  <a:lnTo>
                    <a:pt x="908496" y="384456"/>
                  </a:lnTo>
                  <a:lnTo>
                    <a:pt x="908833" y="383830"/>
                  </a:lnTo>
                  <a:lnTo>
                    <a:pt x="908932" y="383333"/>
                  </a:lnTo>
                  <a:lnTo>
                    <a:pt x="912071" y="375464"/>
                  </a:lnTo>
                  <a:lnTo>
                    <a:pt x="913923" y="367853"/>
                  </a:lnTo>
                  <a:lnTo>
                    <a:pt x="915269" y="358731"/>
                  </a:lnTo>
                  <a:lnTo>
                    <a:pt x="916508" y="349212"/>
                  </a:lnTo>
                  <a:lnTo>
                    <a:pt x="916854" y="338864"/>
                  </a:lnTo>
                  <a:lnTo>
                    <a:pt x="916953" y="338441"/>
                  </a:lnTo>
                  <a:lnTo>
                    <a:pt x="917212" y="335156"/>
                  </a:lnTo>
                  <a:lnTo>
                    <a:pt x="918676" y="325952"/>
                  </a:lnTo>
                  <a:lnTo>
                    <a:pt x="918542" y="317254"/>
                  </a:lnTo>
                  <a:lnTo>
                    <a:pt x="918542" y="317245"/>
                  </a:lnTo>
                  <a:lnTo>
                    <a:pt x="918339" y="305524"/>
                  </a:lnTo>
                  <a:lnTo>
                    <a:pt x="918339" y="305481"/>
                  </a:lnTo>
                  <a:lnTo>
                    <a:pt x="918339" y="305481"/>
                  </a:lnTo>
                  <a:lnTo>
                    <a:pt x="918153" y="294305"/>
                  </a:lnTo>
                  <a:lnTo>
                    <a:pt x="917273" y="283482"/>
                  </a:lnTo>
                  <a:lnTo>
                    <a:pt x="916232" y="273808"/>
                  </a:lnTo>
                  <a:lnTo>
                    <a:pt x="914454" y="263140"/>
                  </a:lnTo>
                  <a:lnTo>
                    <a:pt x="914389" y="262385"/>
                  </a:lnTo>
                  <a:lnTo>
                    <a:pt x="914294" y="262109"/>
                  </a:lnTo>
                  <a:lnTo>
                    <a:pt x="913038" y="253030"/>
                  </a:lnTo>
                  <a:lnTo>
                    <a:pt x="911212" y="245562"/>
                  </a:lnTo>
                  <a:lnTo>
                    <a:pt x="908069" y="237554"/>
                  </a:lnTo>
                  <a:lnTo>
                    <a:pt x="907900" y="236690"/>
                  </a:lnTo>
                  <a:lnTo>
                    <a:pt x="907421" y="235762"/>
                  </a:lnTo>
                  <a:lnTo>
                    <a:pt x="905142" y="228877"/>
                  </a:lnTo>
                  <a:lnTo>
                    <a:pt x="902245" y="222708"/>
                  </a:lnTo>
                  <a:lnTo>
                    <a:pt x="898589" y="215934"/>
                  </a:lnTo>
                  <a:lnTo>
                    <a:pt x="894716" y="209498"/>
                  </a:lnTo>
                  <a:lnTo>
                    <a:pt x="890615" y="204110"/>
                  </a:lnTo>
                  <a:lnTo>
                    <a:pt x="885193" y="198101"/>
                  </a:lnTo>
                  <a:lnTo>
                    <a:pt x="884744" y="197376"/>
                  </a:lnTo>
                  <a:lnTo>
                    <a:pt x="884205" y="196948"/>
                  </a:lnTo>
                  <a:lnTo>
                    <a:pt x="879646" y="191393"/>
                  </a:lnTo>
                  <a:lnTo>
                    <a:pt x="874811" y="187572"/>
                  </a:lnTo>
                  <a:lnTo>
                    <a:pt x="873442" y="185880"/>
                  </a:lnTo>
                  <a:lnTo>
                    <a:pt x="871396" y="184429"/>
                  </a:lnTo>
                  <a:lnTo>
                    <a:pt x="866622" y="179340"/>
                  </a:lnTo>
                  <a:lnTo>
                    <a:pt x="860910" y="174388"/>
                  </a:lnTo>
                  <a:lnTo>
                    <a:pt x="855985" y="170693"/>
                  </a:lnTo>
                  <a:lnTo>
                    <a:pt x="850597" y="166971"/>
                  </a:lnTo>
                  <a:lnTo>
                    <a:pt x="844596" y="163535"/>
                  </a:lnTo>
                  <a:lnTo>
                    <a:pt x="843340" y="162568"/>
                  </a:lnTo>
                  <a:lnTo>
                    <a:pt x="842244" y="162016"/>
                  </a:lnTo>
                  <a:lnTo>
                    <a:pt x="836057" y="157643"/>
                  </a:lnTo>
                  <a:lnTo>
                    <a:pt x="832889" y="155467"/>
                  </a:lnTo>
                  <a:lnTo>
                    <a:pt x="828632" y="153580"/>
                  </a:lnTo>
                  <a:lnTo>
                    <a:pt x="823767" y="151582"/>
                  </a:lnTo>
                  <a:lnTo>
                    <a:pt x="819830" y="150355"/>
                  </a:lnTo>
                  <a:lnTo>
                    <a:pt x="815889" y="149432"/>
                  </a:lnTo>
                  <a:lnTo>
                    <a:pt x="812137" y="148965"/>
                  </a:lnTo>
                  <a:lnTo>
                    <a:pt x="809128" y="148767"/>
                  </a:lnTo>
                  <a:close/>
                  <a:moveTo>
                    <a:pt x="501661" y="161692"/>
                  </a:moveTo>
                  <a:lnTo>
                    <a:pt x="497750" y="161903"/>
                  </a:lnTo>
                  <a:lnTo>
                    <a:pt x="496602" y="162067"/>
                  </a:lnTo>
                  <a:lnTo>
                    <a:pt x="495885" y="162344"/>
                  </a:lnTo>
                  <a:lnTo>
                    <a:pt x="492328" y="164204"/>
                  </a:lnTo>
                  <a:lnTo>
                    <a:pt x="490882" y="164563"/>
                  </a:lnTo>
                  <a:lnTo>
                    <a:pt x="489228" y="165422"/>
                  </a:lnTo>
                  <a:lnTo>
                    <a:pt x="488451" y="165901"/>
                  </a:lnTo>
                  <a:lnTo>
                    <a:pt x="487959" y="166510"/>
                  </a:lnTo>
                  <a:lnTo>
                    <a:pt x="487389" y="166963"/>
                  </a:lnTo>
                  <a:lnTo>
                    <a:pt x="487199" y="167373"/>
                  </a:lnTo>
                  <a:lnTo>
                    <a:pt x="484389" y="171664"/>
                  </a:lnTo>
                  <a:lnTo>
                    <a:pt x="483120" y="173663"/>
                  </a:lnTo>
                  <a:lnTo>
                    <a:pt x="482822" y="174384"/>
                  </a:lnTo>
                  <a:lnTo>
                    <a:pt x="482533" y="176115"/>
                  </a:lnTo>
                  <a:lnTo>
                    <a:pt x="481989" y="177626"/>
                  </a:lnTo>
                  <a:lnTo>
                    <a:pt x="481687" y="179616"/>
                  </a:lnTo>
                  <a:lnTo>
                    <a:pt x="480262" y="184209"/>
                  </a:lnTo>
                  <a:lnTo>
                    <a:pt x="479779" y="187550"/>
                  </a:lnTo>
                  <a:lnTo>
                    <a:pt x="479222" y="192593"/>
                  </a:lnTo>
                  <a:lnTo>
                    <a:pt x="479222" y="197341"/>
                  </a:lnTo>
                  <a:lnTo>
                    <a:pt x="479217" y="197622"/>
                  </a:lnTo>
                  <a:lnTo>
                    <a:pt x="479157" y="203579"/>
                  </a:lnTo>
                  <a:lnTo>
                    <a:pt x="479783" y="209826"/>
                  </a:lnTo>
                  <a:lnTo>
                    <a:pt x="479856" y="211233"/>
                  </a:lnTo>
                  <a:lnTo>
                    <a:pt x="479899" y="211419"/>
                  </a:lnTo>
                  <a:lnTo>
                    <a:pt x="480292" y="220001"/>
                  </a:lnTo>
                  <a:lnTo>
                    <a:pt x="480292" y="220057"/>
                  </a:lnTo>
                  <a:lnTo>
                    <a:pt x="480292" y="220061"/>
                  </a:lnTo>
                  <a:lnTo>
                    <a:pt x="480586" y="226511"/>
                  </a:lnTo>
                  <a:lnTo>
                    <a:pt x="482071" y="233617"/>
                  </a:lnTo>
                  <a:lnTo>
                    <a:pt x="482351" y="236263"/>
                  </a:lnTo>
                  <a:lnTo>
                    <a:pt x="482585" y="237101"/>
                  </a:lnTo>
                  <a:lnTo>
                    <a:pt x="483185" y="244318"/>
                  </a:lnTo>
                  <a:lnTo>
                    <a:pt x="484963" y="251407"/>
                  </a:lnTo>
                  <a:lnTo>
                    <a:pt x="484963" y="251407"/>
                  </a:lnTo>
                  <a:lnTo>
                    <a:pt x="487510" y="260481"/>
                  </a:lnTo>
                  <a:lnTo>
                    <a:pt x="487549" y="260762"/>
                  </a:lnTo>
                  <a:lnTo>
                    <a:pt x="487631" y="260939"/>
                  </a:lnTo>
                  <a:lnTo>
                    <a:pt x="490334" y="270958"/>
                  </a:lnTo>
                  <a:lnTo>
                    <a:pt x="490429" y="271654"/>
                  </a:lnTo>
                  <a:lnTo>
                    <a:pt x="490618" y="272111"/>
                  </a:lnTo>
                  <a:lnTo>
                    <a:pt x="492665" y="280939"/>
                  </a:lnTo>
                  <a:lnTo>
                    <a:pt x="495579" y="289353"/>
                  </a:lnTo>
                  <a:lnTo>
                    <a:pt x="499576" y="299502"/>
                  </a:lnTo>
                  <a:lnTo>
                    <a:pt x="499581" y="299528"/>
                  </a:lnTo>
                  <a:lnTo>
                    <a:pt x="503630" y="309246"/>
                  </a:lnTo>
                  <a:lnTo>
                    <a:pt x="503720" y="309708"/>
                  </a:lnTo>
                  <a:lnTo>
                    <a:pt x="504014" y="310226"/>
                  </a:lnTo>
                  <a:lnTo>
                    <a:pt x="507869" y="320370"/>
                  </a:lnTo>
                  <a:lnTo>
                    <a:pt x="512126" y="328871"/>
                  </a:lnTo>
                  <a:lnTo>
                    <a:pt x="517604" y="338726"/>
                  </a:lnTo>
                  <a:lnTo>
                    <a:pt x="517608" y="338739"/>
                  </a:lnTo>
                  <a:lnTo>
                    <a:pt x="523725" y="349441"/>
                  </a:lnTo>
                  <a:lnTo>
                    <a:pt x="523794" y="349691"/>
                  </a:lnTo>
                  <a:lnTo>
                    <a:pt x="523958" y="349860"/>
                  </a:lnTo>
                  <a:lnTo>
                    <a:pt x="529782" y="360328"/>
                  </a:lnTo>
                  <a:lnTo>
                    <a:pt x="529842" y="360566"/>
                  </a:lnTo>
                  <a:lnTo>
                    <a:pt x="529989" y="360721"/>
                  </a:lnTo>
                  <a:lnTo>
                    <a:pt x="534526" y="369083"/>
                  </a:lnTo>
                  <a:lnTo>
                    <a:pt x="540030" y="377341"/>
                  </a:lnTo>
                  <a:lnTo>
                    <a:pt x="540825" y="378990"/>
                  </a:lnTo>
                  <a:lnTo>
                    <a:pt x="541382" y="379573"/>
                  </a:lnTo>
                  <a:lnTo>
                    <a:pt x="545228" y="386666"/>
                  </a:lnTo>
                  <a:lnTo>
                    <a:pt x="550313" y="392805"/>
                  </a:lnTo>
                  <a:lnTo>
                    <a:pt x="556608" y="399841"/>
                  </a:lnTo>
                  <a:lnTo>
                    <a:pt x="556621" y="399859"/>
                  </a:lnTo>
                  <a:lnTo>
                    <a:pt x="556629" y="399867"/>
                  </a:lnTo>
                  <a:lnTo>
                    <a:pt x="563286" y="407305"/>
                  </a:lnTo>
                  <a:lnTo>
                    <a:pt x="563320" y="407362"/>
                  </a:lnTo>
                  <a:lnTo>
                    <a:pt x="563368" y="407396"/>
                  </a:lnTo>
                  <a:lnTo>
                    <a:pt x="564590" y="408773"/>
                  </a:lnTo>
                  <a:lnTo>
                    <a:pt x="564926" y="408048"/>
                  </a:lnTo>
                  <a:lnTo>
                    <a:pt x="567599" y="399846"/>
                  </a:lnTo>
                  <a:lnTo>
                    <a:pt x="570668" y="388945"/>
                  </a:lnTo>
                  <a:lnTo>
                    <a:pt x="573306" y="378330"/>
                  </a:lnTo>
                  <a:lnTo>
                    <a:pt x="575641" y="366394"/>
                  </a:lnTo>
                  <a:lnTo>
                    <a:pt x="577424" y="355675"/>
                  </a:lnTo>
                  <a:lnTo>
                    <a:pt x="578926" y="343639"/>
                  </a:lnTo>
                  <a:lnTo>
                    <a:pt x="579064" y="343211"/>
                  </a:lnTo>
                  <a:lnTo>
                    <a:pt x="579155" y="342188"/>
                  </a:lnTo>
                  <a:lnTo>
                    <a:pt x="581283" y="330459"/>
                  </a:lnTo>
                  <a:lnTo>
                    <a:pt x="582328" y="318933"/>
                  </a:lnTo>
                  <a:lnTo>
                    <a:pt x="583131" y="308387"/>
                  </a:lnTo>
                  <a:lnTo>
                    <a:pt x="583261" y="297529"/>
                  </a:lnTo>
                  <a:lnTo>
                    <a:pt x="583261" y="297525"/>
                  </a:lnTo>
                  <a:lnTo>
                    <a:pt x="583261" y="297512"/>
                  </a:lnTo>
                  <a:lnTo>
                    <a:pt x="583403" y="287087"/>
                  </a:lnTo>
                  <a:lnTo>
                    <a:pt x="582859" y="276959"/>
                  </a:lnTo>
                  <a:lnTo>
                    <a:pt x="581715" y="266037"/>
                  </a:lnTo>
                  <a:lnTo>
                    <a:pt x="580118" y="255042"/>
                  </a:lnTo>
                  <a:lnTo>
                    <a:pt x="580057" y="254235"/>
                  </a:lnTo>
                  <a:lnTo>
                    <a:pt x="579984" y="253988"/>
                  </a:lnTo>
                  <a:lnTo>
                    <a:pt x="578874" y="244189"/>
                  </a:lnTo>
                  <a:lnTo>
                    <a:pt x="576612" y="235339"/>
                  </a:lnTo>
                  <a:lnTo>
                    <a:pt x="574169" y="227426"/>
                  </a:lnTo>
                  <a:lnTo>
                    <a:pt x="570979" y="220105"/>
                  </a:lnTo>
                  <a:lnTo>
                    <a:pt x="570797" y="219246"/>
                  </a:lnTo>
                  <a:lnTo>
                    <a:pt x="570215" y="218175"/>
                  </a:lnTo>
                  <a:lnTo>
                    <a:pt x="567240" y="209934"/>
                  </a:lnTo>
                  <a:lnTo>
                    <a:pt x="565030" y="205518"/>
                  </a:lnTo>
                  <a:lnTo>
                    <a:pt x="561041" y="200471"/>
                  </a:lnTo>
                  <a:lnTo>
                    <a:pt x="560523" y="199530"/>
                  </a:lnTo>
                  <a:lnTo>
                    <a:pt x="560001" y="199068"/>
                  </a:lnTo>
                  <a:lnTo>
                    <a:pt x="555485" y="192623"/>
                  </a:lnTo>
                  <a:lnTo>
                    <a:pt x="550188" y="186704"/>
                  </a:lnTo>
                  <a:lnTo>
                    <a:pt x="545759" y="181977"/>
                  </a:lnTo>
                  <a:lnTo>
                    <a:pt x="542310" y="179102"/>
                  </a:lnTo>
                  <a:lnTo>
                    <a:pt x="536754" y="175554"/>
                  </a:lnTo>
                  <a:lnTo>
                    <a:pt x="536478" y="175256"/>
                  </a:lnTo>
                  <a:lnTo>
                    <a:pt x="535865" y="174949"/>
                  </a:lnTo>
                  <a:lnTo>
                    <a:pt x="529972" y="170827"/>
                  </a:lnTo>
                  <a:lnTo>
                    <a:pt x="526078" y="168603"/>
                  </a:lnTo>
                  <a:lnTo>
                    <a:pt x="520496" y="165884"/>
                  </a:lnTo>
                  <a:lnTo>
                    <a:pt x="514867" y="163324"/>
                  </a:lnTo>
                  <a:lnTo>
                    <a:pt x="512169" y="162175"/>
                  </a:lnTo>
                  <a:lnTo>
                    <a:pt x="510731" y="161977"/>
                  </a:lnTo>
                  <a:lnTo>
                    <a:pt x="505620" y="161692"/>
                  </a:lnTo>
                  <a:close/>
                  <a:moveTo>
                    <a:pt x="207465" y="141648"/>
                  </a:moveTo>
                  <a:lnTo>
                    <a:pt x="205397" y="141834"/>
                  </a:lnTo>
                  <a:lnTo>
                    <a:pt x="202340" y="142395"/>
                  </a:lnTo>
                  <a:lnTo>
                    <a:pt x="200337" y="142581"/>
                  </a:lnTo>
                  <a:lnTo>
                    <a:pt x="199767" y="142740"/>
                  </a:lnTo>
                  <a:lnTo>
                    <a:pt x="196081" y="143047"/>
                  </a:lnTo>
                  <a:lnTo>
                    <a:pt x="192541" y="143638"/>
                  </a:lnTo>
                  <a:lnTo>
                    <a:pt x="188431" y="143988"/>
                  </a:lnTo>
                  <a:lnTo>
                    <a:pt x="188397" y="144001"/>
                  </a:lnTo>
                  <a:lnTo>
                    <a:pt x="186199" y="144394"/>
                  </a:lnTo>
                  <a:lnTo>
                    <a:pt x="184114" y="145166"/>
                  </a:lnTo>
                  <a:lnTo>
                    <a:pt x="181174" y="145706"/>
                  </a:lnTo>
                  <a:lnTo>
                    <a:pt x="179650" y="146168"/>
                  </a:lnTo>
                  <a:lnTo>
                    <a:pt x="177729" y="146936"/>
                  </a:lnTo>
                  <a:lnTo>
                    <a:pt x="175040" y="148288"/>
                  </a:lnTo>
                  <a:lnTo>
                    <a:pt x="173041" y="149535"/>
                  </a:lnTo>
                  <a:lnTo>
                    <a:pt x="171224" y="150062"/>
                  </a:lnTo>
                  <a:lnTo>
                    <a:pt x="169816" y="151258"/>
                  </a:lnTo>
                  <a:lnTo>
                    <a:pt x="168884" y="151672"/>
                  </a:lnTo>
                  <a:lnTo>
                    <a:pt x="168090" y="152268"/>
                  </a:lnTo>
                  <a:lnTo>
                    <a:pt x="166544" y="153092"/>
                  </a:lnTo>
                  <a:lnTo>
                    <a:pt x="166475" y="153174"/>
                  </a:lnTo>
                  <a:lnTo>
                    <a:pt x="163328" y="155747"/>
                  </a:lnTo>
                  <a:lnTo>
                    <a:pt x="161075" y="158299"/>
                  </a:lnTo>
                  <a:lnTo>
                    <a:pt x="160617" y="158618"/>
                  </a:lnTo>
                  <a:lnTo>
                    <a:pt x="159697" y="160138"/>
                  </a:lnTo>
                  <a:lnTo>
                    <a:pt x="156926" y="163306"/>
                  </a:lnTo>
                  <a:lnTo>
                    <a:pt x="155583" y="164312"/>
                  </a:lnTo>
                  <a:lnTo>
                    <a:pt x="155355" y="164770"/>
                  </a:lnTo>
                  <a:lnTo>
                    <a:pt x="155342" y="164783"/>
                  </a:lnTo>
                  <a:lnTo>
                    <a:pt x="153891" y="167697"/>
                  </a:lnTo>
                  <a:lnTo>
                    <a:pt x="152363" y="170930"/>
                  </a:lnTo>
                  <a:lnTo>
                    <a:pt x="151655" y="171733"/>
                  </a:lnTo>
                  <a:lnTo>
                    <a:pt x="150761" y="173525"/>
                  </a:lnTo>
                  <a:lnTo>
                    <a:pt x="150740" y="173684"/>
                  </a:lnTo>
                  <a:lnTo>
                    <a:pt x="150109" y="176003"/>
                  </a:lnTo>
                  <a:lnTo>
                    <a:pt x="149915" y="177945"/>
                  </a:lnTo>
                  <a:lnTo>
                    <a:pt x="149803" y="178325"/>
                  </a:lnTo>
                  <a:lnTo>
                    <a:pt x="149708" y="179460"/>
                  </a:lnTo>
                  <a:lnTo>
                    <a:pt x="148901" y="184326"/>
                  </a:lnTo>
                  <a:lnTo>
                    <a:pt x="148870" y="184408"/>
                  </a:lnTo>
                  <a:lnTo>
                    <a:pt x="148862" y="184537"/>
                  </a:lnTo>
                  <a:lnTo>
                    <a:pt x="148150" y="188474"/>
                  </a:lnTo>
                  <a:lnTo>
                    <a:pt x="147947" y="189877"/>
                  </a:lnTo>
                  <a:lnTo>
                    <a:pt x="148210" y="191699"/>
                  </a:lnTo>
                  <a:lnTo>
                    <a:pt x="148478" y="195377"/>
                  </a:lnTo>
                  <a:lnTo>
                    <a:pt x="148478" y="198511"/>
                  </a:lnTo>
                  <a:lnTo>
                    <a:pt x="149419" y="202738"/>
                  </a:lnTo>
                  <a:lnTo>
                    <a:pt x="149777" y="205915"/>
                  </a:lnTo>
                  <a:lnTo>
                    <a:pt x="150001" y="206778"/>
                  </a:lnTo>
                  <a:lnTo>
                    <a:pt x="150312" y="211777"/>
                  </a:lnTo>
                  <a:lnTo>
                    <a:pt x="151150" y="216768"/>
                  </a:lnTo>
                  <a:lnTo>
                    <a:pt x="152868" y="223973"/>
                  </a:lnTo>
                  <a:lnTo>
                    <a:pt x="152872" y="224016"/>
                  </a:lnTo>
                  <a:lnTo>
                    <a:pt x="154763" y="231553"/>
                  </a:lnTo>
                  <a:lnTo>
                    <a:pt x="154780" y="231674"/>
                  </a:lnTo>
                  <a:lnTo>
                    <a:pt x="154802" y="231726"/>
                  </a:lnTo>
                  <a:lnTo>
                    <a:pt x="157120" y="240977"/>
                  </a:lnTo>
                  <a:lnTo>
                    <a:pt x="157176" y="241417"/>
                  </a:lnTo>
                  <a:lnTo>
                    <a:pt x="157284" y="241676"/>
                  </a:lnTo>
                  <a:lnTo>
                    <a:pt x="159214" y="250151"/>
                  </a:lnTo>
                  <a:lnTo>
                    <a:pt x="159240" y="250388"/>
                  </a:lnTo>
                  <a:lnTo>
                    <a:pt x="159287" y="250505"/>
                  </a:lnTo>
                  <a:lnTo>
                    <a:pt x="160712" y="256984"/>
                  </a:lnTo>
                  <a:lnTo>
                    <a:pt x="163712" y="264168"/>
                  </a:lnTo>
                  <a:lnTo>
                    <a:pt x="164144" y="266305"/>
                  </a:lnTo>
                  <a:lnTo>
                    <a:pt x="165210" y="269037"/>
                  </a:lnTo>
                  <a:lnTo>
                    <a:pt x="166760" y="276786"/>
                  </a:lnTo>
                  <a:lnTo>
                    <a:pt x="169864" y="284833"/>
                  </a:lnTo>
                  <a:lnTo>
                    <a:pt x="170140" y="286318"/>
                  </a:lnTo>
                  <a:lnTo>
                    <a:pt x="170839" y="287911"/>
                  </a:lnTo>
                  <a:lnTo>
                    <a:pt x="173434" y="298259"/>
                  </a:lnTo>
                  <a:lnTo>
                    <a:pt x="176223" y="307113"/>
                  </a:lnTo>
                  <a:lnTo>
                    <a:pt x="179426" y="315643"/>
                  </a:lnTo>
                  <a:lnTo>
                    <a:pt x="179473" y="315894"/>
                  </a:lnTo>
                  <a:lnTo>
                    <a:pt x="179599" y="316123"/>
                  </a:lnTo>
                  <a:lnTo>
                    <a:pt x="182728" y="324804"/>
                  </a:lnTo>
                  <a:lnTo>
                    <a:pt x="186419" y="332510"/>
                  </a:lnTo>
                  <a:lnTo>
                    <a:pt x="186562" y="333123"/>
                  </a:lnTo>
                  <a:lnTo>
                    <a:pt x="187071" y="333977"/>
                  </a:lnTo>
                  <a:lnTo>
                    <a:pt x="189933" y="340958"/>
                  </a:lnTo>
                  <a:lnTo>
                    <a:pt x="194030" y="347891"/>
                  </a:lnTo>
                  <a:lnTo>
                    <a:pt x="194155" y="348340"/>
                  </a:lnTo>
                  <a:lnTo>
                    <a:pt x="194479" y="348677"/>
                  </a:lnTo>
                  <a:lnTo>
                    <a:pt x="198731" y="356404"/>
                  </a:lnTo>
                  <a:lnTo>
                    <a:pt x="198930" y="357155"/>
                  </a:lnTo>
                  <a:lnTo>
                    <a:pt x="199388" y="357673"/>
                  </a:lnTo>
                  <a:lnTo>
                    <a:pt x="202263" y="363592"/>
                  </a:lnTo>
                  <a:lnTo>
                    <a:pt x="203605" y="360691"/>
                  </a:lnTo>
                  <a:lnTo>
                    <a:pt x="207490" y="350088"/>
                  </a:lnTo>
                  <a:lnTo>
                    <a:pt x="208354" y="348543"/>
                  </a:lnTo>
                  <a:lnTo>
                    <a:pt x="208565" y="347645"/>
                  </a:lnTo>
                  <a:lnTo>
                    <a:pt x="213703" y="337444"/>
                  </a:lnTo>
                  <a:lnTo>
                    <a:pt x="217355" y="327463"/>
                  </a:lnTo>
                  <a:lnTo>
                    <a:pt x="221102" y="316386"/>
                  </a:lnTo>
                  <a:lnTo>
                    <a:pt x="221378" y="315864"/>
                  </a:lnTo>
                  <a:lnTo>
                    <a:pt x="221460" y="315436"/>
                  </a:lnTo>
                  <a:lnTo>
                    <a:pt x="225423" y="305334"/>
                  </a:lnTo>
                  <a:lnTo>
                    <a:pt x="228592" y="294779"/>
                  </a:lnTo>
                  <a:lnTo>
                    <a:pt x="228790" y="294378"/>
                  </a:lnTo>
                  <a:lnTo>
                    <a:pt x="228851" y="294007"/>
                  </a:lnTo>
                  <a:lnTo>
                    <a:pt x="232835" y="282442"/>
                  </a:lnTo>
                  <a:lnTo>
                    <a:pt x="232857" y="282403"/>
                  </a:lnTo>
                  <a:lnTo>
                    <a:pt x="236457" y="272094"/>
                  </a:lnTo>
                  <a:lnTo>
                    <a:pt x="239047" y="262998"/>
                  </a:lnTo>
                  <a:lnTo>
                    <a:pt x="240809" y="253466"/>
                  </a:lnTo>
                  <a:lnTo>
                    <a:pt x="241340" y="252067"/>
                  </a:lnTo>
                  <a:lnTo>
                    <a:pt x="241607" y="250401"/>
                  </a:lnTo>
                  <a:lnTo>
                    <a:pt x="244612" y="241150"/>
                  </a:lnTo>
                  <a:lnTo>
                    <a:pt x="246179" y="233297"/>
                  </a:lnTo>
                  <a:lnTo>
                    <a:pt x="247513" y="224607"/>
                  </a:lnTo>
                  <a:lnTo>
                    <a:pt x="248230" y="215654"/>
                  </a:lnTo>
                  <a:lnTo>
                    <a:pt x="248368" y="215157"/>
                  </a:lnTo>
                  <a:lnTo>
                    <a:pt x="248519" y="213426"/>
                  </a:lnTo>
                  <a:lnTo>
                    <a:pt x="249646" y="206916"/>
                  </a:lnTo>
                  <a:lnTo>
                    <a:pt x="249646" y="191561"/>
                  </a:lnTo>
                  <a:lnTo>
                    <a:pt x="249572" y="183044"/>
                  </a:lnTo>
                  <a:lnTo>
                    <a:pt x="249572" y="182810"/>
                  </a:lnTo>
                  <a:lnTo>
                    <a:pt x="249572" y="178152"/>
                  </a:lnTo>
                  <a:lnTo>
                    <a:pt x="248640" y="173974"/>
                  </a:lnTo>
                  <a:lnTo>
                    <a:pt x="248415" y="171988"/>
                  </a:lnTo>
                  <a:lnTo>
                    <a:pt x="248165" y="171172"/>
                  </a:lnTo>
                  <a:lnTo>
                    <a:pt x="247379" y="164334"/>
                  </a:lnTo>
                  <a:lnTo>
                    <a:pt x="246339" y="158091"/>
                  </a:lnTo>
                  <a:lnTo>
                    <a:pt x="246136" y="155730"/>
                  </a:lnTo>
                  <a:lnTo>
                    <a:pt x="246011" y="155242"/>
                  </a:lnTo>
                  <a:lnTo>
                    <a:pt x="245998" y="154979"/>
                  </a:lnTo>
                  <a:lnTo>
                    <a:pt x="245743" y="154452"/>
                  </a:lnTo>
                  <a:lnTo>
                    <a:pt x="245130" y="153779"/>
                  </a:lnTo>
                  <a:lnTo>
                    <a:pt x="242954" y="149432"/>
                  </a:lnTo>
                  <a:lnTo>
                    <a:pt x="241966" y="147882"/>
                  </a:lnTo>
                  <a:lnTo>
                    <a:pt x="241875" y="147778"/>
                  </a:lnTo>
                  <a:lnTo>
                    <a:pt x="240230" y="147023"/>
                  </a:lnTo>
                  <a:lnTo>
                    <a:pt x="239583" y="146457"/>
                  </a:lnTo>
                  <a:lnTo>
                    <a:pt x="237377" y="145447"/>
                  </a:lnTo>
                  <a:lnTo>
                    <a:pt x="235464" y="144230"/>
                  </a:lnTo>
                  <a:lnTo>
                    <a:pt x="232978" y="143738"/>
                  </a:lnTo>
                  <a:lnTo>
                    <a:pt x="232326" y="143479"/>
                  </a:lnTo>
                  <a:lnTo>
                    <a:pt x="231428" y="143358"/>
                  </a:lnTo>
                  <a:lnTo>
                    <a:pt x="228091" y="142455"/>
                  </a:lnTo>
                  <a:lnTo>
                    <a:pt x="225604" y="141998"/>
                  </a:lnTo>
                  <a:lnTo>
                    <a:pt x="223381" y="141795"/>
                  </a:lnTo>
                  <a:lnTo>
                    <a:pt x="219833" y="141730"/>
                  </a:lnTo>
                  <a:lnTo>
                    <a:pt x="215740" y="141730"/>
                  </a:lnTo>
                  <a:lnTo>
                    <a:pt x="215248" y="141726"/>
                  </a:lnTo>
                  <a:lnTo>
                    <a:pt x="211169" y="141648"/>
                  </a:lnTo>
                  <a:close/>
                  <a:moveTo>
                    <a:pt x="1185740" y="131344"/>
                  </a:moveTo>
                  <a:lnTo>
                    <a:pt x="1185157" y="131348"/>
                  </a:lnTo>
                  <a:lnTo>
                    <a:pt x="1183659" y="131348"/>
                  </a:lnTo>
                  <a:lnTo>
                    <a:pt x="1183042" y="131473"/>
                  </a:lnTo>
                  <a:lnTo>
                    <a:pt x="1177227" y="132065"/>
                  </a:lnTo>
                  <a:lnTo>
                    <a:pt x="1176303" y="132436"/>
                  </a:lnTo>
                  <a:lnTo>
                    <a:pt x="1174132" y="133524"/>
                  </a:lnTo>
                  <a:lnTo>
                    <a:pt x="1173342" y="135186"/>
                  </a:lnTo>
                  <a:lnTo>
                    <a:pt x="1172289" y="137655"/>
                  </a:lnTo>
                  <a:lnTo>
                    <a:pt x="1172060" y="138574"/>
                  </a:lnTo>
                  <a:lnTo>
                    <a:pt x="1171840" y="142352"/>
                  </a:lnTo>
                  <a:lnTo>
                    <a:pt x="1171835" y="142356"/>
                  </a:lnTo>
                  <a:lnTo>
                    <a:pt x="1171835" y="142378"/>
                  </a:lnTo>
                  <a:lnTo>
                    <a:pt x="1171438" y="148754"/>
                  </a:lnTo>
                  <a:lnTo>
                    <a:pt x="1171399" y="148905"/>
                  </a:lnTo>
                  <a:lnTo>
                    <a:pt x="1171360" y="149695"/>
                  </a:lnTo>
                  <a:lnTo>
                    <a:pt x="1170911" y="154444"/>
                  </a:lnTo>
                  <a:lnTo>
                    <a:pt x="1171244" y="157086"/>
                  </a:lnTo>
                  <a:lnTo>
                    <a:pt x="1171507" y="161204"/>
                  </a:lnTo>
                  <a:lnTo>
                    <a:pt x="1171507" y="161204"/>
                  </a:lnTo>
                  <a:lnTo>
                    <a:pt x="1171503" y="161640"/>
                  </a:lnTo>
                  <a:lnTo>
                    <a:pt x="1171421" y="167550"/>
                  </a:lnTo>
                  <a:lnTo>
                    <a:pt x="1171835" y="172480"/>
                  </a:lnTo>
                  <a:lnTo>
                    <a:pt x="1172940" y="178001"/>
                  </a:lnTo>
                  <a:lnTo>
                    <a:pt x="1173091" y="179486"/>
                  </a:lnTo>
                  <a:lnTo>
                    <a:pt x="1173294" y="180104"/>
                  </a:lnTo>
                  <a:lnTo>
                    <a:pt x="1174391" y="188116"/>
                  </a:lnTo>
                  <a:lnTo>
                    <a:pt x="1175794" y="195809"/>
                  </a:lnTo>
                  <a:lnTo>
                    <a:pt x="1175837" y="196275"/>
                  </a:lnTo>
                  <a:lnTo>
                    <a:pt x="1175902" y="196461"/>
                  </a:lnTo>
                  <a:lnTo>
                    <a:pt x="1176895" y="202392"/>
                  </a:lnTo>
                  <a:lnTo>
                    <a:pt x="1179006" y="207547"/>
                  </a:lnTo>
                  <a:lnTo>
                    <a:pt x="1179632" y="210676"/>
                  </a:lnTo>
                  <a:lnTo>
                    <a:pt x="1181009" y="214531"/>
                  </a:lnTo>
                  <a:lnTo>
                    <a:pt x="1182213" y="221736"/>
                  </a:lnTo>
                  <a:lnTo>
                    <a:pt x="1184208" y="227983"/>
                  </a:lnTo>
                  <a:lnTo>
                    <a:pt x="1184294" y="228518"/>
                  </a:lnTo>
                  <a:lnTo>
                    <a:pt x="1184493" y="228941"/>
                  </a:lnTo>
                  <a:lnTo>
                    <a:pt x="1187186" y="238145"/>
                  </a:lnTo>
                  <a:lnTo>
                    <a:pt x="1187273" y="238724"/>
                  </a:lnTo>
                  <a:lnTo>
                    <a:pt x="1187458" y="239134"/>
                  </a:lnTo>
                  <a:lnTo>
                    <a:pt x="1189271" y="245968"/>
                  </a:lnTo>
                  <a:lnTo>
                    <a:pt x="1191935" y="252616"/>
                  </a:lnTo>
                  <a:lnTo>
                    <a:pt x="1191957" y="252737"/>
                  </a:lnTo>
                  <a:lnTo>
                    <a:pt x="1192008" y="252823"/>
                  </a:lnTo>
                  <a:lnTo>
                    <a:pt x="1195397" y="261284"/>
                  </a:lnTo>
                  <a:lnTo>
                    <a:pt x="1195669" y="262674"/>
                  </a:lnTo>
                  <a:lnTo>
                    <a:pt x="1196429" y="264246"/>
                  </a:lnTo>
                  <a:lnTo>
                    <a:pt x="1198536" y="271360"/>
                  </a:lnTo>
                  <a:lnTo>
                    <a:pt x="1201320" y="277598"/>
                  </a:lnTo>
                  <a:lnTo>
                    <a:pt x="1205179" y="285312"/>
                  </a:lnTo>
                  <a:lnTo>
                    <a:pt x="1205503" y="286664"/>
                  </a:lnTo>
                  <a:lnTo>
                    <a:pt x="1206716" y="288878"/>
                  </a:lnTo>
                  <a:lnTo>
                    <a:pt x="1209742" y="297270"/>
                  </a:lnTo>
                  <a:lnTo>
                    <a:pt x="1213278" y="304648"/>
                  </a:lnTo>
                  <a:lnTo>
                    <a:pt x="1213399" y="305166"/>
                  </a:lnTo>
                  <a:lnTo>
                    <a:pt x="1213826" y="305857"/>
                  </a:lnTo>
                  <a:lnTo>
                    <a:pt x="1217474" y="314227"/>
                  </a:lnTo>
                  <a:lnTo>
                    <a:pt x="1220984" y="321234"/>
                  </a:lnTo>
                  <a:lnTo>
                    <a:pt x="1224701" y="327653"/>
                  </a:lnTo>
                  <a:lnTo>
                    <a:pt x="1225012" y="328383"/>
                  </a:lnTo>
                  <a:lnTo>
                    <a:pt x="1225417" y="328957"/>
                  </a:lnTo>
                  <a:lnTo>
                    <a:pt x="1228646" y="335109"/>
                  </a:lnTo>
                  <a:lnTo>
                    <a:pt x="1232657" y="340544"/>
                  </a:lnTo>
                  <a:lnTo>
                    <a:pt x="1233162" y="341511"/>
                  </a:lnTo>
                  <a:lnTo>
                    <a:pt x="1233633" y="341947"/>
                  </a:lnTo>
                  <a:lnTo>
                    <a:pt x="1237833" y="348301"/>
                  </a:lnTo>
                  <a:lnTo>
                    <a:pt x="1242193" y="353512"/>
                  </a:lnTo>
                  <a:lnTo>
                    <a:pt x="1242210" y="353542"/>
                  </a:lnTo>
                  <a:lnTo>
                    <a:pt x="1242232" y="353559"/>
                  </a:lnTo>
                  <a:lnTo>
                    <a:pt x="1243950" y="355610"/>
                  </a:lnTo>
                  <a:lnTo>
                    <a:pt x="1246078" y="350313"/>
                  </a:lnTo>
                  <a:lnTo>
                    <a:pt x="1249968" y="339331"/>
                  </a:lnTo>
                  <a:lnTo>
                    <a:pt x="1253719" y="327299"/>
                  </a:lnTo>
                  <a:lnTo>
                    <a:pt x="1253819" y="327101"/>
                  </a:lnTo>
                  <a:lnTo>
                    <a:pt x="1253845" y="326945"/>
                  </a:lnTo>
                  <a:lnTo>
                    <a:pt x="1257708" y="315341"/>
                  </a:lnTo>
                  <a:lnTo>
                    <a:pt x="1260022" y="305395"/>
                  </a:lnTo>
                  <a:lnTo>
                    <a:pt x="1262297" y="293994"/>
                  </a:lnTo>
                  <a:lnTo>
                    <a:pt x="1263217" y="283840"/>
                  </a:lnTo>
                  <a:lnTo>
                    <a:pt x="1263355" y="283352"/>
                  </a:lnTo>
                  <a:lnTo>
                    <a:pt x="1263480" y="281768"/>
                  </a:lnTo>
                  <a:lnTo>
                    <a:pt x="1265030" y="272081"/>
                  </a:lnTo>
                  <a:lnTo>
                    <a:pt x="1265297" y="261660"/>
                  </a:lnTo>
                  <a:lnTo>
                    <a:pt x="1265315" y="261591"/>
                  </a:lnTo>
                  <a:lnTo>
                    <a:pt x="1265341" y="260680"/>
                  </a:lnTo>
                  <a:lnTo>
                    <a:pt x="1265880" y="251273"/>
                  </a:lnTo>
                  <a:lnTo>
                    <a:pt x="1265699" y="240753"/>
                  </a:lnTo>
                  <a:lnTo>
                    <a:pt x="1265699" y="240744"/>
                  </a:lnTo>
                  <a:lnTo>
                    <a:pt x="1265518" y="231009"/>
                  </a:lnTo>
                  <a:lnTo>
                    <a:pt x="1264654" y="221788"/>
                  </a:lnTo>
                  <a:lnTo>
                    <a:pt x="1264633" y="221309"/>
                  </a:lnTo>
                  <a:lnTo>
                    <a:pt x="1264607" y="221214"/>
                  </a:lnTo>
                  <a:lnTo>
                    <a:pt x="1264028" y="213996"/>
                  </a:lnTo>
                  <a:lnTo>
                    <a:pt x="1262327" y="206934"/>
                  </a:lnTo>
                  <a:lnTo>
                    <a:pt x="1262258" y="206342"/>
                  </a:lnTo>
                  <a:lnTo>
                    <a:pt x="1262120" y="206005"/>
                  </a:lnTo>
                  <a:lnTo>
                    <a:pt x="1260713" y="199556"/>
                  </a:lnTo>
                  <a:lnTo>
                    <a:pt x="1258257" y="193296"/>
                  </a:lnTo>
                  <a:lnTo>
                    <a:pt x="1255498" y="186873"/>
                  </a:lnTo>
                  <a:lnTo>
                    <a:pt x="1252161" y="180509"/>
                  </a:lnTo>
                  <a:lnTo>
                    <a:pt x="1247624" y="172843"/>
                  </a:lnTo>
                  <a:lnTo>
                    <a:pt x="1247524" y="172609"/>
                  </a:lnTo>
                  <a:lnTo>
                    <a:pt x="1247391" y="172437"/>
                  </a:lnTo>
                  <a:lnTo>
                    <a:pt x="1244619" y="167649"/>
                  </a:lnTo>
                  <a:lnTo>
                    <a:pt x="1242184" y="164826"/>
                  </a:lnTo>
                  <a:lnTo>
                    <a:pt x="1238377" y="161593"/>
                  </a:lnTo>
                  <a:lnTo>
                    <a:pt x="1236939" y="159715"/>
                  </a:lnTo>
                  <a:lnTo>
                    <a:pt x="1235001" y="158268"/>
                  </a:lnTo>
                  <a:lnTo>
                    <a:pt x="1232027" y="154893"/>
                  </a:lnTo>
                  <a:lnTo>
                    <a:pt x="1228655" y="152419"/>
                  </a:lnTo>
                  <a:lnTo>
                    <a:pt x="1228547" y="152285"/>
                  </a:lnTo>
                  <a:lnTo>
                    <a:pt x="1228336" y="152177"/>
                  </a:lnTo>
                  <a:lnTo>
                    <a:pt x="1223859" y="148780"/>
                  </a:lnTo>
                  <a:lnTo>
                    <a:pt x="1218545" y="145564"/>
                  </a:lnTo>
                  <a:lnTo>
                    <a:pt x="1218502" y="145520"/>
                  </a:lnTo>
                  <a:lnTo>
                    <a:pt x="1218433" y="145490"/>
                  </a:lnTo>
                  <a:lnTo>
                    <a:pt x="1213295" y="142317"/>
                  </a:lnTo>
                  <a:lnTo>
                    <a:pt x="1207316" y="139062"/>
                  </a:lnTo>
                  <a:lnTo>
                    <a:pt x="1207001" y="138829"/>
                  </a:lnTo>
                  <a:lnTo>
                    <a:pt x="1206673" y="138687"/>
                  </a:lnTo>
                  <a:lnTo>
                    <a:pt x="1203664" y="136938"/>
                  </a:lnTo>
                  <a:lnTo>
                    <a:pt x="1199788" y="135281"/>
                  </a:lnTo>
                  <a:lnTo>
                    <a:pt x="1199421" y="135052"/>
                  </a:lnTo>
                  <a:lnTo>
                    <a:pt x="1199187" y="135000"/>
                  </a:lnTo>
                  <a:lnTo>
                    <a:pt x="1196330" y="133688"/>
                  </a:lnTo>
                  <a:lnTo>
                    <a:pt x="1192993" y="132738"/>
                  </a:lnTo>
                  <a:lnTo>
                    <a:pt x="1192984" y="132734"/>
                  </a:lnTo>
                  <a:lnTo>
                    <a:pt x="1190575" y="132082"/>
                  </a:lnTo>
                  <a:lnTo>
                    <a:pt x="1187458" y="131521"/>
                  </a:lnTo>
                  <a:lnTo>
                    <a:pt x="1187432" y="131508"/>
                  </a:lnTo>
                  <a:lnTo>
                    <a:pt x="1186457" y="131331"/>
                  </a:lnTo>
                  <a:close/>
                  <a:moveTo>
                    <a:pt x="1587701" y="70133"/>
                  </a:moveTo>
                  <a:lnTo>
                    <a:pt x="1585944" y="70341"/>
                  </a:lnTo>
                  <a:lnTo>
                    <a:pt x="1585059" y="70643"/>
                  </a:lnTo>
                  <a:lnTo>
                    <a:pt x="1581027" y="71260"/>
                  </a:lnTo>
                  <a:lnTo>
                    <a:pt x="1576516" y="72175"/>
                  </a:lnTo>
                  <a:lnTo>
                    <a:pt x="1576464" y="72180"/>
                  </a:lnTo>
                  <a:lnTo>
                    <a:pt x="1572868" y="72957"/>
                  </a:lnTo>
                  <a:lnTo>
                    <a:pt x="1570748" y="73665"/>
                  </a:lnTo>
                  <a:lnTo>
                    <a:pt x="1567442" y="75322"/>
                  </a:lnTo>
                  <a:lnTo>
                    <a:pt x="1565857" y="75702"/>
                  </a:lnTo>
                  <a:lnTo>
                    <a:pt x="1563146" y="77110"/>
                  </a:lnTo>
                  <a:lnTo>
                    <a:pt x="1561704" y="77593"/>
                  </a:lnTo>
                  <a:lnTo>
                    <a:pt x="1558911" y="79272"/>
                  </a:lnTo>
                  <a:lnTo>
                    <a:pt x="1558803" y="79320"/>
                  </a:lnTo>
                  <a:lnTo>
                    <a:pt x="1558769" y="79350"/>
                  </a:lnTo>
                  <a:lnTo>
                    <a:pt x="1553770" y="82359"/>
                  </a:lnTo>
                  <a:lnTo>
                    <a:pt x="1551331" y="83421"/>
                  </a:lnTo>
                  <a:lnTo>
                    <a:pt x="1549557" y="84492"/>
                  </a:lnTo>
                  <a:lnTo>
                    <a:pt x="1549060" y="84703"/>
                  </a:lnTo>
                  <a:lnTo>
                    <a:pt x="1546267" y="87492"/>
                  </a:lnTo>
                  <a:lnTo>
                    <a:pt x="1545550" y="87975"/>
                  </a:lnTo>
                  <a:lnTo>
                    <a:pt x="1545075" y="88623"/>
                  </a:lnTo>
                  <a:lnTo>
                    <a:pt x="1541233" y="92081"/>
                  </a:lnTo>
                  <a:lnTo>
                    <a:pt x="1540556" y="92702"/>
                  </a:lnTo>
                  <a:lnTo>
                    <a:pt x="1540219" y="93324"/>
                  </a:lnTo>
                  <a:lnTo>
                    <a:pt x="1540197" y="93354"/>
                  </a:lnTo>
                  <a:lnTo>
                    <a:pt x="1537715" y="97978"/>
                  </a:lnTo>
                  <a:lnTo>
                    <a:pt x="1536234" y="100944"/>
                  </a:lnTo>
                  <a:lnTo>
                    <a:pt x="1535414" y="103421"/>
                  </a:lnTo>
                  <a:lnTo>
                    <a:pt x="1534132" y="108882"/>
                  </a:lnTo>
                  <a:lnTo>
                    <a:pt x="1533156" y="111162"/>
                  </a:lnTo>
                  <a:lnTo>
                    <a:pt x="1532789" y="113074"/>
                  </a:lnTo>
                  <a:lnTo>
                    <a:pt x="1531041" y="117477"/>
                  </a:lnTo>
                  <a:lnTo>
                    <a:pt x="1530121" y="121095"/>
                  </a:lnTo>
                  <a:lnTo>
                    <a:pt x="1529163" y="126509"/>
                  </a:lnTo>
                  <a:lnTo>
                    <a:pt x="1528580" y="131456"/>
                  </a:lnTo>
                  <a:lnTo>
                    <a:pt x="1528641" y="137698"/>
                  </a:lnTo>
                  <a:lnTo>
                    <a:pt x="1528645" y="138031"/>
                  </a:lnTo>
                  <a:lnTo>
                    <a:pt x="1528421" y="141722"/>
                  </a:lnTo>
                  <a:lnTo>
                    <a:pt x="1527631" y="148305"/>
                  </a:lnTo>
                  <a:lnTo>
                    <a:pt x="1527730" y="154802"/>
                  </a:lnTo>
                  <a:lnTo>
                    <a:pt x="1527734" y="155311"/>
                  </a:lnTo>
                  <a:lnTo>
                    <a:pt x="1527721" y="156209"/>
                  </a:lnTo>
                  <a:lnTo>
                    <a:pt x="1527488" y="164412"/>
                  </a:lnTo>
                  <a:lnTo>
                    <a:pt x="1527488" y="171491"/>
                  </a:lnTo>
                  <a:lnTo>
                    <a:pt x="1527846" y="179357"/>
                  </a:lnTo>
                  <a:lnTo>
                    <a:pt x="1527881" y="180846"/>
                  </a:lnTo>
                  <a:lnTo>
                    <a:pt x="1527881" y="187360"/>
                  </a:lnTo>
                  <a:lnTo>
                    <a:pt x="1528753" y="193741"/>
                  </a:lnTo>
                  <a:lnTo>
                    <a:pt x="1528848" y="195088"/>
                  </a:lnTo>
                  <a:lnTo>
                    <a:pt x="1528939" y="195420"/>
                  </a:lnTo>
                  <a:lnTo>
                    <a:pt x="1529664" y="203722"/>
                  </a:lnTo>
                  <a:lnTo>
                    <a:pt x="1530709" y="211363"/>
                  </a:lnTo>
                  <a:lnTo>
                    <a:pt x="1531879" y="218645"/>
                  </a:lnTo>
                  <a:lnTo>
                    <a:pt x="1533575" y="224283"/>
                  </a:lnTo>
                  <a:lnTo>
                    <a:pt x="1533864" y="226235"/>
                  </a:lnTo>
                  <a:lnTo>
                    <a:pt x="1534400" y="227633"/>
                  </a:lnTo>
                  <a:lnTo>
                    <a:pt x="1535539" y="233612"/>
                  </a:lnTo>
                  <a:lnTo>
                    <a:pt x="1537447" y="239047"/>
                  </a:lnTo>
                  <a:lnTo>
                    <a:pt x="1537547" y="239609"/>
                  </a:lnTo>
                  <a:lnTo>
                    <a:pt x="1537801" y="240114"/>
                  </a:lnTo>
                  <a:lnTo>
                    <a:pt x="1540487" y="248532"/>
                  </a:lnTo>
                  <a:lnTo>
                    <a:pt x="1540702" y="249892"/>
                  </a:lnTo>
                  <a:lnTo>
                    <a:pt x="1541173" y="250988"/>
                  </a:lnTo>
                  <a:lnTo>
                    <a:pt x="1542546" y="256743"/>
                  </a:lnTo>
                  <a:lnTo>
                    <a:pt x="1543931" y="260028"/>
                  </a:lnTo>
                  <a:lnTo>
                    <a:pt x="1547165" y="265601"/>
                  </a:lnTo>
                  <a:lnTo>
                    <a:pt x="1547886" y="267311"/>
                  </a:lnTo>
                  <a:lnTo>
                    <a:pt x="1548697" y="268580"/>
                  </a:lnTo>
                  <a:lnTo>
                    <a:pt x="1551603" y="275025"/>
                  </a:lnTo>
                  <a:lnTo>
                    <a:pt x="1555022" y="280922"/>
                  </a:lnTo>
                  <a:lnTo>
                    <a:pt x="1555095" y="281099"/>
                  </a:lnTo>
                  <a:lnTo>
                    <a:pt x="1555186" y="281220"/>
                  </a:lnTo>
                  <a:lnTo>
                    <a:pt x="1559822" y="289319"/>
                  </a:lnTo>
                  <a:lnTo>
                    <a:pt x="1559965" y="289664"/>
                  </a:lnTo>
                  <a:lnTo>
                    <a:pt x="1560150" y="289914"/>
                  </a:lnTo>
                  <a:lnTo>
                    <a:pt x="1563859" y="296644"/>
                  </a:lnTo>
                  <a:lnTo>
                    <a:pt x="1568137" y="303059"/>
                  </a:lnTo>
                  <a:lnTo>
                    <a:pt x="1573425" y="310109"/>
                  </a:lnTo>
                  <a:lnTo>
                    <a:pt x="1574215" y="311590"/>
                  </a:lnTo>
                  <a:lnTo>
                    <a:pt x="1575614" y="313429"/>
                  </a:lnTo>
                  <a:lnTo>
                    <a:pt x="1580121" y="321307"/>
                  </a:lnTo>
                  <a:lnTo>
                    <a:pt x="1583686" y="327062"/>
                  </a:lnTo>
                  <a:lnTo>
                    <a:pt x="1585448" y="329155"/>
                  </a:lnTo>
                  <a:lnTo>
                    <a:pt x="1586842" y="327118"/>
                  </a:lnTo>
                  <a:lnTo>
                    <a:pt x="1587425" y="326600"/>
                  </a:lnTo>
                  <a:lnTo>
                    <a:pt x="1588008" y="325546"/>
                  </a:lnTo>
                  <a:lnTo>
                    <a:pt x="1596374" y="314892"/>
                  </a:lnTo>
                  <a:lnTo>
                    <a:pt x="1602327" y="306837"/>
                  </a:lnTo>
                  <a:lnTo>
                    <a:pt x="1607667" y="297154"/>
                  </a:lnTo>
                  <a:lnTo>
                    <a:pt x="1608379" y="296195"/>
                  </a:lnTo>
                  <a:lnTo>
                    <a:pt x="1608824" y="295254"/>
                  </a:lnTo>
                  <a:lnTo>
                    <a:pt x="1615576" y="284920"/>
                  </a:lnTo>
                  <a:lnTo>
                    <a:pt x="1615576" y="284920"/>
                  </a:lnTo>
                  <a:lnTo>
                    <a:pt x="1621071" y="276329"/>
                  </a:lnTo>
                  <a:lnTo>
                    <a:pt x="1626912" y="265726"/>
                  </a:lnTo>
                  <a:lnTo>
                    <a:pt x="1626912" y="265726"/>
                  </a:lnTo>
                  <a:lnTo>
                    <a:pt x="1631264" y="257597"/>
                  </a:lnTo>
                  <a:lnTo>
                    <a:pt x="1633919" y="249693"/>
                  </a:lnTo>
                  <a:lnTo>
                    <a:pt x="1635166" y="247332"/>
                  </a:lnTo>
                  <a:lnTo>
                    <a:pt x="1635490" y="245946"/>
                  </a:lnTo>
                  <a:lnTo>
                    <a:pt x="1639746" y="237308"/>
                  </a:lnTo>
                  <a:lnTo>
                    <a:pt x="1641680" y="230850"/>
                  </a:lnTo>
                  <a:lnTo>
                    <a:pt x="1643597" y="221883"/>
                  </a:lnTo>
                  <a:lnTo>
                    <a:pt x="1645056" y="212926"/>
                  </a:lnTo>
                  <a:lnTo>
                    <a:pt x="1646123" y="204827"/>
                  </a:lnTo>
                  <a:lnTo>
                    <a:pt x="1646701" y="197928"/>
                  </a:lnTo>
                  <a:lnTo>
                    <a:pt x="1646097" y="189523"/>
                  </a:lnTo>
                  <a:lnTo>
                    <a:pt x="1646097" y="189497"/>
                  </a:lnTo>
                  <a:lnTo>
                    <a:pt x="1645419" y="181023"/>
                  </a:lnTo>
                  <a:lnTo>
                    <a:pt x="1644098" y="172476"/>
                  </a:lnTo>
                  <a:lnTo>
                    <a:pt x="1642302" y="163151"/>
                  </a:lnTo>
                  <a:lnTo>
                    <a:pt x="1642293" y="163091"/>
                  </a:lnTo>
                  <a:lnTo>
                    <a:pt x="1640657" y="154918"/>
                  </a:lnTo>
                  <a:lnTo>
                    <a:pt x="1638080" y="146569"/>
                  </a:lnTo>
                  <a:lnTo>
                    <a:pt x="1635166" y="138087"/>
                  </a:lnTo>
                  <a:lnTo>
                    <a:pt x="1635084" y="137629"/>
                  </a:lnTo>
                  <a:lnTo>
                    <a:pt x="1634886" y="137236"/>
                  </a:lnTo>
                  <a:lnTo>
                    <a:pt x="1631807" y="127644"/>
                  </a:lnTo>
                  <a:lnTo>
                    <a:pt x="1631803" y="127592"/>
                  </a:lnTo>
                  <a:lnTo>
                    <a:pt x="1629118" y="119563"/>
                  </a:lnTo>
                  <a:lnTo>
                    <a:pt x="1626463" y="113385"/>
                  </a:lnTo>
                  <a:lnTo>
                    <a:pt x="1622699" y="105865"/>
                  </a:lnTo>
                  <a:lnTo>
                    <a:pt x="1622388" y="104561"/>
                  </a:lnTo>
                  <a:lnTo>
                    <a:pt x="1621214" y="102459"/>
                  </a:lnTo>
                  <a:lnTo>
                    <a:pt x="1619720" y="98427"/>
                  </a:lnTo>
                  <a:lnTo>
                    <a:pt x="1616979" y="94706"/>
                  </a:lnTo>
                  <a:lnTo>
                    <a:pt x="1616366" y="93536"/>
                  </a:lnTo>
                  <a:lnTo>
                    <a:pt x="1615809" y="93018"/>
                  </a:lnTo>
                  <a:lnTo>
                    <a:pt x="1611971" y="87090"/>
                  </a:lnTo>
                  <a:lnTo>
                    <a:pt x="1608293" y="82078"/>
                  </a:lnTo>
                  <a:lnTo>
                    <a:pt x="1608263" y="82018"/>
                  </a:lnTo>
                  <a:lnTo>
                    <a:pt x="1608233" y="81992"/>
                  </a:lnTo>
                  <a:lnTo>
                    <a:pt x="1606424" y="79527"/>
                  </a:lnTo>
                  <a:lnTo>
                    <a:pt x="1603790" y="77420"/>
                  </a:lnTo>
                  <a:lnTo>
                    <a:pt x="1603065" y="76518"/>
                  </a:lnTo>
                  <a:lnTo>
                    <a:pt x="1601869" y="75745"/>
                  </a:lnTo>
                  <a:lnTo>
                    <a:pt x="1599456" y="73466"/>
                  </a:lnTo>
                  <a:lnTo>
                    <a:pt x="1598243" y="72637"/>
                  </a:lnTo>
                  <a:lnTo>
                    <a:pt x="1596771" y="71847"/>
                  </a:lnTo>
                  <a:lnTo>
                    <a:pt x="1595804" y="71506"/>
                  </a:lnTo>
                  <a:lnTo>
                    <a:pt x="1592402" y="70660"/>
                  </a:lnTo>
                  <a:lnTo>
                    <a:pt x="1590917" y="70004"/>
                  </a:lnTo>
                  <a:lnTo>
                    <a:pt x="1590913" y="70004"/>
                  </a:lnTo>
                  <a:lnTo>
                    <a:pt x="1590369" y="70000"/>
                  </a:lnTo>
                  <a:lnTo>
                    <a:pt x="1588422" y="69965"/>
                  </a:lnTo>
                  <a:close/>
                  <a:moveTo>
                    <a:pt x="1912488" y="61050"/>
                  </a:moveTo>
                  <a:lnTo>
                    <a:pt x="1911763" y="61197"/>
                  </a:lnTo>
                  <a:lnTo>
                    <a:pt x="1908624" y="61927"/>
                  </a:lnTo>
                  <a:lnTo>
                    <a:pt x="1906940" y="62492"/>
                  </a:lnTo>
                  <a:lnTo>
                    <a:pt x="1904385" y="63468"/>
                  </a:lnTo>
                  <a:lnTo>
                    <a:pt x="1902943" y="64206"/>
                  </a:lnTo>
                  <a:lnTo>
                    <a:pt x="1900456" y="65847"/>
                  </a:lnTo>
                  <a:lnTo>
                    <a:pt x="1899615" y="66248"/>
                  </a:lnTo>
                  <a:lnTo>
                    <a:pt x="1899282" y="66585"/>
                  </a:lnTo>
                  <a:lnTo>
                    <a:pt x="1897262" y="67798"/>
                  </a:lnTo>
                  <a:lnTo>
                    <a:pt x="1895915" y="68998"/>
                  </a:lnTo>
                  <a:lnTo>
                    <a:pt x="1891758" y="72775"/>
                  </a:lnTo>
                  <a:lnTo>
                    <a:pt x="1890842" y="73350"/>
                  </a:lnTo>
                  <a:lnTo>
                    <a:pt x="1890312" y="74014"/>
                  </a:lnTo>
                  <a:lnTo>
                    <a:pt x="1889776" y="74437"/>
                  </a:lnTo>
                  <a:lnTo>
                    <a:pt x="1888645" y="76073"/>
                  </a:lnTo>
                  <a:lnTo>
                    <a:pt x="1887527" y="77066"/>
                  </a:lnTo>
                  <a:lnTo>
                    <a:pt x="1886366" y="78940"/>
                  </a:lnTo>
                  <a:lnTo>
                    <a:pt x="1884971" y="80494"/>
                  </a:lnTo>
                  <a:lnTo>
                    <a:pt x="1883361" y="83309"/>
                  </a:lnTo>
                  <a:lnTo>
                    <a:pt x="1880296" y="88865"/>
                  </a:lnTo>
                  <a:lnTo>
                    <a:pt x="1879770" y="89404"/>
                  </a:lnTo>
                  <a:lnTo>
                    <a:pt x="1879100" y="90812"/>
                  </a:lnTo>
                  <a:lnTo>
                    <a:pt x="1876782" y="94287"/>
                  </a:lnTo>
                  <a:lnTo>
                    <a:pt x="1874028" y="99502"/>
                  </a:lnTo>
                  <a:lnTo>
                    <a:pt x="1871662" y="104242"/>
                  </a:lnTo>
                  <a:lnTo>
                    <a:pt x="1870130" y="107574"/>
                  </a:lnTo>
                  <a:lnTo>
                    <a:pt x="1868174" y="113126"/>
                  </a:lnTo>
                  <a:lnTo>
                    <a:pt x="1866771" y="115703"/>
                  </a:lnTo>
                  <a:lnTo>
                    <a:pt x="1866447" y="116994"/>
                  </a:lnTo>
                  <a:lnTo>
                    <a:pt x="1864060" y="121475"/>
                  </a:lnTo>
                  <a:lnTo>
                    <a:pt x="1862968" y="124221"/>
                  </a:lnTo>
                  <a:lnTo>
                    <a:pt x="1861811" y="128576"/>
                  </a:lnTo>
                  <a:lnTo>
                    <a:pt x="1861314" y="129660"/>
                  </a:lnTo>
                  <a:lnTo>
                    <a:pt x="1861133" y="130700"/>
                  </a:lnTo>
                  <a:lnTo>
                    <a:pt x="1859648" y="134871"/>
                  </a:lnTo>
                  <a:lnTo>
                    <a:pt x="1858591" y="139131"/>
                  </a:lnTo>
                  <a:lnTo>
                    <a:pt x="1857144" y="146380"/>
                  </a:lnTo>
                  <a:lnTo>
                    <a:pt x="1857131" y="146405"/>
                  </a:lnTo>
                  <a:lnTo>
                    <a:pt x="1856069" y="151750"/>
                  </a:lnTo>
                  <a:lnTo>
                    <a:pt x="1855241" y="156745"/>
                  </a:lnTo>
                  <a:lnTo>
                    <a:pt x="1854938" y="161567"/>
                  </a:lnTo>
                  <a:lnTo>
                    <a:pt x="1854852" y="161908"/>
                  </a:lnTo>
                  <a:lnTo>
                    <a:pt x="1854740" y="163544"/>
                  </a:lnTo>
                  <a:lnTo>
                    <a:pt x="1854217" y="167507"/>
                  </a:lnTo>
                  <a:lnTo>
                    <a:pt x="1854217" y="184308"/>
                  </a:lnTo>
                  <a:lnTo>
                    <a:pt x="1854809" y="189618"/>
                  </a:lnTo>
                  <a:lnTo>
                    <a:pt x="1854977" y="192623"/>
                  </a:lnTo>
                  <a:lnTo>
                    <a:pt x="1854999" y="192722"/>
                  </a:lnTo>
                  <a:lnTo>
                    <a:pt x="1855059" y="198766"/>
                  </a:lnTo>
                  <a:lnTo>
                    <a:pt x="1855331" y="203873"/>
                  </a:lnTo>
                  <a:lnTo>
                    <a:pt x="1856061" y="208147"/>
                  </a:lnTo>
                  <a:lnTo>
                    <a:pt x="1857559" y="213521"/>
                  </a:lnTo>
                  <a:lnTo>
                    <a:pt x="1857874" y="215766"/>
                  </a:lnTo>
                  <a:lnTo>
                    <a:pt x="1858344" y="217130"/>
                  </a:lnTo>
                  <a:lnTo>
                    <a:pt x="1859104" y="222004"/>
                  </a:lnTo>
                  <a:lnTo>
                    <a:pt x="1860913" y="226515"/>
                  </a:lnTo>
                  <a:lnTo>
                    <a:pt x="1861310" y="228540"/>
                  </a:lnTo>
                  <a:lnTo>
                    <a:pt x="1862307" y="230884"/>
                  </a:lnTo>
                  <a:lnTo>
                    <a:pt x="1863153" y="234424"/>
                  </a:lnTo>
                  <a:lnTo>
                    <a:pt x="1865031" y="238085"/>
                  </a:lnTo>
                  <a:lnTo>
                    <a:pt x="1865424" y="239686"/>
                  </a:lnTo>
                  <a:lnTo>
                    <a:pt x="1866940" y="242648"/>
                  </a:lnTo>
                  <a:lnTo>
                    <a:pt x="1868636" y="247850"/>
                  </a:lnTo>
                  <a:lnTo>
                    <a:pt x="1871058" y="252581"/>
                  </a:lnTo>
                  <a:lnTo>
                    <a:pt x="1871170" y="253047"/>
                  </a:lnTo>
                  <a:lnTo>
                    <a:pt x="1871606" y="253717"/>
                  </a:lnTo>
                  <a:lnTo>
                    <a:pt x="1873113" y="256928"/>
                  </a:lnTo>
                  <a:lnTo>
                    <a:pt x="1875608" y="260334"/>
                  </a:lnTo>
                  <a:lnTo>
                    <a:pt x="1876804" y="262627"/>
                  </a:lnTo>
                  <a:lnTo>
                    <a:pt x="1878638" y="265411"/>
                  </a:lnTo>
                  <a:lnTo>
                    <a:pt x="1880547" y="269460"/>
                  </a:lnTo>
                  <a:lnTo>
                    <a:pt x="1882778" y="272504"/>
                  </a:lnTo>
                  <a:lnTo>
                    <a:pt x="1887031" y="277814"/>
                  </a:lnTo>
                  <a:lnTo>
                    <a:pt x="1887713" y="279031"/>
                  </a:lnTo>
                  <a:lnTo>
                    <a:pt x="1888378" y="279627"/>
                  </a:lnTo>
                  <a:lnTo>
                    <a:pt x="1891676" y="284419"/>
                  </a:lnTo>
                  <a:lnTo>
                    <a:pt x="1896079" y="289409"/>
                  </a:lnTo>
                  <a:lnTo>
                    <a:pt x="1900983" y="294667"/>
                  </a:lnTo>
                  <a:lnTo>
                    <a:pt x="1906332" y="300072"/>
                  </a:lnTo>
                  <a:lnTo>
                    <a:pt x="1906625" y="300504"/>
                  </a:lnTo>
                  <a:lnTo>
                    <a:pt x="1907023" y="300789"/>
                  </a:lnTo>
                  <a:lnTo>
                    <a:pt x="1911262" y="305365"/>
                  </a:lnTo>
                  <a:lnTo>
                    <a:pt x="1916593" y="310053"/>
                  </a:lnTo>
                  <a:lnTo>
                    <a:pt x="1916593" y="310053"/>
                  </a:lnTo>
                  <a:lnTo>
                    <a:pt x="1922646" y="315380"/>
                  </a:lnTo>
                  <a:lnTo>
                    <a:pt x="1928970" y="320591"/>
                  </a:lnTo>
                  <a:lnTo>
                    <a:pt x="1929173" y="320845"/>
                  </a:lnTo>
                  <a:lnTo>
                    <a:pt x="1929518" y="321053"/>
                  </a:lnTo>
                  <a:lnTo>
                    <a:pt x="1934582" y="325439"/>
                  </a:lnTo>
                  <a:lnTo>
                    <a:pt x="1938731" y="328551"/>
                  </a:lnTo>
                  <a:lnTo>
                    <a:pt x="1941999" y="322861"/>
                  </a:lnTo>
                  <a:lnTo>
                    <a:pt x="1945439" y="313942"/>
                  </a:lnTo>
                  <a:lnTo>
                    <a:pt x="1945763" y="313381"/>
                  </a:lnTo>
                  <a:lnTo>
                    <a:pt x="1945845" y="312975"/>
                  </a:lnTo>
                  <a:lnTo>
                    <a:pt x="1949829" y="303750"/>
                  </a:lnTo>
                  <a:lnTo>
                    <a:pt x="1952208" y="297396"/>
                  </a:lnTo>
                  <a:lnTo>
                    <a:pt x="1954099" y="288550"/>
                  </a:lnTo>
                  <a:lnTo>
                    <a:pt x="1954544" y="287458"/>
                  </a:lnTo>
                  <a:lnTo>
                    <a:pt x="1954742" y="286124"/>
                  </a:lnTo>
                  <a:lnTo>
                    <a:pt x="1956771" y="279441"/>
                  </a:lnTo>
                  <a:lnTo>
                    <a:pt x="1957833" y="271977"/>
                  </a:lnTo>
                  <a:lnTo>
                    <a:pt x="1958541" y="262402"/>
                  </a:lnTo>
                  <a:lnTo>
                    <a:pt x="1958628" y="262087"/>
                  </a:lnTo>
                  <a:lnTo>
                    <a:pt x="1958714" y="260749"/>
                  </a:lnTo>
                  <a:lnTo>
                    <a:pt x="1959728" y="252888"/>
                  </a:lnTo>
                  <a:lnTo>
                    <a:pt x="1959784" y="243490"/>
                  </a:lnTo>
                  <a:lnTo>
                    <a:pt x="1959784" y="243490"/>
                  </a:lnTo>
                  <a:lnTo>
                    <a:pt x="1959849" y="232801"/>
                  </a:lnTo>
                  <a:lnTo>
                    <a:pt x="1959495" y="223252"/>
                  </a:lnTo>
                  <a:lnTo>
                    <a:pt x="1958804" y="211950"/>
                  </a:lnTo>
                  <a:lnTo>
                    <a:pt x="1958804" y="211924"/>
                  </a:lnTo>
                  <a:lnTo>
                    <a:pt x="1958092" y="201278"/>
                  </a:lnTo>
                  <a:lnTo>
                    <a:pt x="1956754" y="191151"/>
                  </a:lnTo>
                  <a:lnTo>
                    <a:pt x="1954958" y="179650"/>
                  </a:lnTo>
                  <a:lnTo>
                    <a:pt x="1954954" y="179590"/>
                  </a:lnTo>
                  <a:lnTo>
                    <a:pt x="1953089" y="168016"/>
                  </a:lnTo>
                  <a:lnTo>
                    <a:pt x="1952946" y="166268"/>
                  </a:lnTo>
                  <a:lnTo>
                    <a:pt x="1952800" y="165763"/>
                  </a:lnTo>
                  <a:lnTo>
                    <a:pt x="1951893" y="156140"/>
                  </a:lnTo>
                  <a:lnTo>
                    <a:pt x="1949752" y="147079"/>
                  </a:lnTo>
                  <a:lnTo>
                    <a:pt x="1949501" y="144955"/>
                  </a:lnTo>
                  <a:lnTo>
                    <a:pt x="1949165" y="143932"/>
                  </a:lnTo>
                  <a:lnTo>
                    <a:pt x="1947680" y="133200"/>
                  </a:lnTo>
                  <a:lnTo>
                    <a:pt x="1946225" y="125352"/>
                  </a:lnTo>
                  <a:lnTo>
                    <a:pt x="1943380" y="116532"/>
                  </a:lnTo>
                  <a:lnTo>
                    <a:pt x="1943099" y="114766"/>
                  </a:lnTo>
                  <a:lnTo>
                    <a:pt x="1942521" y="113342"/>
                  </a:lnTo>
                  <a:lnTo>
                    <a:pt x="1940816" y="105515"/>
                  </a:lnTo>
                  <a:lnTo>
                    <a:pt x="1938519" y="97991"/>
                  </a:lnTo>
                  <a:lnTo>
                    <a:pt x="1938515" y="97978"/>
                  </a:lnTo>
                  <a:lnTo>
                    <a:pt x="1936028" y="90535"/>
                  </a:lnTo>
                  <a:lnTo>
                    <a:pt x="1935726" y="88718"/>
                  </a:lnTo>
                  <a:lnTo>
                    <a:pt x="1935087" y="87164"/>
                  </a:lnTo>
                  <a:lnTo>
                    <a:pt x="1934362" y="83909"/>
                  </a:lnTo>
                  <a:lnTo>
                    <a:pt x="1933831" y="82851"/>
                  </a:lnTo>
                  <a:lnTo>
                    <a:pt x="1931090" y="78737"/>
                  </a:lnTo>
                  <a:lnTo>
                    <a:pt x="1930610" y="77744"/>
                  </a:lnTo>
                  <a:lnTo>
                    <a:pt x="1930209" y="77351"/>
                  </a:lnTo>
                  <a:lnTo>
                    <a:pt x="1927204" y="72348"/>
                  </a:lnTo>
                  <a:lnTo>
                    <a:pt x="1926863" y="71575"/>
                  </a:lnTo>
                  <a:lnTo>
                    <a:pt x="1926397" y="70932"/>
                  </a:lnTo>
                  <a:lnTo>
                    <a:pt x="1926125" y="70427"/>
                  </a:lnTo>
                  <a:lnTo>
                    <a:pt x="1925659" y="69991"/>
                  </a:lnTo>
                  <a:lnTo>
                    <a:pt x="1925236" y="69399"/>
                  </a:lnTo>
                  <a:lnTo>
                    <a:pt x="1924614" y="68972"/>
                  </a:lnTo>
                  <a:lnTo>
                    <a:pt x="1922054" y="66356"/>
                  </a:lnTo>
                  <a:lnTo>
                    <a:pt x="1919650" y="64564"/>
                  </a:lnTo>
                  <a:lnTo>
                    <a:pt x="1919382" y="64241"/>
                  </a:lnTo>
                  <a:lnTo>
                    <a:pt x="1918868" y="63951"/>
                  </a:lnTo>
                  <a:lnTo>
                    <a:pt x="1917478" y="62838"/>
                  </a:lnTo>
                  <a:lnTo>
                    <a:pt x="1916174" y="62117"/>
                  </a:lnTo>
                  <a:lnTo>
                    <a:pt x="1913792" y="61111"/>
                  </a:lnTo>
                  <a:lnTo>
                    <a:pt x="1912833" y="6105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744259" y="-23625"/>
              <a:ext cx="1949123" cy="365394"/>
            </a:xfrm>
            <a:custGeom>
              <a:rect b="b" l="l" r="r" t="t"/>
              <a:pathLst>
                <a:path extrusionOk="0" h="568707" w="2124385">
                  <a:moveTo>
                    <a:pt x="1922041" y="0"/>
                  </a:moveTo>
                  <a:lnTo>
                    <a:pt x="1932614" y="1874"/>
                  </a:lnTo>
                  <a:lnTo>
                    <a:pt x="1935545" y="2936"/>
                  </a:lnTo>
                  <a:lnTo>
                    <a:pt x="1939288" y="4080"/>
                  </a:lnTo>
                  <a:lnTo>
                    <a:pt x="1942754" y="5806"/>
                  </a:lnTo>
                  <a:lnTo>
                    <a:pt x="1944412" y="6216"/>
                  </a:lnTo>
                  <a:lnTo>
                    <a:pt x="1949717" y="8988"/>
                  </a:lnTo>
                  <a:lnTo>
                    <a:pt x="1952109" y="10702"/>
                  </a:lnTo>
                  <a:lnTo>
                    <a:pt x="1953883" y="11647"/>
                  </a:lnTo>
                  <a:lnTo>
                    <a:pt x="1957117" y="14082"/>
                  </a:lnTo>
                  <a:lnTo>
                    <a:pt x="1961157" y="16940"/>
                  </a:lnTo>
                  <a:lnTo>
                    <a:pt x="1962513" y="18494"/>
                  </a:lnTo>
                  <a:lnTo>
                    <a:pt x="1964883" y="20065"/>
                  </a:lnTo>
                  <a:lnTo>
                    <a:pt x="1968708" y="23804"/>
                  </a:lnTo>
                  <a:lnTo>
                    <a:pt x="1972537" y="27205"/>
                  </a:lnTo>
                  <a:lnTo>
                    <a:pt x="1973072" y="27931"/>
                  </a:lnTo>
                  <a:lnTo>
                    <a:pt x="1974350" y="28954"/>
                  </a:lnTo>
                  <a:lnTo>
                    <a:pt x="1979353" y="35831"/>
                  </a:lnTo>
                  <a:lnTo>
                    <a:pt x="1981615" y="40027"/>
                  </a:lnTo>
                  <a:lnTo>
                    <a:pt x="1984063" y="43899"/>
                  </a:lnTo>
                  <a:lnTo>
                    <a:pt x="1987625" y="49239"/>
                  </a:lnTo>
                  <a:lnTo>
                    <a:pt x="1988484" y="51026"/>
                  </a:lnTo>
                  <a:lnTo>
                    <a:pt x="1989675" y="52758"/>
                  </a:lnTo>
                  <a:lnTo>
                    <a:pt x="1992732" y="58862"/>
                  </a:lnTo>
                  <a:lnTo>
                    <a:pt x="1993284" y="61176"/>
                  </a:lnTo>
                  <a:lnTo>
                    <a:pt x="1995408" y="66343"/>
                  </a:lnTo>
                  <a:lnTo>
                    <a:pt x="1996634" y="71847"/>
                  </a:lnTo>
                  <a:lnTo>
                    <a:pt x="1998788" y="78288"/>
                  </a:lnTo>
                  <a:lnTo>
                    <a:pt x="1998883" y="78845"/>
                  </a:lnTo>
                  <a:lnTo>
                    <a:pt x="1999108" y="79307"/>
                  </a:lnTo>
                  <a:lnTo>
                    <a:pt x="2001797" y="88118"/>
                  </a:lnTo>
                  <a:lnTo>
                    <a:pt x="2002035" y="89668"/>
                  </a:lnTo>
                  <a:lnTo>
                    <a:pt x="2002509" y="90838"/>
                  </a:lnTo>
                  <a:lnTo>
                    <a:pt x="2004163" y="98409"/>
                  </a:lnTo>
                  <a:lnTo>
                    <a:pt x="2007146" y="107678"/>
                  </a:lnTo>
                  <a:lnTo>
                    <a:pt x="2007521" y="110013"/>
                  </a:lnTo>
                  <a:lnTo>
                    <a:pt x="2008203" y="111831"/>
                  </a:lnTo>
                  <a:lnTo>
                    <a:pt x="2010133" y="122239"/>
                  </a:lnTo>
                  <a:lnTo>
                    <a:pt x="2010245" y="123413"/>
                  </a:lnTo>
                  <a:lnTo>
                    <a:pt x="2010396" y="123880"/>
                  </a:lnTo>
                  <a:lnTo>
                    <a:pt x="2011748" y="133632"/>
                  </a:lnTo>
                  <a:lnTo>
                    <a:pt x="2014105" y="143142"/>
                  </a:lnTo>
                  <a:lnTo>
                    <a:pt x="2014498" y="146280"/>
                  </a:lnTo>
                  <a:lnTo>
                    <a:pt x="2014908" y="147649"/>
                  </a:lnTo>
                  <a:lnTo>
                    <a:pt x="2016047" y="158420"/>
                  </a:lnTo>
                  <a:lnTo>
                    <a:pt x="2017869" y="168944"/>
                  </a:lnTo>
                  <a:lnTo>
                    <a:pt x="2017891" y="169212"/>
                  </a:lnTo>
                  <a:lnTo>
                    <a:pt x="2017925" y="169307"/>
                  </a:lnTo>
                  <a:lnTo>
                    <a:pt x="2019928" y="181282"/>
                  </a:lnTo>
                  <a:lnTo>
                    <a:pt x="2019984" y="181938"/>
                  </a:lnTo>
                  <a:lnTo>
                    <a:pt x="2020067" y="182180"/>
                  </a:lnTo>
                  <a:lnTo>
                    <a:pt x="2021685" y="193387"/>
                  </a:lnTo>
                  <a:lnTo>
                    <a:pt x="2021841" y="195545"/>
                  </a:lnTo>
                  <a:lnTo>
                    <a:pt x="2021962" y="195994"/>
                  </a:lnTo>
                  <a:lnTo>
                    <a:pt x="2022743" y="207680"/>
                  </a:lnTo>
                  <a:lnTo>
                    <a:pt x="2022743" y="207711"/>
                  </a:lnTo>
                  <a:lnTo>
                    <a:pt x="2023581" y="219271"/>
                  </a:lnTo>
                  <a:lnTo>
                    <a:pt x="2023624" y="220394"/>
                  </a:lnTo>
                  <a:lnTo>
                    <a:pt x="2023650" y="220506"/>
                  </a:lnTo>
                  <a:lnTo>
                    <a:pt x="2024038" y="231052"/>
                  </a:lnTo>
                  <a:lnTo>
                    <a:pt x="2024060" y="232093"/>
                  </a:lnTo>
                  <a:lnTo>
                    <a:pt x="2024064" y="232110"/>
                  </a:lnTo>
                  <a:lnTo>
                    <a:pt x="2024129" y="243490"/>
                  </a:lnTo>
                  <a:lnTo>
                    <a:pt x="2024129" y="243503"/>
                  </a:lnTo>
                  <a:lnTo>
                    <a:pt x="2024129" y="243503"/>
                  </a:lnTo>
                  <a:lnTo>
                    <a:pt x="2024198" y="254882"/>
                  </a:lnTo>
                  <a:lnTo>
                    <a:pt x="2024198" y="255081"/>
                  </a:lnTo>
                  <a:lnTo>
                    <a:pt x="2024004" y="258625"/>
                  </a:lnTo>
                  <a:lnTo>
                    <a:pt x="2022976" y="267941"/>
                  </a:lnTo>
                  <a:lnTo>
                    <a:pt x="2022234" y="278008"/>
                  </a:lnTo>
                  <a:lnTo>
                    <a:pt x="2022121" y="278418"/>
                  </a:lnTo>
                  <a:lnTo>
                    <a:pt x="2022005" y="280080"/>
                  </a:lnTo>
                  <a:lnTo>
                    <a:pt x="2020412" y="291253"/>
                  </a:lnTo>
                  <a:lnTo>
                    <a:pt x="2019769" y="293161"/>
                  </a:lnTo>
                  <a:lnTo>
                    <a:pt x="2019354" y="295919"/>
                  </a:lnTo>
                  <a:lnTo>
                    <a:pt x="2016988" y="303716"/>
                  </a:lnTo>
                  <a:lnTo>
                    <a:pt x="2014895" y="313528"/>
                  </a:lnTo>
                  <a:lnTo>
                    <a:pt x="2013975" y="315781"/>
                  </a:lnTo>
                  <a:lnTo>
                    <a:pt x="2013591" y="317892"/>
                  </a:lnTo>
                  <a:lnTo>
                    <a:pt x="2009982" y="327541"/>
                  </a:lnTo>
                  <a:lnTo>
                    <a:pt x="2009438" y="328499"/>
                  </a:lnTo>
                  <a:lnTo>
                    <a:pt x="2009296" y="329173"/>
                  </a:lnTo>
                  <a:lnTo>
                    <a:pt x="2005126" y="338506"/>
                  </a:lnTo>
                  <a:lnTo>
                    <a:pt x="2000964" y="348944"/>
                  </a:lnTo>
                  <a:lnTo>
                    <a:pt x="1999893" y="350753"/>
                  </a:lnTo>
                  <a:lnTo>
                    <a:pt x="1998853" y="353179"/>
                  </a:lnTo>
                  <a:lnTo>
                    <a:pt x="1993655" y="361964"/>
                  </a:lnTo>
                  <a:lnTo>
                    <a:pt x="1990495" y="367961"/>
                  </a:lnTo>
                  <a:lnTo>
                    <a:pt x="1995559" y="372114"/>
                  </a:lnTo>
                  <a:lnTo>
                    <a:pt x="1995857" y="372493"/>
                  </a:lnTo>
                  <a:lnTo>
                    <a:pt x="1996362" y="372800"/>
                  </a:lnTo>
                  <a:lnTo>
                    <a:pt x="2002017" y="377790"/>
                  </a:lnTo>
                  <a:lnTo>
                    <a:pt x="2008899" y="382876"/>
                  </a:lnTo>
                  <a:lnTo>
                    <a:pt x="2009546" y="383640"/>
                  </a:lnTo>
                  <a:lnTo>
                    <a:pt x="2010729" y="384348"/>
                  </a:lnTo>
                  <a:lnTo>
                    <a:pt x="2014808" y="387888"/>
                  </a:lnTo>
                  <a:lnTo>
                    <a:pt x="2020382" y="391402"/>
                  </a:lnTo>
                  <a:lnTo>
                    <a:pt x="2021193" y="392265"/>
                  </a:lnTo>
                  <a:lnTo>
                    <a:pt x="2022968" y="393245"/>
                  </a:lnTo>
                  <a:lnTo>
                    <a:pt x="2028938" y="397959"/>
                  </a:lnTo>
                  <a:lnTo>
                    <a:pt x="2034524" y="401370"/>
                  </a:lnTo>
                  <a:lnTo>
                    <a:pt x="2035314" y="402190"/>
                  </a:lnTo>
                  <a:lnTo>
                    <a:pt x="2037114" y="403157"/>
                  </a:lnTo>
                  <a:lnTo>
                    <a:pt x="2042178" y="407029"/>
                  </a:lnTo>
                  <a:lnTo>
                    <a:pt x="2048032" y="410414"/>
                  </a:lnTo>
                  <a:lnTo>
                    <a:pt x="2049038" y="411195"/>
                  </a:lnTo>
                  <a:lnTo>
                    <a:pt x="2049957" y="411644"/>
                  </a:lnTo>
                  <a:lnTo>
                    <a:pt x="2054434" y="414722"/>
                  </a:lnTo>
                  <a:lnTo>
                    <a:pt x="2060499" y="417748"/>
                  </a:lnTo>
                  <a:lnTo>
                    <a:pt x="2061915" y="418728"/>
                  </a:lnTo>
                  <a:lnTo>
                    <a:pt x="2063361" y="419402"/>
                  </a:lnTo>
                  <a:lnTo>
                    <a:pt x="2068576" y="422773"/>
                  </a:lnTo>
                  <a:lnTo>
                    <a:pt x="2074249" y="425605"/>
                  </a:lnTo>
                  <a:lnTo>
                    <a:pt x="2074607" y="425851"/>
                  </a:lnTo>
                  <a:lnTo>
                    <a:pt x="2074810" y="425903"/>
                  </a:lnTo>
                  <a:lnTo>
                    <a:pt x="2079054" y="428161"/>
                  </a:lnTo>
                  <a:lnTo>
                    <a:pt x="2084562" y="430298"/>
                  </a:lnTo>
                  <a:lnTo>
                    <a:pt x="2086060" y="431170"/>
                  </a:lnTo>
                  <a:lnTo>
                    <a:pt x="2088257" y="432059"/>
                  </a:lnTo>
                  <a:lnTo>
                    <a:pt x="2093019" y="434705"/>
                  </a:lnTo>
                  <a:lnTo>
                    <a:pt x="2097193" y="436384"/>
                  </a:lnTo>
                  <a:lnTo>
                    <a:pt x="2103293" y="438211"/>
                  </a:lnTo>
                  <a:lnTo>
                    <a:pt x="2111742" y="442372"/>
                  </a:lnTo>
                  <a:lnTo>
                    <a:pt x="2118420" y="448873"/>
                  </a:lnTo>
                  <a:lnTo>
                    <a:pt x="2122810" y="457188"/>
                  </a:lnTo>
                  <a:lnTo>
                    <a:pt x="2124386" y="466797"/>
                  </a:lnTo>
                  <a:lnTo>
                    <a:pt x="2122038" y="478440"/>
                  </a:lnTo>
                  <a:lnTo>
                    <a:pt x="2115627" y="487946"/>
                  </a:lnTo>
                  <a:lnTo>
                    <a:pt x="2106121" y="494357"/>
                  </a:lnTo>
                  <a:lnTo>
                    <a:pt x="2094478" y="496710"/>
                  </a:lnTo>
                  <a:lnTo>
                    <a:pt x="2090800" y="496481"/>
                  </a:lnTo>
                  <a:lnTo>
                    <a:pt x="2083107" y="495531"/>
                  </a:lnTo>
                  <a:lnTo>
                    <a:pt x="2082131" y="495220"/>
                  </a:lnTo>
                  <a:lnTo>
                    <a:pt x="2080107" y="494987"/>
                  </a:lnTo>
                  <a:lnTo>
                    <a:pt x="2072293" y="493178"/>
                  </a:lnTo>
                  <a:lnTo>
                    <a:pt x="2070113" y="492255"/>
                  </a:lnTo>
                  <a:lnTo>
                    <a:pt x="2068218" y="491896"/>
                  </a:lnTo>
                  <a:lnTo>
                    <a:pt x="2061147" y="489142"/>
                  </a:lnTo>
                  <a:lnTo>
                    <a:pt x="2061108" y="489120"/>
                  </a:lnTo>
                  <a:lnTo>
                    <a:pt x="2054114" y="486409"/>
                  </a:lnTo>
                  <a:lnTo>
                    <a:pt x="2052021" y="485192"/>
                  </a:lnTo>
                  <a:lnTo>
                    <a:pt x="2050907" y="484911"/>
                  </a:lnTo>
                  <a:lnTo>
                    <a:pt x="2045221" y="481885"/>
                  </a:lnTo>
                  <a:lnTo>
                    <a:pt x="2038504" y="478535"/>
                  </a:lnTo>
                  <a:lnTo>
                    <a:pt x="2037088" y="477551"/>
                  </a:lnTo>
                  <a:lnTo>
                    <a:pt x="2035642" y="476882"/>
                  </a:lnTo>
                  <a:lnTo>
                    <a:pt x="2030427" y="473506"/>
                  </a:lnTo>
                  <a:lnTo>
                    <a:pt x="2023969" y="470286"/>
                  </a:lnTo>
                  <a:lnTo>
                    <a:pt x="2022100" y="468986"/>
                  </a:lnTo>
                  <a:lnTo>
                    <a:pt x="2020373" y="468140"/>
                  </a:lnTo>
                  <a:lnTo>
                    <a:pt x="2015080" y="464505"/>
                  </a:lnTo>
                  <a:lnTo>
                    <a:pt x="2008549" y="460728"/>
                  </a:lnTo>
                  <a:lnTo>
                    <a:pt x="2006706" y="459299"/>
                  </a:lnTo>
                  <a:lnTo>
                    <a:pt x="2005328" y="458561"/>
                  </a:lnTo>
                  <a:lnTo>
                    <a:pt x="1999962" y="454455"/>
                  </a:lnTo>
                  <a:lnTo>
                    <a:pt x="1994169" y="450920"/>
                  </a:lnTo>
                  <a:lnTo>
                    <a:pt x="1993258" y="449974"/>
                  </a:lnTo>
                  <a:lnTo>
                    <a:pt x="1991195" y="448830"/>
                  </a:lnTo>
                  <a:lnTo>
                    <a:pt x="1985034" y="443969"/>
                  </a:lnTo>
                  <a:lnTo>
                    <a:pt x="1978853" y="440071"/>
                  </a:lnTo>
                  <a:lnTo>
                    <a:pt x="1977665" y="438806"/>
                  </a:lnTo>
                  <a:lnTo>
                    <a:pt x="1975153" y="437304"/>
                  </a:lnTo>
                  <a:lnTo>
                    <a:pt x="1970020" y="432853"/>
                  </a:lnTo>
                  <a:lnTo>
                    <a:pt x="1962936" y="427466"/>
                  </a:lnTo>
                  <a:lnTo>
                    <a:pt x="1962323" y="426727"/>
                  </a:lnTo>
                  <a:lnTo>
                    <a:pt x="1961239" y="426067"/>
                  </a:lnTo>
                  <a:lnTo>
                    <a:pt x="1954798" y="420386"/>
                  </a:lnTo>
                  <a:lnTo>
                    <a:pt x="1954004" y="419717"/>
                  </a:lnTo>
                  <a:lnTo>
                    <a:pt x="1953711" y="420058"/>
                  </a:lnTo>
                  <a:lnTo>
                    <a:pt x="1952014" y="421348"/>
                  </a:lnTo>
                  <a:lnTo>
                    <a:pt x="1950715" y="423101"/>
                  </a:lnTo>
                  <a:lnTo>
                    <a:pt x="1943678" y="429356"/>
                  </a:lnTo>
                  <a:lnTo>
                    <a:pt x="1943674" y="429361"/>
                  </a:lnTo>
                  <a:lnTo>
                    <a:pt x="1936503" y="435780"/>
                  </a:lnTo>
                  <a:lnTo>
                    <a:pt x="1930882" y="441025"/>
                  </a:lnTo>
                  <a:lnTo>
                    <a:pt x="1929618" y="441832"/>
                  </a:lnTo>
                  <a:lnTo>
                    <a:pt x="1925322" y="445187"/>
                  </a:lnTo>
                  <a:lnTo>
                    <a:pt x="1916882" y="450177"/>
                  </a:lnTo>
                  <a:lnTo>
                    <a:pt x="1911206" y="453730"/>
                  </a:lnTo>
                  <a:lnTo>
                    <a:pt x="1910640" y="453985"/>
                  </a:lnTo>
                  <a:lnTo>
                    <a:pt x="1910148" y="454365"/>
                  </a:lnTo>
                  <a:lnTo>
                    <a:pt x="1902835" y="458604"/>
                  </a:lnTo>
                  <a:lnTo>
                    <a:pt x="1900633" y="459536"/>
                  </a:lnTo>
                  <a:lnTo>
                    <a:pt x="1899079" y="460482"/>
                  </a:lnTo>
                  <a:lnTo>
                    <a:pt x="1891823" y="463542"/>
                  </a:lnTo>
                  <a:lnTo>
                    <a:pt x="1890510" y="463814"/>
                  </a:lnTo>
                  <a:lnTo>
                    <a:pt x="1888909" y="464622"/>
                  </a:lnTo>
                  <a:lnTo>
                    <a:pt x="1880491" y="467307"/>
                  </a:lnTo>
                  <a:lnTo>
                    <a:pt x="1880348" y="467333"/>
                  </a:lnTo>
                  <a:lnTo>
                    <a:pt x="1880266" y="467372"/>
                  </a:lnTo>
                  <a:lnTo>
                    <a:pt x="1871848" y="470057"/>
                  </a:lnTo>
                  <a:lnTo>
                    <a:pt x="1871019" y="470191"/>
                  </a:lnTo>
                  <a:lnTo>
                    <a:pt x="1870346" y="470497"/>
                  </a:lnTo>
                  <a:lnTo>
                    <a:pt x="1863162" y="472466"/>
                  </a:lnTo>
                  <a:lnTo>
                    <a:pt x="1856635" y="474957"/>
                  </a:lnTo>
                  <a:lnTo>
                    <a:pt x="1853760" y="475496"/>
                  </a:lnTo>
                  <a:lnTo>
                    <a:pt x="1850764" y="476610"/>
                  </a:lnTo>
                  <a:lnTo>
                    <a:pt x="1842320" y="478147"/>
                  </a:lnTo>
                  <a:lnTo>
                    <a:pt x="1842005" y="478177"/>
                  </a:lnTo>
                  <a:lnTo>
                    <a:pt x="1841884" y="478220"/>
                  </a:lnTo>
                  <a:lnTo>
                    <a:pt x="1833043" y="479766"/>
                  </a:lnTo>
                  <a:lnTo>
                    <a:pt x="1829442" y="480085"/>
                  </a:lnTo>
                  <a:lnTo>
                    <a:pt x="1828825" y="480232"/>
                  </a:lnTo>
                  <a:lnTo>
                    <a:pt x="1824141" y="480448"/>
                  </a:lnTo>
                  <a:lnTo>
                    <a:pt x="1820282" y="481609"/>
                  </a:lnTo>
                  <a:lnTo>
                    <a:pt x="1817312" y="482054"/>
                  </a:lnTo>
                  <a:lnTo>
                    <a:pt x="1815395" y="482693"/>
                  </a:lnTo>
                  <a:lnTo>
                    <a:pt x="1807318" y="483854"/>
                  </a:lnTo>
                  <a:lnTo>
                    <a:pt x="1804581" y="484052"/>
                  </a:lnTo>
                  <a:lnTo>
                    <a:pt x="1804149" y="484156"/>
                  </a:lnTo>
                  <a:lnTo>
                    <a:pt x="1797523" y="484475"/>
                  </a:lnTo>
                  <a:lnTo>
                    <a:pt x="1791440" y="485391"/>
                  </a:lnTo>
                  <a:lnTo>
                    <a:pt x="1786527" y="485766"/>
                  </a:lnTo>
                  <a:lnTo>
                    <a:pt x="1777885" y="485766"/>
                  </a:lnTo>
                  <a:lnTo>
                    <a:pt x="1777596" y="485762"/>
                  </a:lnTo>
                  <a:lnTo>
                    <a:pt x="1770119" y="485697"/>
                  </a:lnTo>
                  <a:lnTo>
                    <a:pt x="1769972" y="485663"/>
                  </a:lnTo>
                  <a:lnTo>
                    <a:pt x="1765871" y="485369"/>
                  </a:lnTo>
                  <a:lnTo>
                    <a:pt x="1758584" y="484324"/>
                  </a:lnTo>
                  <a:lnTo>
                    <a:pt x="1751677" y="483936"/>
                  </a:lnTo>
                  <a:lnTo>
                    <a:pt x="1751409" y="483867"/>
                  </a:lnTo>
                  <a:lnTo>
                    <a:pt x="1749889" y="483780"/>
                  </a:lnTo>
                  <a:lnTo>
                    <a:pt x="1743466" y="483042"/>
                  </a:lnTo>
                  <a:lnTo>
                    <a:pt x="1736239" y="482697"/>
                  </a:lnTo>
                  <a:lnTo>
                    <a:pt x="1734530" y="482274"/>
                  </a:lnTo>
                  <a:lnTo>
                    <a:pt x="1729125" y="481518"/>
                  </a:lnTo>
                  <a:lnTo>
                    <a:pt x="1723578" y="479938"/>
                  </a:lnTo>
                  <a:lnTo>
                    <a:pt x="1718432" y="479425"/>
                  </a:lnTo>
                  <a:lnTo>
                    <a:pt x="1717348" y="479105"/>
                  </a:lnTo>
                  <a:lnTo>
                    <a:pt x="1714702" y="478807"/>
                  </a:lnTo>
                  <a:lnTo>
                    <a:pt x="1705848" y="476800"/>
                  </a:lnTo>
                  <a:lnTo>
                    <a:pt x="1705192" y="476528"/>
                  </a:lnTo>
                  <a:lnTo>
                    <a:pt x="1704380" y="476411"/>
                  </a:lnTo>
                  <a:lnTo>
                    <a:pt x="1695906" y="473998"/>
                  </a:lnTo>
                  <a:lnTo>
                    <a:pt x="1695897" y="473994"/>
                  </a:lnTo>
                  <a:lnTo>
                    <a:pt x="1688541" y="471995"/>
                  </a:lnTo>
                  <a:lnTo>
                    <a:pt x="1680214" y="470191"/>
                  </a:lnTo>
                  <a:lnTo>
                    <a:pt x="1679018" y="469698"/>
                  </a:lnTo>
                  <a:lnTo>
                    <a:pt x="1677619" y="469483"/>
                  </a:lnTo>
                  <a:lnTo>
                    <a:pt x="1669931" y="467065"/>
                  </a:lnTo>
                  <a:lnTo>
                    <a:pt x="1669887" y="467044"/>
                  </a:lnTo>
                  <a:lnTo>
                    <a:pt x="1661223" y="464294"/>
                  </a:lnTo>
                  <a:lnTo>
                    <a:pt x="1660887" y="464121"/>
                  </a:lnTo>
                  <a:lnTo>
                    <a:pt x="1660589" y="464069"/>
                  </a:lnTo>
                  <a:lnTo>
                    <a:pt x="1652987" y="461419"/>
                  </a:lnTo>
                  <a:lnTo>
                    <a:pt x="1645971" y="459208"/>
                  </a:lnTo>
                  <a:lnTo>
                    <a:pt x="1642604" y="457499"/>
                  </a:lnTo>
                  <a:lnTo>
                    <a:pt x="1640985" y="457097"/>
                  </a:lnTo>
                  <a:lnTo>
                    <a:pt x="1634398" y="453635"/>
                  </a:lnTo>
                  <a:lnTo>
                    <a:pt x="1628138" y="450859"/>
                  </a:lnTo>
                  <a:lnTo>
                    <a:pt x="1627124" y="450216"/>
                  </a:lnTo>
                  <a:lnTo>
                    <a:pt x="1625824" y="449685"/>
                  </a:lnTo>
                  <a:lnTo>
                    <a:pt x="1618593" y="445679"/>
                  </a:lnTo>
                  <a:lnTo>
                    <a:pt x="1618563" y="445653"/>
                  </a:lnTo>
                  <a:lnTo>
                    <a:pt x="1611522" y="441750"/>
                  </a:lnTo>
                  <a:lnTo>
                    <a:pt x="1610844" y="441237"/>
                  </a:lnTo>
                  <a:lnTo>
                    <a:pt x="1610149" y="440922"/>
                  </a:lnTo>
                  <a:lnTo>
                    <a:pt x="1602560" y="436134"/>
                  </a:lnTo>
                  <a:lnTo>
                    <a:pt x="1602279" y="435836"/>
                  </a:lnTo>
                  <a:lnTo>
                    <a:pt x="1601658" y="435530"/>
                  </a:lnTo>
                  <a:lnTo>
                    <a:pt x="1595269" y="431144"/>
                  </a:lnTo>
                  <a:lnTo>
                    <a:pt x="1594690" y="430492"/>
                  </a:lnTo>
                  <a:lnTo>
                    <a:pt x="1593533" y="429844"/>
                  </a:lnTo>
                  <a:lnTo>
                    <a:pt x="1587580" y="425083"/>
                  </a:lnTo>
                  <a:lnTo>
                    <a:pt x="1587425" y="424888"/>
                  </a:lnTo>
                  <a:lnTo>
                    <a:pt x="1587153" y="424729"/>
                  </a:lnTo>
                  <a:lnTo>
                    <a:pt x="1586868" y="424496"/>
                  </a:lnTo>
                  <a:lnTo>
                    <a:pt x="1584528" y="426533"/>
                  </a:lnTo>
                  <a:lnTo>
                    <a:pt x="1575816" y="434485"/>
                  </a:lnTo>
                  <a:lnTo>
                    <a:pt x="1573231" y="436108"/>
                  </a:lnTo>
                  <a:lnTo>
                    <a:pt x="1571927" y="437533"/>
                  </a:lnTo>
                  <a:lnTo>
                    <a:pt x="1563207" y="443348"/>
                  </a:lnTo>
                  <a:lnTo>
                    <a:pt x="1554620" y="449793"/>
                  </a:lnTo>
                  <a:lnTo>
                    <a:pt x="1553256" y="450518"/>
                  </a:lnTo>
                  <a:lnTo>
                    <a:pt x="1551585" y="451822"/>
                  </a:lnTo>
                  <a:lnTo>
                    <a:pt x="1543094" y="456847"/>
                  </a:lnTo>
                  <a:lnTo>
                    <a:pt x="1541661" y="457464"/>
                  </a:lnTo>
                  <a:lnTo>
                    <a:pt x="1540525" y="458224"/>
                  </a:lnTo>
                  <a:lnTo>
                    <a:pt x="1531101" y="462765"/>
                  </a:lnTo>
                  <a:lnTo>
                    <a:pt x="1523845" y="467056"/>
                  </a:lnTo>
                  <a:lnTo>
                    <a:pt x="1517033" y="469996"/>
                  </a:lnTo>
                  <a:lnTo>
                    <a:pt x="1516303" y="470342"/>
                  </a:lnTo>
                  <a:lnTo>
                    <a:pt x="1516052" y="470415"/>
                  </a:lnTo>
                  <a:lnTo>
                    <a:pt x="1516005" y="470437"/>
                  </a:lnTo>
                  <a:lnTo>
                    <a:pt x="1515962" y="470445"/>
                  </a:lnTo>
                  <a:lnTo>
                    <a:pt x="1508558" y="472608"/>
                  </a:lnTo>
                  <a:lnTo>
                    <a:pt x="1501042" y="475747"/>
                  </a:lnTo>
                  <a:lnTo>
                    <a:pt x="1499087" y="476144"/>
                  </a:lnTo>
                  <a:lnTo>
                    <a:pt x="1496669" y="477240"/>
                  </a:lnTo>
                  <a:lnTo>
                    <a:pt x="1488234" y="479476"/>
                  </a:lnTo>
                  <a:lnTo>
                    <a:pt x="1488040" y="479502"/>
                  </a:lnTo>
                  <a:lnTo>
                    <a:pt x="1487945" y="479545"/>
                  </a:lnTo>
                  <a:lnTo>
                    <a:pt x="1478262" y="482092"/>
                  </a:lnTo>
                  <a:lnTo>
                    <a:pt x="1470642" y="484462"/>
                  </a:lnTo>
                  <a:lnTo>
                    <a:pt x="1467897" y="484890"/>
                  </a:lnTo>
                  <a:lnTo>
                    <a:pt x="1465958" y="485568"/>
                  </a:lnTo>
                  <a:lnTo>
                    <a:pt x="1456707" y="487044"/>
                  </a:lnTo>
                  <a:lnTo>
                    <a:pt x="1453077" y="487342"/>
                  </a:lnTo>
                  <a:lnTo>
                    <a:pt x="1452606" y="487450"/>
                  </a:lnTo>
                  <a:lnTo>
                    <a:pt x="1445172" y="487713"/>
                  </a:lnTo>
                  <a:lnTo>
                    <a:pt x="1437082" y="488421"/>
                  </a:lnTo>
                  <a:lnTo>
                    <a:pt x="1435580" y="488486"/>
                  </a:lnTo>
                  <a:lnTo>
                    <a:pt x="1435416" y="488525"/>
                  </a:lnTo>
                  <a:lnTo>
                    <a:pt x="1427227" y="488840"/>
                  </a:lnTo>
                  <a:lnTo>
                    <a:pt x="1425940" y="488866"/>
                  </a:lnTo>
                  <a:lnTo>
                    <a:pt x="1400410" y="488866"/>
                  </a:lnTo>
                  <a:lnTo>
                    <a:pt x="1398817" y="488827"/>
                  </a:lnTo>
                  <a:lnTo>
                    <a:pt x="1390882" y="488430"/>
                  </a:lnTo>
                  <a:lnTo>
                    <a:pt x="1390705" y="488382"/>
                  </a:lnTo>
                  <a:lnTo>
                    <a:pt x="1389531" y="488330"/>
                  </a:lnTo>
                  <a:lnTo>
                    <a:pt x="1381955" y="487610"/>
                  </a:lnTo>
                  <a:lnTo>
                    <a:pt x="1374780" y="487251"/>
                  </a:lnTo>
                  <a:lnTo>
                    <a:pt x="1374452" y="487169"/>
                  </a:lnTo>
                  <a:lnTo>
                    <a:pt x="1372496" y="487048"/>
                  </a:lnTo>
                  <a:lnTo>
                    <a:pt x="1362908" y="485853"/>
                  </a:lnTo>
                  <a:lnTo>
                    <a:pt x="1361501" y="485399"/>
                  </a:lnTo>
                  <a:lnTo>
                    <a:pt x="1358906" y="485067"/>
                  </a:lnTo>
                  <a:lnTo>
                    <a:pt x="1353186" y="483565"/>
                  </a:lnTo>
                  <a:lnTo>
                    <a:pt x="1346629" y="482632"/>
                  </a:lnTo>
                  <a:lnTo>
                    <a:pt x="1344820" y="482019"/>
                  </a:lnTo>
                  <a:lnTo>
                    <a:pt x="1342148" y="481626"/>
                  </a:lnTo>
                  <a:lnTo>
                    <a:pt x="1335824" y="479735"/>
                  </a:lnTo>
                  <a:lnTo>
                    <a:pt x="1329037" y="478449"/>
                  </a:lnTo>
                  <a:lnTo>
                    <a:pt x="1328411" y="478207"/>
                  </a:lnTo>
                  <a:lnTo>
                    <a:pt x="1327470" y="478095"/>
                  </a:lnTo>
                  <a:lnTo>
                    <a:pt x="1319393" y="476079"/>
                  </a:lnTo>
                  <a:lnTo>
                    <a:pt x="1319018" y="475915"/>
                  </a:lnTo>
                  <a:lnTo>
                    <a:pt x="1318590" y="475854"/>
                  </a:lnTo>
                  <a:lnTo>
                    <a:pt x="1310116" y="473441"/>
                  </a:lnTo>
                  <a:lnTo>
                    <a:pt x="1309745" y="473264"/>
                  </a:lnTo>
                  <a:lnTo>
                    <a:pt x="1309382" y="473208"/>
                  </a:lnTo>
                  <a:lnTo>
                    <a:pt x="1299337" y="470001"/>
                  </a:lnTo>
                  <a:lnTo>
                    <a:pt x="1298680" y="469664"/>
                  </a:lnTo>
                  <a:lnTo>
                    <a:pt x="1298111" y="469560"/>
                  </a:lnTo>
                  <a:lnTo>
                    <a:pt x="1289278" y="466266"/>
                  </a:lnTo>
                  <a:lnTo>
                    <a:pt x="1287487" y="465248"/>
                  </a:lnTo>
                  <a:lnTo>
                    <a:pt x="1286416" y="464997"/>
                  </a:lnTo>
                  <a:lnTo>
                    <a:pt x="1279470" y="461531"/>
                  </a:lnTo>
                  <a:lnTo>
                    <a:pt x="1271708" y="458297"/>
                  </a:lnTo>
                  <a:lnTo>
                    <a:pt x="1270499" y="457559"/>
                  </a:lnTo>
                  <a:lnTo>
                    <a:pt x="1268850" y="456894"/>
                  </a:lnTo>
                  <a:lnTo>
                    <a:pt x="1264136" y="454308"/>
                  </a:lnTo>
                  <a:lnTo>
                    <a:pt x="1263243" y="455876"/>
                  </a:lnTo>
                  <a:lnTo>
                    <a:pt x="1256128" y="464574"/>
                  </a:lnTo>
                  <a:lnTo>
                    <a:pt x="1255666" y="464937"/>
                  </a:lnTo>
                  <a:lnTo>
                    <a:pt x="1255286" y="465554"/>
                  </a:lnTo>
                  <a:lnTo>
                    <a:pt x="1247861" y="473890"/>
                  </a:lnTo>
                  <a:lnTo>
                    <a:pt x="1247145" y="474421"/>
                  </a:lnTo>
                  <a:lnTo>
                    <a:pt x="1246605" y="475220"/>
                  </a:lnTo>
                  <a:lnTo>
                    <a:pt x="1239141" y="482680"/>
                  </a:lnTo>
                  <a:lnTo>
                    <a:pt x="1238433" y="483159"/>
                  </a:lnTo>
                  <a:lnTo>
                    <a:pt x="1237967" y="483798"/>
                  </a:lnTo>
                  <a:lnTo>
                    <a:pt x="1229747" y="491236"/>
                  </a:lnTo>
                  <a:lnTo>
                    <a:pt x="1229320" y="491503"/>
                  </a:lnTo>
                  <a:lnTo>
                    <a:pt x="1229065" y="491836"/>
                  </a:lnTo>
                  <a:lnTo>
                    <a:pt x="1220859" y="498872"/>
                  </a:lnTo>
                  <a:lnTo>
                    <a:pt x="1220004" y="499382"/>
                  </a:lnTo>
                  <a:lnTo>
                    <a:pt x="1219533" y="499952"/>
                  </a:lnTo>
                  <a:lnTo>
                    <a:pt x="1212082" y="505711"/>
                  </a:lnTo>
                  <a:lnTo>
                    <a:pt x="1211508" y="506021"/>
                  </a:lnTo>
                  <a:lnTo>
                    <a:pt x="1211227" y="506349"/>
                  </a:lnTo>
                  <a:lnTo>
                    <a:pt x="1202222" y="512881"/>
                  </a:lnTo>
                  <a:lnTo>
                    <a:pt x="1201851" y="513071"/>
                  </a:lnTo>
                  <a:lnTo>
                    <a:pt x="1201678" y="513265"/>
                  </a:lnTo>
                  <a:lnTo>
                    <a:pt x="1193476" y="519007"/>
                  </a:lnTo>
                  <a:lnTo>
                    <a:pt x="1192565" y="519464"/>
                  </a:lnTo>
                  <a:lnTo>
                    <a:pt x="1192177" y="519875"/>
                  </a:lnTo>
                  <a:lnTo>
                    <a:pt x="1184393" y="524817"/>
                  </a:lnTo>
                  <a:lnTo>
                    <a:pt x="1182628" y="525629"/>
                  </a:lnTo>
                  <a:lnTo>
                    <a:pt x="1181073" y="526674"/>
                  </a:lnTo>
                  <a:lnTo>
                    <a:pt x="1172565" y="530805"/>
                  </a:lnTo>
                  <a:lnTo>
                    <a:pt x="1172030" y="530930"/>
                  </a:lnTo>
                  <a:lnTo>
                    <a:pt x="1171300" y="531388"/>
                  </a:lnTo>
                  <a:lnTo>
                    <a:pt x="1162813" y="535126"/>
                  </a:lnTo>
                  <a:lnTo>
                    <a:pt x="1162131" y="535273"/>
                  </a:lnTo>
                  <a:lnTo>
                    <a:pt x="1161293" y="535752"/>
                  </a:lnTo>
                  <a:lnTo>
                    <a:pt x="1151645" y="539495"/>
                  </a:lnTo>
                  <a:lnTo>
                    <a:pt x="1151602" y="539504"/>
                  </a:lnTo>
                  <a:lnTo>
                    <a:pt x="1143175" y="542841"/>
                  </a:lnTo>
                  <a:lnTo>
                    <a:pt x="1142372" y="542996"/>
                  </a:lnTo>
                  <a:lnTo>
                    <a:pt x="1141513" y="543449"/>
                  </a:lnTo>
                  <a:lnTo>
                    <a:pt x="1132706" y="546454"/>
                  </a:lnTo>
                  <a:lnTo>
                    <a:pt x="1124167" y="549662"/>
                  </a:lnTo>
                  <a:lnTo>
                    <a:pt x="1121901" y="550080"/>
                  </a:lnTo>
                  <a:lnTo>
                    <a:pt x="1119578" y="551021"/>
                  </a:lnTo>
                  <a:lnTo>
                    <a:pt x="1110754" y="552947"/>
                  </a:lnTo>
                  <a:lnTo>
                    <a:pt x="1109753" y="553059"/>
                  </a:lnTo>
                  <a:lnTo>
                    <a:pt x="1109252" y="553240"/>
                  </a:lnTo>
                  <a:lnTo>
                    <a:pt x="1100407" y="554781"/>
                  </a:lnTo>
                  <a:lnTo>
                    <a:pt x="1100238" y="554799"/>
                  </a:lnTo>
                  <a:lnTo>
                    <a:pt x="1100187" y="554816"/>
                  </a:lnTo>
                  <a:lnTo>
                    <a:pt x="1091721" y="556284"/>
                  </a:lnTo>
                  <a:lnTo>
                    <a:pt x="1089498" y="556478"/>
                  </a:lnTo>
                  <a:lnTo>
                    <a:pt x="1088868" y="556655"/>
                  </a:lnTo>
                  <a:lnTo>
                    <a:pt x="1081222" y="557316"/>
                  </a:lnTo>
                  <a:lnTo>
                    <a:pt x="1073400" y="558317"/>
                  </a:lnTo>
                  <a:lnTo>
                    <a:pt x="1069286" y="558585"/>
                  </a:lnTo>
                  <a:lnTo>
                    <a:pt x="1069022" y="558585"/>
                  </a:lnTo>
                  <a:lnTo>
                    <a:pt x="1059974" y="558507"/>
                  </a:lnTo>
                  <a:lnTo>
                    <a:pt x="1059974" y="558507"/>
                  </a:lnTo>
                  <a:lnTo>
                    <a:pt x="1059961" y="558507"/>
                  </a:lnTo>
                  <a:lnTo>
                    <a:pt x="1051698" y="558429"/>
                  </a:lnTo>
                  <a:lnTo>
                    <a:pt x="1051560" y="558399"/>
                  </a:lnTo>
                  <a:lnTo>
                    <a:pt x="1047688" y="558131"/>
                  </a:lnTo>
                  <a:lnTo>
                    <a:pt x="1039054" y="556927"/>
                  </a:lnTo>
                  <a:lnTo>
                    <a:pt x="1031266" y="556090"/>
                  </a:lnTo>
                  <a:lnTo>
                    <a:pt x="1030619" y="555895"/>
                  </a:lnTo>
                  <a:lnTo>
                    <a:pt x="1028926" y="555736"/>
                  </a:lnTo>
                  <a:lnTo>
                    <a:pt x="1020482" y="554134"/>
                  </a:lnTo>
                  <a:lnTo>
                    <a:pt x="1020452" y="554121"/>
                  </a:lnTo>
                  <a:lnTo>
                    <a:pt x="1012591" y="552623"/>
                  </a:lnTo>
                  <a:lnTo>
                    <a:pt x="1011944" y="552373"/>
                  </a:lnTo>
                  <a:lnTo>
                    <a:pt x="1010981" y="552252"/>
                  </a:lnTo>
                  <a:lnTo>
                    <a:pt x="1003284" y="550309"/>
                  </a:lnTo>
                  <a:lnTo>
                    <a:pt x="1002662" y="550029"/>
                  </a:lnTo>
                  <a:lnTo>
                    <a:pt x="1001971" y="549925"/>
                  </a:lnTo>
                  <a:lnTo>
                    <a:pt x="993320" y="547261"/>
                  </a:lnTo>
                  <a:lnTo>
                    <a:pt x="985476" y="545025"/>
                  </a:lnTo>
                  <a:lnTo>
                    <a:pt x="983918" y="544278"/>
                  </a:lnTo>
                  <a:lnTo>
                    <a:pt x="982636" y="544032"/>
                  </a:lnTo>
                  <a:lnTo>
                    <a:pt x="974239" y="540665"/>
                  </a:lnTo>
                  <a:lnTo>
                    <a:pt x="974062" y="540557"/>
                  </a:lnTo>
                  <a:lnTo>
                    <a:pt x="973950" y="540536"/>
                  </a:lnTo>
                  <a:lnTo>
                    <a:pt x="966456" y="537380"/>
                  </a:lnTo>
                  <a:lnTo>
                    <a:pt x="958318" y="534263"/>
                  </a:lnTo>
                  <a:lnTo>
                    <a:pt x="956341" y="533128"/>
                  </a:lnTo>
                  <a:lnTo>
                    <a:pt x="953621" y="531936"/>
                  </a:lnTo>
                  <a:lnTo>
                    <a:pt x="948195" y="528655"/>
                  </a:lnTo>
                  <a:lnTo>
                    <a:pt x="940688" y="525530"/>
                  </a:lnTo>
                  <a:lnTo>
                    <a:pt x="939073" y="524550"/>
                  </a:lnTo>
                  <a:lnTo>
                    <a:pt x="938193" y="524325"/>
                  </a:lnTo>
                  <a:lnTo>
                    <a:pt x="930603" y="520259"/>
                  </a:lnTo>
                  <a:lnTo>
                    <a:pt x="930336" y="520064"/>
                  </a:lnTo>
                  <a:lnTo>
                    <a:pt x="930055" y="519948"/>
                  </a:lnTo>
                  <a:lnTo>
                    <a:pt x="921659" y="515156"/>
                  </a:lnTo>
                  <a:lnTo>
                    <a:pt x="920799" y="514301"/>
                  </a:lnTo>
                  <a:lnTo>
                    <a:pt x="918671" y="513179"/>
                  </a:lnTo>
                  <a:lnTo>
                    <a:pt x="912485" y="508551"/>
                  </a:lnTo>
                  <a:lnTo>
                    <a:pt x="905828" y="504558"/>
                  </a:lnTo>
                  <a:lnTo>
                    <a:pt x="905535" y="504256"/>
                  </a:lnTo>
                  <a:lnTo>
                    <a:pt x="904844" y="503932"/>
                  </a:lnTo>
                  <a:lnTo>
                    <a:pt x="898101" y="499477"/>
                  </a:lnTo>
                  <a:lnTo>
                    <a:pt x="898088" y="499468"/>
                  </a:lnTo>
                  <a:lnTo>
                    <a:pt x="895040" y="497439"/>
                  </a:lnTo>
                  <a:lnTo>
                    <a:pt x="890585" y="500301"/>
                  </a:lnTo>
                  <a:lnTo>
                    <a:pt x="889389" y="500858"/>
                  </a:lnTo>
                  <a:lnTo>
                    <a:pt x="888953" y="501281"/>
                  </a:lnTo>
                  <a:lnTo>
                    <a:pt x="881213" y="505629"/>
                  </a:lnTo>
                  <a:lnTo>
                    <a:pt x="873330" y="510567"/>
                  </a:lnTo>
                  <a:lnTo>
                    <a:pt x="871314" y="511482"/>
                  </a:lnTo>
                  <a:lnTo>
                    <a:pt x="869652" y="512540"/>
                  </a:lnTo>
                  <a:lnTo>
                    <a:pt x="860379" y="516715"/>
                  </a:lnTo>
                  <a:lnTo>
                    <a:pt x="859788" y="516844"/>
                  </a:lnTo>
                  <a:lnTo>
                    <a:pt x="859050" y="517276"/>
                  </a:lnTo>
                  <a:lnTo>
                    <a:pt x="850575" y="520669"/>
                  </a:lnTo>
                  <a:lnTo>
                    <a:pt x="850567" y="520673"/>
                  </a:lnTo>
                  <a:lnTo>
                    <a:pt x="841432" y="524615"/>
                  </a:lnTo>
                  <a:lnTo>
                    <a:pt x="839662" y="524982"/>
                  </a:lnTo>
                  <a:lnTo>
                    <a:pt x="837331" y="526052"/>
                  </a:lnTo>
                  <a:lnTo>
                    <a:pt x="827691" y="528673"/>
                  </a:lnTo>
                  <a:lnTo>
                    <a:pt x="826785" y="528793"/>
                  </a:lnTo>
                  <a:lnTo>
                    <a:pt x="826185" y="529044"/>
                  </a:lnTo>
                  <a:lnTo>
                    <a:pt x="816851" y="531120"/>
                  </a:lnTo>
                  <a:lnTo>
                    <a:pt x="809007" y="533438"/>
                  </a:lnTo>
                  <a:lnTo>
                    <a:pt x="807307" y="533689"/>
                  </a:lnTo>
                  <a:lnTo>
                    <a:pt x="806106" y="534151"/>
                  </a:lnTo>
                  <a:lnTo>
                    <a:pt x="796458" y="536016"/>
                  </a:lnTo>
                  <a:lnTo>
                    <a:pt x="795323" y="536128"/>
                  </a:lnTo>
                  <a:lnTo>
                    <a:pt x="794852" y="536283"/>
                  </a:lnTo>
                  <a:lnTo>
                    <a:pt x="784392" y="537768"/>
                  </a:lnTo>
                  <a:lnTo>
                    <a:pt x="783753" y="537816"/>
                  </a:lnTo>
                  <a:lnTo>
                    <a:pt x="783563" y="537876"/>
                  </a:lnTo>
                  <a:lnTo>
                    <a:pt x="774299" y="538968"/>
                  </a:lnTo>
                  <a:lnTo>
                    <a:pt x="764245" y="540367"/>
                  </a:lnTo>
                  <a:lnTo>
                    <a:pt x="761646" y="540548"/>
                  </a:lnTo>
                  <a:lnTo>
                    <a:pt x="761301" y="540630"/>
                  </a:lnTo>
                  <a:lnTo>
                    <a:pt x="752619" y="540980"/>
                  </a:lnTo>
                  <a:lnTo>
                    <a:pt x="744072" y="542008"/>
                  </a:lnTo>
                  <a:lnTo>
                    <a:pt x="740515" y="542228"/>
                  </a:lnTo>
                  <a:lnTo>
                    <a:pt x="720484" y="542228"/>
                  </a:lnTo>
                  <a:lnTo>
                    <a:pt x="720207" y="542223"/>
                  </a:lnTo>
                  <a:lnTo>
                    <a:pt x="709588" y="542124"/>
                  </a:lnTo>
                  <a:lnTo>
                    <a:pt x="709359" y="542077"/>
                  </a:lnTo>
                  <a:lnTo>
                    <a:pt x="704438" y="541602"/>
                  </a:lnTo>
                  <a:lnTo>
                    <a:pt x="698338" y="540423"/>
                  </a:lnTo>
                  <a:lnTo>
                    <a:pt x="691107" y="540350"/>
                  </a:lnTo>
                  <a:lnTo>
                    <a:pt x="690770" y="540277"/>
                  </a:lnTo>
                  <a:lnTo>
                    <a:pt x="685085" y="539633"/>
                  </a:lnTo>
                  <a:lnTo>
                    <a:pt x="675881" y="537535"/>
                  </a:lnTo>
                  <a:lnTo>
                    <a:pt x="675846" y="537518"/>
                  </a:lnTo>
                  <a:lnTo>
                    <a:pt x="667061" y="535450"/>
                  </a:lnTo>
                  <a:lnTo>
                    <a:pt x="667001" y="535424"/>
                  </a:lnTo>
                  <a:lnTo>
                    <a:pt x="666962" y="535420"/>
                  </a:lnTo>
                  <a:lnTo>
                    <a:pt x="658535" y="533339"/>
                  </a:lnTo>
                  <a:lnTo>
                    <a:pt x="657681" y="532964"/>
                  </a:lnTo>
                  <a:lnTo>
                    <a:pt x="656761" y="532817"/>
                  </a:lnTo>
                  <a:lnTo>
                    <a:pt x="649871" y="530572"/>
                  </a:lnTo>
                  <a:lnTo>
                    <a:pt x="641449" y="528284"/>
                  </a:lnTo>
                  <a:lnTo>
                    <a:pt x="638673" y="526993"/>
                  </a:lnTo>
                  <a:lnTo>
                    <a:pt x="637028" y="526622"/>
                  </a:lnTo>
                  <a:lnTo>
                    <a:pt x="629400" y="523017"/>
                  </a:lnTo>
                  <a:lnTo>
                    <a:pt x="629387" y="523009"/>
                  </a:lnTo>
                  <a:lnTo>
                    <a:pt x="621841" y="519538"/>
                  </a:lnTo>
                  <a:lnTo>
                    <a:pt x="620809" y="518864"/>
                  </a:lnTo>
                  <a:lnTo>
                    <a:pt x="620244" y="518718"/>
                  </a:lnTo>
                  <a:lnTo>
                    <a:pt x="612452" y="514439"/>
                  </a:lnTo>
                  <a:lnTo>
                    <a:pt x="604487" y="510269"/>
                  </a:lnTo>
                  <a:lnTo>
                    <a:pt x="604016" y="509829"/>
                  </a:lnTo>
                  <a:lnTo>
                    <a:pt x="603416" y="509665"/>
                  </a:lnTo>
                  <a:lnTo>
                    <a:pt x="595862" y="505214"/>
                  </a:lnTo>
                  <a:lnTo>
                    <a:pt x="595149" y="504493"/>
                  </a:lnTo>
                  <a:lnTo>
                    <a:pt x="593449" y="503595"/>
                  </a:lnTo>
                  <a:lnTo>
                    <a:pt x="586520" y="498415"/>
                  </a:lnTo>
                  <a:lnTo>
                    <a:pt x="579949" y="493960"/>
                  </a:lnTo>
                  <a:lnTo>
                    <a:pt x="579388" y="493338"/>
                  </a:lnTo>
                  <a:lnTo>
                    <a:pt x="578253" y="492699"/>
                  </a:lnTo>
                  <a:lnTo>
                    <a:pt x="577411" y="492026"/>
                  </a:lnTo>
                  <a:lnTo>
                    <a:pt x="572075" y="497953"/>
                  </a:lnTo>
                  <a:lnTo>
                    <a:pt x="566053" y="505106"/>
                  </a:lnTo>
                  <a:lnTo>
                    <a:pt x="565065" y="505870"/>
                  </a:lnTo>
                  <a:lnTo>
                    <a:pt x="564270" y="507023"/>
                  </a:lnTo>
                  <a:lnTo>
                    <a:pt x="557130" y="514008"/>
                  </a:lnTo>
                  <a:lnTo>
                    <a:pt x="556042" y="514729"/>
                  </a:lnTo>
                  <a:lnTo>
                    <a:pt x="555364" y="515592"/>
                  </a:lnTo>
                  <a:lnTo>
                    <a:pt x="547879" y="521757"/>
                  </a:lnTo>
                  <a:lnTo>
                    <a:pt x="547041" y="522236"/>
                  </a:lnTo>
                  <a:lnTo>
                    <a:pt x="546609" y="522745"/>
                  </a:lnTo>
                  <a:lnTo>
                    <a:pt x="538761" y="528496"/>
                  </a:lnTo>
                  <a:lnTo>
                    <a:pt x="538204" y="528785"/>
                  </a:lnTo>
                  <a:lnTo>
                    <a:pt x="537950" y="529070"/>
                  </a:lnTo>
                  <a:lnTo>
                    <a:pt x="530123" y="534418"/>
                  </a:lnTo>
                  <a:lnTo>
                    <a:pt x="529881" y="534535"/>
                  </a:lnTo>
                  <a:lnTo>
                    <a:pt x="529778" y="534647"/>
                  </a:lnTo>
                  <a:lnTo>
                    <a:pt x="521627" y="540087"/>
                  </a:lnTo>
                  <a:lnTo>
                    <a:pt x="518545" y="541567"/>
                  </a:lnTo>
                  <a:lnTo>
                    <a:pt x="516166" y="542918"/>
                  </a:lnTo>
                  <a:lnTo>
                    <a:pt x="507835" y="546122"/>
                  </a:lnTo>
                  <a:lnTo>
                    <a:pt x="499442" y="549972"/>
                  </a:lnTo>
                  <a:lnTo>
                    <a:pt x="499144" y="550037"/>
                  </a:lnTo>
                  <a:lnTo>
                    <a:pt x="498791" y="550262"/>
                  </a:lnTo>
                  <a:lnTo>
                    <a:pt x="489928" y="554117"/>
                  </a:lnTo>
                  <a:lnTo>
                    <a:pt x="488598" y="554397"/>
                  </a:lnTo>
                  <a:lnTo>
                    <a:pt x="486858" y="555256"/>
                  </a:lnTo>
                  <a:lnTo>
                    <a:pt x="477193" y="558218"/>
                  </a:lnTo>
                  <a:lnTo>
                    <a:pt x="476260" y="558360"/>
                  </a:lnTo>
                  <a:lnTo>
                    <a:pt x="475544" y="558671"/>
                  </a:lnTo>
                  <a:lnTo>
                    <a:pt x="466664" y="560855"/>
                  </a:lnTo>
                  <a:lnTo>
                    <a:pt x="465878" y="560950"/>
                  </a:lnTo>
                  <a:lnTo>
                    <a:pt x="465416" y="561132"/>
                  </a:lnTo>
                  <a:lnTo>
                    <a:pt x="457279" y="562789"/>
                  </a:lnTo>
                  <a:lnTo>
                    <a:pt x="449020" y="565121"/>
                  </a:lnTo>
                  <a:lnTo>
                    <a:pt x="446335" y="565496"/>
                  </a:lnTo>
                  <a:lnTo>
                    <a:pt x="444854" y="565967"/>
                  </a:lnTo>
                  <a:lnTo>
                    <a:pt x="434783" y="567206"/>
                  </a:lnTo>
                  <a:lnTo>
                    <a:pt x="432974" y="567318"/>
                  </a:lnTo>
                  <a:lnTo>
                    <a:pt x="432702" y="567387"/>
                  </a:lnTo>
                  <a:lnTo>
                    <a:pt x="422890" y="567871"/>
                  </a:lnTo>
                  <a:lnTo>
                    <a:pt x="413595" y="568617"/>
                  </a:lnTo>
                  <a:lnTo>
                    <a:pt x="411355" y="568708"/>
                  </a:lnTo>
                  <a:lnTo>
                    <a:pt x="401141" y="568708"/>
                  </a:lnTo>
                  <a:lnTo>
                    <a:pt x="398374" y="568566"/>
                  </a:lnTo>
                  <a:lnTo>
                    <a:pt x="388648" y="567560"/>
                  </a:lnTo>
                  <a:lnTo>
                    <a:pt x="378926" y="566929"/>
                  </a:lnTo>
                  <a:lnTo>
                    <a:pt x="378921" y="566929"/>
                  </a:lnTo>
                  <a:lnTo>
                    <a:pt x="368405" y="566269"/>
                  </a:lnTo>
                  <a:lnTo>
                    <a:pt x="367507" y="566036"/>
                  </a:lnTo>
                  <a:lnTo>
                    <a:pt x="364395" y="565690"/>
                  </a:lnTo>
                  <a:lnTo>
                    <a:pt x="354453" y="563463"/>
                  </a:lnTo>
                  <a:lnTo>
                    <a:pt x="354349" y="563420"/>
                  </a:lnTo>
                  <a:lnTo>
                    <a:pt x="354237" y="563407"/>
                  </a:lnTo>
                  <a:lnTo>
                    <a:pt x="343872" y="560912"/>
                  </a:lnTo>
                  <a:lnTo>
                    <a:pt x="342452" y="560299"/>
                  </a:lnTo>
                  <a:lnTo>
                    <a:pt x="341126" y="560061"/>
                  </a:lnTo>
                  <a:lnTo>
                    <a:pt x="331163" y="556370"/>
                  </a:lnTo>
                  <a:lnTo>
                    <a:pt x="331128" y="556353"/>
                  </a:lnTo>
                  <a:lnTo>
                    <a:pt x="321381" y="552740"/>
                  </a:lnTo>
                  <a:lnTo>
                    <a:pt x="319982" y="551954"/>
                  </a:lnTo>
                  <a:lnTo>
                    <a:pt x="319131" y="551755"/>
                  </a:lnTo>
                  <a:lnTo>
                    <a:pt x="310005" y="547253"/>
                  </a:lnTo>
                  <a:lnTo>
                    <a:pt x="309867" y="547128"/>
                  </a:lnTo>
                  <a:lnTo>
                    <a:pt x="309682" y="547080"/>
                  </a:lnTo>
                  <a:lnTo>
                    <a:pt x="299722" y="541908"/>
                  </a:lnTo>
                  <a:lnTo>
                    <a:pt x="299161" y="541382"/>
                  </a:lnTo>
                  <a:lnTo>
                    <a:pt x="297573" y="540626"/>
                  </a:lnTo>
                  <a:lnTo>
                    <a:pt x="288770" y="534811"/>
                  </a:lnTo>
                  <a:lnTo>
                    <a:pt x="279588" y="529074"/>
                  </a:lnTo>
                  <a:lnTo>
                    <a:pt x="279122" y="528582"/>
                  </a:lnTo>
                  <a:lnTo>
                    <a:pt x="278073" y="528034"/>
                  </a:lnTo>
                  <a:lnTo>
                    <a:pt x="269409" y="521640"/>
                  </a:lnTo>
                  <a:lnTo>
                    <a:pt x="268567" y="520647"/>
                  </a:lnTo>
                  <a:lnTo>
                    <a:pt x="267108" y="519706"/>
                  </a:lnTo>
                  <a:lnTo>
                    <a:pt x="259808" y="512790"/>
                  </a:lnTo>
                  <a:lnTo>
                    <a:pt x="252158" y="505806"/>
                  </a:lnTo>
                  <a:lnTo>
                    <a:pt x="251834" y="505361"/>
                  </a:lnTo>
                  <a:lnTo>
                    <a:pt x="251351" y="505033"/>
                  </a:lnTo>
                  <a:lnTo>
                    <a:pt x="244983" y="498665"/>
                  </a:lnTo>
                  <a:lnTo>
                    <a:pt x="238279" y="492941"/>
                  </a:lnTo>
                  <a:lnTo>
                    <a:pt x="238111" y="492717"/>
                  </a:lnTo>
                  <a:lnTo>
                    <a:pt x="237826" y="492540"/>
                  </a:lnTo>
                  <a:lnTo>
                    <a:pt x="229947" y="485451"/>
                  </a:lnTo>
                  <a:lnTo>
                    <a:pt x="228665" y="483698"/>
                  </a:lnTo>
                  <a:lnTo>
                    <a:pt x="227159" y="482490"/>
                  </a:lnTo>
                  <a:lnTo>
                    <a:pt x="221736" y="475716"/>
                  </a:lnTo>
                  <a:lnTo>
                    <a:pt x="216047" y="470027"/>
                  </a:lnTo>
                  <a:lnTo>
                    <a:pt x="208976" y="462955"/>
                  </a:lnTo>
                  <a:lnTo>
                    <a:pt x="208065" y="461604"/>
                  </a:lnTo>
                  <a:lnTo>
                    <a:pt x="207024" y="460762"/>
                  </a:lnTo>
                  <a:lnTo>
                    <a:pt x="203899" y="456804"/>
                  </a:lnTo>
                  <a:lnTo>
                    <a:pt x="198075" y="463711"/>
                  </a:lnTo>
                  <a:lnTo>
                    <a:pt x="197881" y="463862"/>
                  </a:lnTo>
                  <a:lnTo>
                    <a:pt x="197726" y="464112"/>
                  </a:lnTo>
                  <a:lnTo>
                    <a:pt x="190607" y="472133"/>
                  </a:lnTo>
                  <a:lnTo>
                    <a:pt x="183233" y="480677"/>
                  </a:lnTo>
                  <a:lnTo>
                    <a:pt x="182254" y="481415"/>
                  </a:lnTo>
                  <a:lnTo>
                    <a:pt x="181502" y="482464"/>
                  </a:lnTo>
                  <a:lnTo>
                    <a:pt x="174280" y="489177"/>
                  </a:lnTo>
                  <a:lnTo>
                    <a:pt x="167114" y="496338"/>
                  </a:lnTo>
                  <a:lnTo>
                    <a:pt x="167023" y="496399"/>
                  </a:lnTo>
                  <a:lnTo>
                    <a:pt x="166963" y="496490"/>
                  </a:lnTo>
                  <a:lnTo>
                    <a:pt x="159831" y="503487"/>
                  </a:lnTo>
                  <a:lnTo>
                    <a:pt x="159663" y="503604"/>
                  </a:lnTo>
                  <a:lnTo>
                    <a:pt x="159551" y="503759"/>
                  </a:lnTo>
                  <a:lnTo>
                    <a:pt x="152311" y="510632"/>
                  </a:lnTo>
                  <a:lnTo>
                    <a:pt x="151681" y="511042"/>
                  </a:lnTo>
                  <a:lnTo>
                    <a:pt x="151288" y="511547"/>
                  </a:lnTo>
                  <a:lnTo>
                    <a:pt x="144083" y="517604"/>
                  </a:lnTo>
                  <a:lnTo>
                    <a:pt x="142986" y="518243"/>
                  </a:lnTo>
                  <a:lnTo>
                    <a:pt x="142438" y="518864"/>
                  </a:lnTo>
                  <a:lnTo>
                    <a:pt x="135363" y="523786"/>
                  </a:lnTo>
                  <a:lnTo>
                    <a:pt x="128740" y="529022"/>
                  </a:lnTo>
                  <a:lnTo>
                    <a:pt x="127545" y="529687"/>
                  </a:lnTo>
                  <a:lnTo>
                    <a:pt x="126996" y="530274"/>
                  </a:lnTo>
                  <a:lnTo>
                    <a:pt x="119942" y="534828"/>
                  </a:lnTo>
                  <a:lnTo>
                    <a:pt x="118824" y="535161"/>
                  </a:lnTo>
                  <a:lnTo>
                    <a:pt x="117914" y="535998"/>
                  </a:lnTo>
                  <a:lnTo>
                    <a:pt x="110514" y="539754"/>
                  </a:lnTo>
                  <a:lnTo>
                    <a:pt x="110506" y="539758"/>
                  </a:lnTo>
                  <a:lnTo>
                    <a:pt x="103793" y="543354"/>
                  </a:lnTo>
                  <a:lnTo>
                    <a:pt x="103223" y="543497"/>
                  </a:lnTo>
                  <a:lnTo>
                    <a:pt x="102847" y="543834"/>
                  </a:lnTo>
                  <a:lnTo>
                    <a:pt x="96139" y="547058"/>
                  </a:lnTo>
                  <a:lnTo>
                    <a:pt x="90458" y="550154"/>
                  </a:lnTo>
                  <a:lnTo>
                    <a:pt x="89193" y="550477"/>
                  </a:lnTo>
                  <a:lnTo>
                    <a:pt x="85079" y="552222"/>
                  </a:lnTo>
                  <a:lnTo>
                    <a:pt x="79186" y="553612"/>
                  </a:lnTo>
                  <a:lnTo>
                    <a:pt x="74265" y="555196"/>
                  </a:lnTo>
                  <a:lnTo>
                    <a:pt x="73483" y="555321"/>
                  </a:lnTo>
                  <a:lnTo>
                    <a:pt x="72840" y="555606"/>
                  </a:lnTo>
                  <a:lnTo>
                    <a:pt x="67263" y="557022"/>
                  </a:lnTo>
                  <a:lnTo>
                    <a:pt x="63157" y="558252"/>
                  </a:lnTo>
                  <a:lnTo>
                    <a:pt x="62389" y="558365"/>
                  </a:lnTo>
                  <a:lnTo>
                    <a:pt x="61819" y="558606"/>
                  </a:lnTo>
                  <a:lnTo>
                    <a:pt x="57601" y="559599"/>
                  </a:lnTo>
                  <a:lnTo>
                    <a:pt x="57584" y="559604"/>
                  </a:lnTo>
                  <a:lnTo>
                    <a:pt x="54035" y="560514"/>
                  </a:lnTo>
                  <a:lnTo>
                    <a:pt x="50733" y="560937"/>
                  </a:lnTo>
                  <a:lnTo>
                    <a:pt x="49839" y="561158"/>
                  </a:lnTo>
                  <a:lnTo>
                    <a:pt x="48242" y="561240"/>
                  </a:lnTo>
                  <a:lnTo>
                    <a:pt x="46209" y="561822"/>
                  </a:lnTo>
                  <a:lnTo>
                    <a:pt x="44508" y="562069"/>
                  </a:lnTo>
                  <a:lnTo>
                    <a:pt x="43463" y="562423"/>
                  </a:lnTo>
                  <a:lnTo>
                    <a:pt x="41443" y="562720"/>
                  </a:lnTo>
                  <a:lnTo>
                    <a:pt x="39496" y="563251"/>
                  </a:lnTo>
                  <a:lnTo>
                    <a:pt x="34272" y="563964"/>
                  </a:lnTo>
                  <a:lnTo>
                    <a:pt x="32394" y="563873"/>
                  </a:lnTo>
                  <a:lnTo>
                    <a:pt x="30754" y="563713"/>
                  </a:lnTo>
                  <a:lnTo>
                    <a:pt x="30370" y="563791"/>
                  </a:lnTo>
                  <a:lnTo>
                    <a:pt x="26683" y="564728"/>
                  </a:lnTo>
                  <a:lnTo>
                    <a:pt x="23968" y="564883"/>
                  </a:lnTo>
                  <a:lnTo>
                    <a:pt x="22880" y="564913"/>
                  </a:lnTo>
                  <a:lnTo>
                    <a:pt x="20411" y="564749"/>
                  </a:lnTo>
                  <a:lnTo>
                    <a:pt x="20078" y="564702"/>
                  </a:lnTo>
                  <a:lnTo>
                    <a:pt x="18166" y="564702"/>
                  </a:lnTo>
                  <a:lnTo>
                    <a:pt x="11095" y="563277"/>
                  </a:lnTo>
                  <a:lnTo>
                    <a:pt x="5318" y="559383"/>
                  </a:lnTo>
                  <a:lnTo>
                    <a:pt x="1425" y="553607"/>
                  </a:lnTo>
                  <a:lnTo>
                    <a:pt x="0" y="546536"/>
                  </a:lnTo>
                  <a:lnTo>
                    <a:pt x="1425" y="539465"/>
                  </a:lnTo>
                  <a:lnTo>
                    <a:pt x="5318" y="533689"/>
                  </a:lnTo>
                  <a:lnTo>
                    <a:pt x="11095" y="529795"/>
                  </a:lnTo>
                  <a:lnTo>
                    <a:pt x="18166" y="528370"/>
                  </a:lnTo>
                  <a:lnTo>
                    <a:pt x="19128" y="528370"/>
                  </a:lnTo>
                  <a:lnTo>
                    <a:pt x="19137" y="528366"/>
                  </a:lnTo>
                  <a:lnTo>
                    <a:pt x="19582" y="528241"/>
                  </a:lnTo>
                  <a:lnTo>
                    <a:pt x="20160" y="527796"/>
                  </a:lnTo>
                  <a:lnTo>
                    <a:pt x="26877" y="525815"/>
                  </a:lnTo>
                  <a:lnTo>
                    <a:pt x="29131" y="525586"/>
                  </a:lnTo>
                  <a:lnTo>
                    <a:pt x="29256" y="525582"/>
                  </a:lnTo>
                  <a:lnTo>
                    <a:pt x="29282" y="525573"/>
                  </a:lnTo>
                  <a:lnTo>
                    <a:pt x="29342" y="525569"/>
                  </a:lnTo>
                  <a:lnTo>
                    <a:pt x="30016" y="525409"/>
                  </a:lnTo>
                  <a:lnTo>
                    <a:pt x="30763" y="524843"/>
                  </a:lnTo>
                  <a:lnTo>
                    <a:pt x="33133" y="523989"/>
                  </a:lnTo>
                  <a:lnTo>
                    <a:pt x="36478" y="522499"/>
                  </a:lnTo>
                  <a:lnTo>
                    <a:pt x="38486" y="522068"/>
                  </a:lnTo>
                  <a:lnTo>
                    <a:pt x="41857" y="520915"/>
                  </a:lnTo>
                  <a:lnTo>
                    <a:pt x="43878" y="520613"/>
                  </a:lnTo>
                  <a:lnTo>
                    <a:pt x="45825" y="519935"/>
                  </a:lnTo>
                  <a:lnTo>
                    <a:pt x="46217" y="519870"/>
                  </a:lnTo>
                  <a:lnTo>
                    <a:pt x="46571" y="519693"/>
                  </a:lnTo>
                  <a:lnTo>
                    <a:pt x="50396" y="518497"/>
                  </a:lnTo>
                  <a:lnTo>
                    <a:pt x="54329" y="517038"/>
                  </a:lnTo>
                  <a:lnTo>
                    <a:pt x="55210" y="516879"/>
                  </a:lnTo>
                  <a:lnTo>
                    <a:pt x="56095" y="516464"/>
                  </a:lnTo>
                  <a:lnTo>
                    <a:pt x="61422" y="514966"/>
                  </a:lnTo>
                  <a:lnTo>
                    <a:pt x="66486" y="513213"/>
                  </a:lnTo>
                  <a:lnTo>
                    <a:pt x="67647" y="513015"/>
                  </a:lnTo>
                  <a:lnTo>
                    <a:pt x="68700" y="512570"/>
                  </a:lnTo>
                  <a:lnTo>
                    <a:pt x="72313" y="511715"/>
                  </a:lnTo>
                  <a:lnTo>
                    <a:pt x="75724" y="509734"/>
                  </a:lnTo>
                  <a:lnTo>
                    <a:pt x="76285" y="509583"/>
                  </a:lnTo>
                  <a:lnTo>
                    <a:pt x="76695" y="509199"/>
                  </a:lnTo>
                  <a:lnTo>
                    <a:pt x="83369" y="505724"/>
                  </a:lnTo>
                  <a:lnTo>
                    <a:pt x="89801" y="502011"/>
                  </a:lnTo>
                  <a:lnTo>
                    <a:pt x="90117" y="501929"/>
                  </a:lnTo>
                  <a:lnTo>
                    <a:pt x="90341" y="501713"/>
                  </a:lnTo>
                  <a:lnTo>
                    <a:pt x="96782" y="498195"/>
                  </a:lnTo>
                  <a:lnTo>
                    <a:pt x="101790" y="494745"/>
                  </a:lnTo>
                  <a:lnTo>
                    <a:pt x="107704" y="489552"/>
                  </a:lnTo>
                  <a:lnTo>
                    <a:pt x="108351" y="489159"/>
                  </a:lnTo>
                  <a:lnTo>
                    <a:pt x="108714" y="488715"/>
                  </a:lnTo>
                  <a:lnTo>
                    <a:pt x="115220" y="483642"/>
                  </a:lnTo>
                  <a:lnTo>
                    <a:pt x="120888" y="478315"/>
                  </a:lnTo>
                  <a:lnTo>
                    <a:pt x="127333" y="471525"/>
                  </a:lnTo>
                  <a:lnTo>
                    <a:pt x="127484" y="471417"/>
                  </a:lnTo>
                  <a:lnTo>
                    <a:pt x="127592" y="471257"/>
                  </a:lnTo>
                  <a:lnTo>
                    <a:pt x="134599" y="464117"/>
                  </a:lnTo>
                  <a:lnTo>
                    <a:pt x="134685" y="464056"/>
                  </a:lnTo>
                  <a:lnTo>
                    <a:pt x="134745" y="463970"/>
                  </a:lnTo>
                  <a:lnTo>
                    <a:pt x="142209" y="456506"/>
                  </a:lnTo>
                  <a:lnTo>
                    <a:pt x="142378" y="456394"/>
                  </a:lnTo>
                  <a:lnTo>
                    <a:pt x="142490" y="456230"/>
                  </a:lnTo>
                  <a:lnTo>
                    <a:pt x="149134" y="449806"/>
                  </a:lnTo>
                  <a:lnTo>
                    <a:pt x="155773" y="442122"/>
                  </a:lnTo>
                  <a:lnTo>
                    <a:pt x="162400" y="434118"/>
                  </a:lnTo>
                  <a:lnTo>
                    <a:pt x="168392" y="426563"/>
                  </a:lnTo>
                  <a:lnTo>
                    <a:pt x="173529" y="418413"/>
                  </a:lnTo>
                  <a:lnTo>
                    <a:pt x="173879" y="418085"/>
                  </a:lnTo>
                  <a:lnTo>
                    <a:pt x="174250" y="417355"/>
                  </a:lnTo>
                  <a:lnTo>
                    <a:pt x="175152" y="416095"/>
                  </a:lnTo>
                  <a:lnTo>
                    <a:pt x="173922" y="414200"/>
                  </a:lnTo>
                  <a:lnTo>
                    <a:pt x="173628" y="413582"/>
                  </a:lnTo>
                  <a:lnTo>
                    <a:pt x="173382" y="413341"/>
                  </a:lnTo>
                  <a:lnTo>
                    <a:pt x="168733" y="405596"/>
                  </a:lnTo>
                  <a:lnTo>
                    <a:pt x="168716" y="405527"/>
                  </a:lnTo>
                  <a:lnTo>
                    <a:pt x="168668" y="405484"/>
                  </a:lnTo>
                  <a:lnTo>
                    <a:pt x="164019" y="397739"/>
                  </a:lnTo>
                  <a:lnTo>
                    <a:pt x="163976" y="397588"/>
                  </a:lnTo>
                  <a:lnTo>
                    <a:pt x="163872" y="397484"/>
                  </a:lnTo>
                  <a:lnTo>
                    <a:pt x="158825" y="388958"/>
                  </a:lnTo>
                  <a:lnTo>
                    <a:pt x="158454" y="387603"/>
                  </a:lnTo>
                  <a:lnTo>
                    <a:pt x="157591" y="386606"/>
                  </a:lnTo>
                  <a:lnTo>
                    <a:pt x="154461" y="379850"/>
                  </a:lnTo>
                  <a:lnTo>
                    <a:pt x="150714" y="373042"/>
                  </a:lnTo>
                  <a:lnTo>
                    <a:pt x="145931" y="364956"/>
                  </a:lnTo>
                  <a:lnTo>
                    <a:pt x="145650" y="363937"/>
                  </a:lnTo>
                  <a:lnTo>
                    <a:pt x="144247" y="361584"/>
                  </a:lnTo>
                  <a:lnTo>
                    <a:pt x="140949" y="353533"/>
                  </a:lnTo>
                  <a:lnTo>
                    <a:pt x="137046" y="345379"/>
                  </a:lnTo>
                  <a:lnTo>
                    <a:pt x="136817" y="344390"/>
                  </a:lnTo>
                  <a:lnTo>
                    <a:pt x="136010" y="342909"/>
                  </a:lnTo>
                  <a:lnTo>
                    <a:pt x="132531" y="333265"/>
                  </a:lnTo>
                  <a:lnTo>
                    <a:pt x="132522" y="333231"/>
                  </a:lnTo>
                  <a:lnTo>
                    <a:pt x="129112" y="324143"/>
                  </a:lnTo>
                  <a:lnTo>
                    <a:pt x="128952" y="323280"/>
                  </a:lnTo>
                  <a:lnTo>
                    <a:pt x="128520" y="322395"/>
                  </a:lnTo>
                  <a:lnTo>
                    <a:pt x="125490" y="312337"/>
                  </a:lnTo>
                  <a:lnTo>
                    <a:pt x="125378" y="311590"/>
                  </a:lnTo>
                  <a:lnTo>
                    <a:pt x="125127" y="311024"/>
                  </a:lnTo>
                  <a:lnTo>
                    <a:pt x="122736" y="301479"/>
                  </a:lnTo>
                  <a:lnTo>
                    <a:pt x="119429" y="292893"/>
                  </a:lnTo>
                  <a:lnTo>
                    <a:pt x="119045" y="290842"/>
                  </a:lnTo>
                  <a:lnTo>
                    <a:pt x="118190" y="288654"/>
                  </a:lnTo>
                  <a:lnTo>
                    <a:pt x="116705" y="281250"/>
                  </a:lnTo>
                  <a:lnTo>
                    <a:pt x="113795" y="274278"/>
                  </a:lnTo>
                  <a:lnTo>
                    <a:pt x="113433" y="272487"/>
                  </a:lnTo>
                  <a:lnTo>
                    <a:pt x="112478" y="270229"/>
                  </a:lnTo>
                  <a:lnTo>
                    <a:pt x="110484" y="261776"/>
                  </a:lnTo>
                  <a:lnTo>
                    <a:pt x="110454" y="261539"/>
                  </a:lnTo>
                  <a:lnTo>
                    <a:pt x="110406" y="261418"/>
                  </a:lnTo>
                  <a:lnTo>
                    <a:pt x="108472" y="252948"/>
                  </a:lnTo>
                  <a:lnTo>
                    <a:pt x="108472" y="252927"/>
                  </a:lnTo>
                  <a:lnTo>
                    <a:pt x="106249" y="244047"/>
                  </a:lnTo>
                  <a:lnTo>
                    <a:pt x="106232" y="243926"/>
                  </a:lnTo>
                  <a:lnTo>
                    <a:pt x="106210" y="243874"/>
                  </a:lnTo>
                  <a:lnTo>
                    <a:pt x="104285" y="236190"/>
                  </a:lnTo>
                  <a:lnTo>
                    <a:pt x="104246" y="235905"/>
                  </a:lnTo>
                  <a:lnTo>
                    <a:pt x="104177" y="235745"/>
                  </a:lnTo>
                  <a:lnTo>
                    <a:pt x="102252" y="227668"/>
                  </a:lnTo>
                  <a:lnTo>
                    <a:pt x="102105" y="226459"/>
                  </a:lnTo>
                  <a:lnTo>
                    <a:pt x="101876" y="225812"/>
                  </a:lnTo>
                  <a:lnTo>
                    <a:pt x="100719" y="218892"/>
                  </a:lnTo>
                  <a:lnTo>
                    <a:pt x="100529" y="216668"/>
                  </a:lnTo>
                  <a:lnTo>
                    <a:pt x="100404" y="216185"/>
                  </a:lnTo>
                  <a:lnTo>
                    <a:pt x="100132" y="211864"/>
                  </a:lnTo>
                  <a:lnTo>
                    <a:pt x="99018" y="206869"/>
                  </a:lnTo>
                  <a:lnTo>
                    <a:pt x="98392" y="201270"/>
                  </a:lnTo>
                  <a:lnTo>
                    <a:pt x="98392" y="197164"/>
                  </a:lnTo>
                  <a:lnTo>
                    <a:pt x="97874" y="193555"/>
                  </a:lnTo>
                  <a:lnTo>
                    <a:pt x="97607" y="189877"/>
                  </a:lnTo>
                  <a:lnTo>
                    <a:pt x="97857" y="186337"/>
                  </a:lnTo>
                  <a:lnTo>
                    <a:pt x="98660" y="180704"/>
                  </a:lnTo>
                  <a:lnTo>
                    <a:pt x="98746" y="180445"/>
                  </a:lnTo>
                  <a:lnTo>
                    <a:pt x="98794" y="179901"/>
                  </a:lnTo>
                  <a:lnTo>
                    <a:pt x="99588" y="175519"/>
                  </a:lnTo>
                  <a:lnTo>
                    <a:pt x="100171" y="171996"/>
                  </a:lnTo>
                  <a:lnTo>
                    <a:pt x="100490" y="168819"/>
                  </a:lnTo>
                  <a:lnTo>
                    <a:pt x="100879" y="167498"/>
                  </a:lnTo>
                  <a:lnTo>
                    <a:pt x="101237" y="164826"/>
                  </a:lnTo>
                  <a:lnTo>
                    <a:pt x="101859" y="162538"/>
                  </a:lnTo>
                  <a:lnTo>
                    <a:pt x="101971" y="161398"/>
                  </a:lnTo>
                  <a:lnTo>
                    <a:pt x="102554" y="159425"/>
                  </a:lnTo>
                  <a:lnTo>
                    <a:pt x="103055" y="156222"/>
                  </a:lnTo>
                  <a:lnTo>
                    <a:pt x="104134" y="154055"/>
                  </a:lnTo>
                  <a:lnTo>
                    <a:pt x="104587" y="152523"/>
                  </a:lnTo>
                  <a:lnTo>
                    <a:pt x="105481" y="151353"/>
                  </a:lnTo>
                  <a:lnTo>
                    <a:pt x="106383" y="149544"/>
                  </a:lnTo>
                  <a:lnTo>
                    <a:pt x="107557" y="147865"/>
                  </a:lnTo>
                  <a:lnTo>
                    <a:pt x="108067" y="146639"/>
                  </a:lnTo>
                  <a:lnTo>
                    <a:pt x="108602" y="145758"/>
                  </a:lnTo>
                  <a:lnTo>
                    <a:pt x="108731" y="145214"/>
                  </a:lnTo>
                  <a:lnTo>
                    <a:pt x="110367" y="141924"/>
                  </a:lnTo>
                  <a:lnTo>
                    <a:pt x="110380" y="141916"/>
                  </a:lnTo>
                  <a:lnTo>
                    <a:pt x="112332" y="138000"/>
                  </a:lnTo>
                  <a:lnTo>
                    <a:pt x="113558" y="136662"/>
                  </a:lnTo>
                  <a:lnTo>
                    <a:pt x="118216" y="130441"/>
                  </a:lnTo>
                  <a:lnTo>
                    <a:pt x="120094" y="128797"/>
                  </a:lnTo>
                  <a:lnTo>
                    <a:pt x="120396" y="128451"/>
                  </a:lnTo>
                  <a:lnTo>
                    <a:pt x="121354" y="126914"/>
                  </a:lnTo>
                  <a:lnTo>
                    <a:pt x="124531" y="123901"/>
                  </a:lnTo>
                  <a:lnTo>
                    <a:pt x="128218" y="119727"/>
                  </a:lnTo>
                  <a:lnTo>
                    <a:pt x="129034" y="119152"/>
                  </a:lnTo>
                  <a:lnTo>
                    <a:pt x="129492" y="118561"/>
                  </a:lnTo>
                  <a:lnTo>
                    <a:pt x="135225" y="113886"/>
                  </a:lnTo>
                  <a:lnTo>
                    <a:pt x="137111" y="112055"/>
                  </a:lnTo>
                  <a:lnTo>
                    <a:pt x="139149" y="110920"/>
                  </a:lnTo>
                  <a:lnTo>
                    <a:pt x="140841" y="109651"/>
                  </a:lnTo>
                  <a:lnTo>
                    <a:pt x="144899" y="107492"/>
                  </a:lnTo>
                  <a:lnTo>
                    <a:pt x="145792" y="106733"/>
                  </a:lnTo>
                  <a:lnTo>
                    <a:pt x="147718" y="105873"/>
                  </a:lnTo>
                  <a:lnTo>
                    <a:pt x="149242" y="104919"/>
                  </a:lnTo>
                  <a:lnTo>
                    <a:pt x="150468" y="104565"/>
                  </a:lnTo>
                  <a:lnTo>
                    <a:pt x="151435" y="103689"/>
                  </a:lnTo>
                  <a:lnTo>
                    <a:pt x="156006" y="101397"/>
                  </a:lnTo>
                  <a:lnTo>
                    <a:pt x="156814" y="101203"/>
                  </a:lnTo>
                  <a:lnTo>
                    <a:pt x="158061" y="100473"/>
                  </a:lnTo>
                  <a:lnTo>
                    <a:pt x="161821" y="98962"/>
                  </a:lnTo>
                  <a:lnTo>
                    <a:pt x="162892" y="98751"/>
                  </a:lnTo>
                  <a:lnTo>
                    <a:pt x="164109" y="98159"/>
                  </a:lnTo>
                  <a:lnTo>
                    <a:pt x="167856" y="97028"/>
                  </a:lnTo>
                  <a:lnTo>
                    <a:pt x="169566" y="96773"/>
                  </a:lnTo>
                  <a:lnTo>
                    <a:pt x="170770" y="96324"/>
                  </a:lnTo>
                  <a:lnTo>
                    <a:pt x="172985" y="95919"/>
                  </a:lnTo>
                  <a:lnTo>
                    <a:pt x="175131" y="95137"/>
                  </a:lnTo>
                  <a:lnTo>
                    <a:pt x="183924" y="93562"/>
                  </a:lnTo>
                  <a:lnTo>
                    <a:pt x="186147" y="93562"/>
                  </a:lnTo>
                  <a:lnTo>
                    <a:pt x="188664" y="93143"/>
                  </a:lnTo>
                  <a:lnTo>
                    <a:pt x="190400" y="92992"/>
                  </a:lnTo>
                  <a:lnTo>
                    <a:pt x="190866" y="92862"/>
                  </a:lnTo>
                  <a:lnTo>
                    <a:pt x="194358" y="92573"/>
                  </a:lnTo>
                  <a:lnTo>
                    <a:pt x="197324" y="92029"/>
                  </a:lnTo>
                  <a:lnTo>
                    <a:pt x="199154" y="91861"/>
                  </a:lnTo>
                  <a:lnTo>
                    <a:pt x="199711" y="91701"/>
                  </a:lnTo>
                  <a:lnTo>
                    <a:pt x="203929" y="91317"/>
                  </a:lnTo>
                  <a:lnTo>
                    <a:pt x="206316" y="91204"/>
                  </a:lnTo>
                  <a:lnTo>
                    <a:pt x="211173" y="91204"/>
                  </a:lnTo>
                  <a:lnTo>
                    <a:pt x="215222" y="91127"/>
                  </a:lnTo>
                  <a:lnTo>
                    <a:pt x="215740" y="91122"/>
                  </a:lnTo>
                  <a:lnTo>
                    <a:pt x="219837" y="91122"/>
                  </a:lnTo>
                  <a:lnTo>
                    <a:pt x="224296" y="91040"/>
                  </a:lnTo>
                  <a:lnTo>
                    <a:pt x="224776" y="91036"/>
                  </a:lnTo>
                  <a:lnTo>
                    <a:pt x="227072" y="91140"/>
                  </a:lnTo>
                  <a:lnTo>
                    <a:pt x="231497" y="91541"/>
                  </a:lnTo>
                  <a:lnTo>
                    <a:pt x="231799" y="91628"/>
                  </a:lnTo>
                  <a:lnTo>
                    <a:pt x="232827" y="91705"/>
                  </a:lnTo>
                  <a:lnTo>
                    <a:pt x="237696" y="92426"/>
                  </a:lnTo>
                  <a:lnTo>
                    <a:pt x="238771" y="92793"/>
                  </a:lnTo>
                  <a:lnTo>
                    <a:pt x="240511" y="93026"/>
                  </a:lnTo>
                  <a:lnTo>
                    <a:pt x="243585" y="93864"/>
                  </a:lnTo>
                  <a:lnTo>
                    <a:pt x="246736" y="94377"/>
                  </a:lnTo>
                  <a:lnTo>
                    <a:pt x="248916" y="95159"/>
                  </a:lnTo>
                  <a:lnTo>
                    <a:pt x="251182" y="95556"/>
                  </a:lnTo>
                  <a:lnTo>
                    <a:pt x="255681" y="97183"/>
                  </a:lnTo>
                  <a:lnTo>
                    <a:pt x="257680" y="98297"/>
                  </a:lnTo>
                  <a:lnTo>
                    <a:pt x="260490" y="99584"/>
                  </a:lnTo>
                  <a:lnTo>
                    <a:pt x="263361" y="101410"/>
                  </a:lnTo>
                  <a:lnTo>
                    <a:pt x="267060" y="103115"/>
                  </a:lnTo>
                  <a:lnTo>
                    <a:pt x="268187" y="104099"/>
                  </a:lnTo>
                  <a:lnTo>
                    <a:pt x="273173" y="107151"/>
                  </a:lnTo>
                  <a:lnTo>
                    <a:pt x="276735" y="110316"/>
                  </a:lnTo>
                  <a:lnTo>
                    <a:pt x="277693" y="111615"/>
                  </a:lnTo>
                  <a:lnTo>
                    <a:pt x="278962" y="112565"/>
                  </a:lnTo>
                  <a:lnTo>
                    <a:pt x="281686" y="115677"/>
                  </a:lnTo>
                  <a:lnTo>
                    <a:pt x="282981" y="117814"/>
                  </a:lnTo>
                  <a:lnTo>
                    <a:pt x="284039" y="118811"/>
                  </a:lnTo>
                  <a:lnTo>
                    <a:pt x="286728" y="123033"/>
                  </a:lnTo>
                  <a:lnTo>
                    <a:pt x="287566" y="124851"/>
                  </a:lnTo>
                  <a:lnTo>
                    <a:pt x="288088" y="125425"/>
                  </a:lnTo>
                  <a:lnTo>
                    <a:pt x="290139" y="129522"/>
                  </a:lnTo>
                  <a:lnTo>
                    <a:pt x="292327" y="132798"/>
                  </a:lnTo>
                  <a:lnTo>
                    <a:pt x="293329" y="134892"/>
                  </a:lnTo>
                  <a:lnTo>
                    <a:pt x="294210" y="136101"/>
                  </a:lnTo>
                  <a:lnTo>
                    <a:pt x="294555" y="137443"/>
                  </a:lnTo>
                  <a:lnTo>
                    <a:pt x="295531" y="139481"/>
                  </a:lnTo>
                  <a:lnTo>
                    <a:pt x="296187" y="143824"/>
                  </a:lnTo>
                  <a:lnTo>
                    <a:pt x="296631" y="145564"/>
                  </a:lnTo>
                  <a:lnTo>
                    <a:pt x="296947" y="150882"/>
                  </a:lnTo>
                  <a:lnTo>
                    <a:pt x="297879" y="156460"/>
                  </a:lnTo>
                  <a:lnTo>
                    <a:pt x="298004" y="157927"/>
                  </a:lnTo>
                  <a:lnTo>
                    <a:pt x="298129" y="158368"/>
                  </a:lnTo>
                  <a:lnTo>
                    <a:pt x="298699" y="164278"/>
                  </a:lnTo>
                  <a:lnTo>
                    <a:pt x="299895" y="169648"/>
                  </a:lnTo>
                  <a:lnTo>
                    <a:pt x="300534" y="175346"/>
                  </a:lnTo>
                  <a:lnTo>
                    <a:pt x="300534" y="182810"/>
                  </a:lnTo>
                  <a:lnTo>
                    <a:pt x="300534" y="183031"/>
                  </a:lnTo>
                  <a:lnTo>
                    <a:pt x="300461" y="191565"/>
                  </a:lnTo>
                  <a:lnTo>
                    <a:pt x="300461" y="209127"/>
                  </a:lnTo>
                  <a:lnTo>
                    <a:pt x="300016" y="213862"/>
                  </a:lnTo>
                  <a:lnTo>
                    <a:pt x="298630" y="221180"/>
                  </a:lnTo>
                  <a:lnTo>
                    <a:pt x="297948" y="229697"/>
                  </a:lnTo>
                  <a:lnTo>
                    <a:pt x="297845" y="230073"/>
                  </a:lnTo>
                  <a:lnTo>
                    <a:pt x="297741" y="231441"/>
                  </a:lnTo>
                  <a:lnTo>
                    <a:pt x="296152" y="241797"/>
                  </a:lnTo>
                  <a:lnTo>
                    <a:pt x="296036" y="242125"/>
                  </a:lnTo>
                  <a:lnTo>
                    <a:pt x="295971" y="242769"/>
                  </a:lnTo>
                  <a:lnTo>
                    <a:pt x="293981" y="252754"/>
                  </a:lnTo>
                  <a:lnTo>
                    <a:pt x="293411" y="254204"/>
                  </a:lnTo>
                  <a:lnTo>
                    <a:pt x="293143" y="255797"/>
                  </a:lnTo>
                  <a:lnTo>
                    <a:pt x="290126" y="264664"/>
                  </a:lnTo>
                  <a:lnTo>
                    <a:pt x="288477" y="273587"/>
                  </a:lnTo>
                  <a:lnTo>
                    <a:pt x="288131" y="274503"/>
                  </a:lnTo>
                  <a:lnTo>
                    <a:pt x="287954" y="275772"/>
                  </a:lnTo>
                  <a:lnTo>
                    <a:pt x="284764" y="286948"/>
                  </a:lnTo>
                  <a:lnTo>
                    <a:pt x="284384" y="287743"/>
                  </a:lnTo>
                  <a:lnTo>
                    <a:pt x="284255" y="288481"/>
                  </a:lnTo>
                  <a:lnTo>
                    <a:pt x="280223" y="299563"/>
                  </a:lnTo>
                  <a:lnTo>
                    <a:pt x="276489" y="310403"/>
                  </a:lnTo>
                  <a:lnTo>
                    <a:pt x="272975" y="321424"/>
                  </a:lnTo>
                  <a:lnTo>
                    <a:pt x="272595" y="322166"/>
                  </a:lnTo>
                  <a:lnTo>
                    <a:pt x="272478" y="322784"/>
                  </a:lnTo>
                  <a:lnTo>
                    <a:pt x="268278" y="333494"/>
                  </a:lnTo>
                  <a:lnTo>
                    <a:pt x="264431" y="344459"/>
                  </a:lnTo>
                  <a:lnTo>
                    <a:pt x="264228" y="344835"/>
                  </a:lnTo>
                  <a:lnTo>
                    <a:pt x="264172" y="345128"/>
                  </a:lnTo>
                  <a:lnTo>
                    <a:pt x="259665" y="356637"/>
                  </a:lnTo>
                  <a:lnTo>
                    <a:pt x="258750" y="358209"/>
                  </a:lnTo>
                  <a:lnTo>
                    <a:pt x="258539" y="359055"/>
                  </a:lnTo>
                  <a:lnTo>
                    <a:pt x="253181" y="369156"/>
                  </a:lnTo>
                  <a:lnTo>
                    <a:pt x="249201" y="379323"/>
                  </a:lnTo>
                  <a:lnTo>
                    <a:pt x="248553" y="380432"/>
                  </a:lnTo>
                  <a:lnTo>
                    <a:pt x="248394" y="381114"/>
                  </a:lnTo>
                  <a:lnTo>
                    <a:pt x="243826" y="390322"/>
                  </a:lnTo>
                  <a:lnTo>
                    <a:pt x="239557" y="400303"/>
                  </a:lnTo>
                  <a:lnTo>
                    <a:pt x="238953" y="401029"/>
                  </a:lnTo>
                  <a:lnTo>
                    <a:pt x="238689" y="402086"/>
                  </a:lnTo>
                  <a:lnTo>
                    <a:pt x="232952" y="412762"/>
                  </a:lnTo>
                  <a:lnTo>
                    <a:pt x="234925" y="415719"/>
                  </a:lnTo>
                  <a:lnTo>
                    <a:pt x="239660" y="421085"/>
                  </a:lnTo>
                  <a:lnTo>
                    <a:pt x="240079" y="421776"/>
                  </a:lnTo>
                  <a:lnTo>
                    <a:pt x="240563" y="422169"/>
                  </a:lnTo>
                  <a:lnTo>
                    <a:pt x="245549" y="428480"/>
                  </a:lnTo>
                  <a:lnTo>
                    <a:pt x="251571" y="434502"/>
                  </a:lnTo>
                  <a:lnTo>
                    <a:pt x="258249" y="441181"/>
                  </a:lnTo>
                  <a:lnTo>
                    <a:pt x="259108" y="442454"/>
                  </a:lnTo>
                  <a:lnTo>
                    <a:pt x="260101" y="443253"/>
                  </a:lnTo>
                  <a:lnTo>
                    <a:pt x="265105" y="449504"/>
                  </a:lnTo>
                  <a:lnTo>
                    <a:pt x="271062" y="454865"/>
                  </a:lnTo>
                  <a:lnTo>
                    <a:pt x="278220" y="460810"/>
                  </a:lnTo>
                  <a:lnTo>
                    <a:pt x="278880" y="461656"/>
                  </a:lnTo>
                  <a:lnTo>
                    <a:pt x="279903" y="462342"/>
                  </a:lnTo>
                  <a:lnTo>
                    <a:pt x="286439" y="468883"/>
                  </a:lnTo>
                  <a:lnTo>
                    <a:pt x="293808" y="475418"/>
                  </a:lnTo>
                  <a:lnTo>
                    <a:pt x="294033" y="475725"/>
                  </a:lnTo>
                  <a:lnTo>
                    <a:pt x="294391" y="475954"/>
                  </a:lnTo>
                  <a:lnTo>
                    <a:pt x="300599" y="481833"/>
                  </a:lnTo>
                  <a:lnTo>
                    <a:pt x="307247" y="486595"/>
                  </a:lnTo>
                  <a:lnTo>
                    <a:pt x="316084" y="492116"/>
                  </a:lnTo>
                  <a:lnTo>
                    <a:pt x="316140" y="492177"/>
                  </a:lnTo>
                  <a:lnTo>
                    <a:pt x="316256" y="492229"/>
                  </a:lnTo>
                  <a:lnTo>
                    <a:pt x="324364" y="497439"/>
                  </a:lnTo>
                  <a:lnTo>
                    <a:pt x="332682" y="501765"/>
                  </a:lnTo>
                  <a:lnTo>
                    <a:pt x="340069" y="505175"/>
                  </a:lnTo>
                  <a:lnTo>
                    <a:pt x="348884" y="508249"/>
                  </a:lnTo>
                  <a:lnTo>
                    <a:pt x="348919" y="508266"/>
                  </a:lnTo>
                  <a:lnTo>
                    <a:pt x="357151" y="511137"/>
                  </a:lnTo>
                  <a:lnTo>
                    <a:pt x="365409" y="512954"/>
                  </a:lnTo>
                  <a:lnTo>
                    <a:pt x="372550" y="514202"/>
                  </a:lnTo>
                  <a:lnTo>
                    <a:pt x="381037" y="514301"/>
                  </a:lnTo>
                  <a:lnTo>
                    <a:pt x="381037" y="514301"/>
                  </a:lnTo>
                  <a:lnTo>
                    <a:pt x="391264" y="514422"/>
                  </a:lnTo>
                  <a:lnTo>
                    <a:pt x="391298" y="514431"/>
                  </a:lnTo>
                  <a:lnTo>
                    <a:pt x="392269" y="514457"/>
                  </a:lnTo>
                  <a:lnTo>
                    <a:pt x="401827" y="514936"/>
                  </a:lnTo>
                  <a:lnTo>
                    <a:pt x="410275" y="514936"/>
                  </a:lnTo>
                  <a:lnTo>
                    <a:pt x="418931" y="514245"/>
                  </a:lnTo>
                  <a:lnTo>
                    <a:pt x="420321" y="514189"/>
                  </a:lnTo>
                  <a:lnTo>
                    <a:pt x="420429" y="514163"/>
                  </a:lnTo>
                  <a:lnTo>
                    <a:pt x="429577" y="513908"/>
                  </a:lnTo>
                  <a:lnTo>
                    <a:pt x="436259" y="513188"/>
                  </a:lnTo>
                  <a:lnTo>
                    <a:pt x="443089" y="511120"/>
                  </a:lnTo>
                  <a:lnTo>
                    <a:pt x="444164" y="510956"/>
                  </a:lnTo>
                  <a:lnTo>
                    <a:pt x="444975" y="510615"/>
                  </a:lnTo>
                  <a:lnTo>
                    <a:pt x="453544" y="508625"/>
                  </a:lnTo>
                  <a:lnTo>
                    <a:pt x="461289" y="506479"/>
                  </a:lnTo>
                  <a:lnTo>
                    <a:pt x="469215" y="503820"/>
                  </a:lnTo>
                  <a:lnTo>
                    <a:pt x="476934" y="500461"/>
                  </a:lnTo>
                  <a:lnTo>
                    <a:pt x="476951" y="500457"/>
                  </a:lnTo>
                  <a:lnTo>
                    <a:pt x="485878" y="496356"/>
                  </a:lnTo>
                  <a:lnTo>
                    <a:pt x="486491" y="496222"/>
                  </a:lnTo>
                  <a:lnTo>
                    <a:pt x="487290" y="495756"/>
                  </a:lnTo>
                  <a:lnTo>
                    <a:pt x="493675" y="493200"/>
                  </a:lnTo>
                  <a:lnTo>
                    <a:pt x="499209" y="489509"/>
                  </a:lnTo>
                  <a:lnTo>
                    <a:pt x="506246" y="484458"/>
                  </a:lnTo>
                  <a:lnTo>
                    <a:pt x="513036" y="479243"/>
                  </a:lnTo>
                  <a:lnTo>
                    <a:pt x="518938" y="474158"/>
                  </a:lnTo>
                  <a:lnTo>
                    <a:pt x="524381" y="468593"/>
                  </a:lnTo>
                  <a:lnTo>
                    <a:pt x="530037" y="461880"/>
                  </a:lnTo>
                  <a:lnTo>
                    <a:pt x="530352" y="461639"/>
                  </a:lnTo>
                  <a:lnTo>
                    <a:pt x="530602" y="461233"/>
                  </a:lnTo>
                  <a:lnTo>
                    <a:pt x="534777" y="456592"/>
                  </a:lnTo>
                  <a:lnTo>
                    <a:pt x="530412" y="452457"/>
                  </a:lnTo>
                  <a:lnTo>
                    <a:pt x="529717" y="451468"/>
                  </a:lnTo>
                  <a:lnTo>
                    <a:pt x="528793" y="450786"/>
                  </a:lnTo>
                  <a:lnTo>
                    <a:pt x="522534" y="443741"/>
                  </a:lnTo>
                  <a:lnTo>
                    <a:pt x="522534" y="443741"/>
                  </a:lnTo>
                  <a:lnTo>
                    <a:pt x="515916" y="436341"/>
                  </a:lnTo>
                  <a:lnTo>
                    <a:pt x="515903" y="436328"/>
                  </a:lnTo>
                  <a:lnTo>
                    <a:pt x="515894" y="436320"/>
                  </a:lnTo>
                  <a:lnTo>
                    <a:pt x="509238" y="428882"/>
                  </a:lnTo>
                  <a:lnTo>
                    <a:pt x="508819" y="428204"/>
                  </a:lnTo>
                  <a:lnTo>
                    <a:pt x="508327" y="427811"/>
                  </a:lnTo>
                  <a:lnTo>
                    <a:pt x="501346" y="419177"/>
                  </a:lnTo>
                  <a:lnTo>
                    <a:pt x="499593" y="416077"/>
                  </a:lnTo>
                  <a:lnTo>
                    <a:pt x="498540" y="414972"/>
                  </a:lnTo>
                  <a:lnTo>
                    <a:pt x="494003" y="406610"/>
                  </a:lnTo>
                  <a:lnTo>
                    <a:pt x="488499" y="398356"/>
                  </a:lnTo>
                  <a:lnTo>
                    <a:pt x="487705" y="396703"/>
                  </a:lnTo>
                  <a:lnTo>
                    <a:pt x="487148" y="396120"/>
                  </a:lnTo>
                  <a:lnTo>
                    <a:pt x="482114" y="386834"/>
                  </a:lnTo>
                  <a:lnTo>
                    <a:pt x="482110" y="386817"/>
                  </a:lnTo>
                  <a:lnTo>
                    <a:pt x="476360" y="376478"/>
                  </a:lnTo>
                  <a:lnTo>
                    <a:pt x="476355" y="376465"/>
                  </a:lnTo>
                  <a:lnTo>
                    <a:pt x="470238" y="365759"/>
                  </a:lnTo>
                  <a:lnTo>
                    <a:pt x="470169" y="365513"/>
                  </a:lnTo>
                  <a:lnTo>
                    <a:pt x="470005" y="365345"/>
                  </a:lnTo>
                  <a:lnTo>
                    <a:pt x="464186" y="354876"/>
                  </a:lnTo>
                  <a:lnTo>
                    <a:pt x="464000" y="354177"/>
                  </a:lnTo>
                  <a:lnTo>
                    <a:pt x="463560" y="353689"/>
                  </a:lnTo>
                  <a:lnTo>
                    <a:pt x="458526" y="343635"/>
                  </a:lnTo>
                  <a:lnTo>
                    <a:pt x="458280" y="342598"/>
                  </a:lnTo>
                  <a:lnTo>
                    <a:pt x="457348" y="340954"/>
                  </a:lnTo>
                  <a:lnTo>
                    <a:pt x="453186" y="329993"/>
                  </a:lnTo>
                  <a:lnTo>
                    <a:pt x="449163" y="320660"/>
                  </a:lnTo>
                  <a:lnTo>
                    <a:pt x="449068" y="320202"/>
                  </a:lnTo>
                  <a:lnTo>
                    <a:pt x="448761" y="319675"/>
                  </a:lnTo>
                  <a:lnTo>
                    <a:pt x="444505" y="308861"/>
                  </a:lnTo>
                  <a:lnTo>
                    <a:pt x="444388" y="308261"/>
                  </a:lnTo>
                  <a:lnTo>
                    <a:pt x="444051" y="307622"/>
                  </a:lnTo>
                  <a:lnTo>
                    <a:pt x="440576" y="297603"/>
                  </a:lnTo>
                  <a:lnTo>
                    <a:pt x="440304" y="296036"/>
                  </a:lnTo>
                  <a:lnTo>
                    <a:pt x="439713" y="294615"/>
                  </a:lnTo>
                  <a:lnTo>
                    <a:pt x="437429" y="284751"/>
                  </a:lnTo>
                  <a:lnTo>
                    <a:pt x="434891" y="275345"/>
                  </a:lnTo>
                  <a:lnTo>
                    <a:pt x="434882" y="275293"/>
                  </a:lnTo>
                  <a:lnTo>
                    <a:pt x="432214" y="265787"/>
                  </a:lnTo>
                  <a:lnTo>
                    <a:pt x="432137" y="265234"/>
                  </a:lnTo>
                  <a:lnTo>
                    <a:pt x="431973" y="264854"/>
                  </a:lnTo>
                  <a:lnTo>
                    <a:pt x="429654" y="255616"/>
                  </a:lnTo>
                  <a:lnTo>
                    <a:pt x="429240" y="252318"/>
                  </a:lnTo>
                  <a:lnTo>
                    <a:pt x="428895" y="251066"/>
                  </a:lnTo>
                  <a:lnTo>
                    <a:pt x="428247" y="243304"/>
                  </a:lnTo>
                  <a:lnTo>
                    <a:pt x="426654" y="235698"/>
                  </a:lnTo>
                  <a:lnTo>
                    <a:pt x="426257" y="231929"/>
                  </a:lnTo>
                  <a:lnTo>
                    <a:pt x="426076" y="231186"/>
                  </a:lnTo>
                  <a:lnTo>
                    <a:pt x="425687" y="222604"/>
                  </a:lnTo>
                  <a:lnTo>
                    <a:pt x="425687" y="222548"/>
                  </a:lnTo>
                  <a:lnTo>
                    <a:pt x="425683" y="222544"/>
                  </a:lnTo>
                  <a:lnTo>
                    <a:pt x="425324" y="214639"/>
                  </a:lnTo>
                  <a:lnTo>
                    <a:pt x="424625" y="207642"/>
                  </a:lnTo>
                  <a:lnTo>
                    <a:pt x="424496" y="205164"/>
                  </a:lnTo>
                  <a:lnTo>
                    <a:pt x="424478" y="205082"/>
                  </a:lnTo>
                  <a:lnTo>
                    <a:pt x="424405" y="197635"/>
                  </a:lnTo>
                  <a:lnTo>
                    <a:pt x="424401" y="197341"/>
                  </a:lnTo>
                  <a:lnTo>
                    <a:pt x="424401" y="191056"/>
                  </a:lnTo>
                  <a:lnTo>
                    <a:pt x="424569" y="188030"/>
                  </a:lnTo>
                  <a:lnTo>
                    <a:pt x="425368" y="180833"/>
                  </a:lnTo>
                  <a:lnTo>
                    <a:pt x="425381" y="180786"/>
                  </a:lnTo>
                  <a:lnTo>
                    <a:pt x="425389" y="180674"/>
                  </a:lnTo>
                  <a:lnTo>
                    <a:pt x="426123" y="174638"/>
                  </a:lnTo>
                  <a:lnTo>
                    <a:pt x="426568" y="173235"/>
                  </a:lnTo>
                  <a:lnTo>
                    <a:pt x="426904" y="170757"/>
                  </a:lnTo>
                  <a:lnTo>
                    <a:pt x="428377" y="165417"/>
                  </a:lnTo>
                  <a:lnTo>
                    <a:pt x="428942" y="162007"/>
                  </a:lnTo>
                  <a:lnTo>
                    <a:pt x="429909" y="159335"/>
                  </a:lnTo>
                  <a:lnTo>
                    <a:pt x="430371" y="156835"/>
                  </a:lnTo>
                  <a:lnTo>
                    <a:pt x="432706" y="150722"/>
                  </a:lnTo>
                  <a:lnTo>
                    <a:pt x="433911" y="148633"/>
                  </a:lnTo>
                  <a:lnTo>
                    <a:pt x="435137" y="145952"/>
                  </a:lnTo>
                  <a:lnTo>
                    <a:pt x="437895" y="141609"/>
                  </a:lnTo>
                  <a:lnTo>
                    <a:pt x="440408" y="137543"/>
                  </a:lnTo>
                  <a:lnTo>
                    <a:pt x="442622" y="133843"/>
                  </a:lnTo>
                  <a:lnTo>
                    <a:pt x="444980" y="131542"/>
                  </a:lnTo>
                  <a:lnTo>
                    <a:pt x="448450" y="127035"/>
                  </a:lnTo>
                  <a:lnTo>
                    <a:pt x="452387" y="123711"/>
                  </a:lnTo>
                  <a:lnTo>
                    <a:pt x="455949" y="120508"/>
                  </a:lnTo>
                  <a:lnTo>
                    <a:pt x="456968" y="119878"/>
                  </a:lnTo>
                  <a:lnTo>
                    <a:pt x="458030" y="118803"/>
                  </a:lnTo>
                  <a:lnTo>
                    <a:pt x="462204" y="116636"/>
                  </a:lnTo>
                  <a:lnTo>
                    <a:pt x="464432" y="115254"/>
                  </a:lnTo>
                  <a:lnTo>
                    <a:pt x="465101" y="115129"/>
                  </a:lnTo>
                  <a:lnTo>
                    <a:pt x="465792" y="114771"/>
                  </a:lnTo>
                  <a:lnTo>
                    <a:pt x="468058" y="114011"/>
                  </a:lnTo>
                  <a:lnTo>
                    <a:pt x="470722" y="112526"/>
                  </a:lnTo>
                  <a:lnTo>
                    <a:pt x="471930" y="112211"/>
                  </a:lnTo>
                  <a:lnTo>
                    <a:pt x="474395" y="110803"/>
                  </a:lnTo>
                  <a:lnTo>
                    <a:pt x="479312" y="108904"/>
                  </a:lnTo>
                  <a:lnTo>
                    <a:pt x="482390" y="108326"/>
                  </a:lnTo>
                  <a:lnTo>
                    <a:pt x="485572" y="107259"/>
                  </a:lnTo>
                  <a:lnTo>
                    <a:pt x="490921" y="106495"/>
                  </a:lnTo>
                  <a:lnTo>
                    <a:pt x="492440" y="106383"/>
                  </a:lnTo>
                  <a:lnTo>
                    <a:pt x="492803" y="106284"/>
                  </a:lnTo>
                  <a:lnTo>
                    <a:pt x="498588" y="105822"/>
                  </a:lnTo>
                  <a:lnTo>
                    <a:pt x="500910" y="105727"/>
                  </a:lnTo>
                  <a:lnTo>
                    <a:pt x="506410" y="105727"/>
                  </a:lnTo>
                  <a:lnTo>
                    <a:pt x="507960" y="105770"/>
                  </a:lnTo>
                  <a:lnTo>
                    <a:pt x="515104" y="106167"/>
                  </a:lnTo>
                  <a:lnTo>
                    <a:pt x="515320" y="106219"/>
                  </a:lnTo>
                  <a:lnTo>
                    <a:pt x="516542" y="106288"/>
                  </a:lnTo>
                  <a:lnTo>
                    <a:pt x="522965" y="106992"/>
                  </a:lnTo>
                  <a:lnTo>
                    <a:pt x="526708" y="108140"/>
                  </a:lnTo>
                  <a:lnTo>
                    <a:pt x="530119" y="108792"/>
                  </a:lnTo>
                  <a:lnTo>
                    <a:pt x="537022" y="111520"/>
                  </a:lnTo>
                  <a:lnTo>
                    <a:pt x="537220" y="111641"/>
                  </a:lnTo>
                  <a:lnTo>
                    <a:pt x="537350" y="111667"/>
                  </a:lnTo>
                  <a:lnTo>
                    <a:pt x="543860" y="114391"/>
                  </a:lnTo>
                  <a:lnTo>
                    <a:pt x="544175" y="114585"/>
                  </a:lnTo>
                  <a:lnTo>
                    <a:pt x="544382" y="114633"/>
                  </a:lnTo>
                  <a:lnTo>
                    <a:pt x="551280" y="117745"/>
                  </a:lnTo>
                  <a:lnTo>
                    <a:pt x="551742" y="118043"/>
                  </a:lnTo>
                  <a:lnTo>
                    <a:pt x="552027" y="118108"/>
                  </a:lnTo>
                  <a:lnTo>
                    <a:pt x="558166" y="121151"/>
                  </a:lnTo>
                  <a:lnTo>
                    <a:pt x="559349" y="121971"/>
                  </a:lnTo>
                  <a:lnTo>
                    <a:pt x="560596" y="122541"/>
                  </a:lnTo>
                  <a:lnTo>
                    <a:pt x="567387" y="126841"/>
                  </a:lnTo>
                  <a:lnTo>
                    <a:pt x="574152" y="130782"/>
                  </a:lnTo>
                  <a:lnTo>
                    <a:pt x="575110" y="131749"/>
                  </a:lnTo>
                  <a:lnTo>
                    <a:pt x="577402" y="133019"/>
                  </a:lnTo>
                  <a:lnTo>
                    <a:pt x="583809" y="138091"/>
                  </a:lnTo>
                  <a:lnTo>
                    <a:pt x="585048" y="139632"/>
                  </a:lnTo>
                  <a:lnTo>
                    <a:pt x="586908" y="140949"/>
                  </a:lnTo>
                  <a:lnTo>
                    <a:pt x="592784" y="147221"/>
                  </a:lnTo>
                  <a:lnTo>
                    <a:pt x="592987" y="147536"/>
                  </a:lnTo>
                  <a:lnTo>
                    <a:pt x="593254" y="147735"/>
                  </a:lnTo>
                  <a:lnTo>
                    <a:pt x="599907" y="155169"/>
                  </a:lnTo>
                  <a:lnTo>
                    <a:pt x="601016" y="156965"/>
                  </a:lnTo>
                  <a:lnTo>
                    <a:pt x="602082" y="157906"/>
                  </a:lnTo>
                  <a:lnTo>
                    <a:pt x="607120" y="165102"/>
                  </a:lnTo>
                  <a:lnTo>
                    <a:pt x="612430" y="171824"/>
                  </a:lnTo>
                  <a:lnTo>
                    <a:pt x="613509" y="173775"/>
                  </a:lnTo>
                  <a:lnTo>
                    <a:pt x="615655" y="176892"/>
                  </a:lnTo>
                  <a:lnTo>
                    <a:pt x="619899" y="185370"/>
                  </a:lnTo>
                  <a:lnTo>
                    <a:pt x="620201" y="186622"/>
                  </a:lnTo>
                  <a:lnTo>
                    <a:pt x="621323" y="188686"/>
                  </a:lnTo>
                  <a:lnTo>
                    <a:pt x="624578" y="197708"/>
                  </a:lnTo>
                  <a:lnTo>
                    <a:pt x="628023" y="205613"/>
                  </a:lnTo>
                  <a:lnTo>
                    <a:pt x="628317" y="207007"/>
                  </a:lnTo>
                  <a:lnTo>
                    <a:pt x="629219" y="208833"/>
                  </a:lnTo>
                  <a:lnTo>
                    <a:pt x="632306" y="218840"/>
                  </a:lnTo>
                  <a:lnTo>
                    <a:pt x="632504" y="220139"/>
                  </a:lnTo>
                  <a:lnTo>
                    <a:pt x="632923" y="221141"/>
                  </a:lnTo>
                  <a:lnTo>
                    <a:pt x="635487" y="232369"/>
                  </a:lnTo>
                  <a:lnTo>
                    <a:pt x="635832" y="235400"/>
                  </a:lnTo>
                  <a:lnTo>
                    <a:pt x="636135" y="236475"/>
                  </a:lnTo>
                  <a:lnTo>
                    <a:pt x="637123" y="247820"/>
                  </a:lnTo>
                  <a:lnTo>
                    <a:pt x="638483" y="258949"/>
                  </a:lnTo>
                  <a:lnTo>
                    <a:pt x="638535" y="259803"/>
                  </a:lnTo>
                  <a:lnTo>
                    <a:pt x="638595" y="260006"/>
                  </a:lnTo>
                  <a:lnTo>
                    <a:pt x="639670" y="272081"/>
                  </a:lnTo>
                  <a:lnTo>
                    <a:pt x="639688" y="272400"/>
                  </a:lnTo>
                  <a:lnTo>
                    <a:pt x="639700" y="272461"/>
                  </a:lnTo>
                  <a:lnTo>
                    <a:pt x="640633" y="284130"/>
                  </a:lnTo>
                  <a:lnTo>
                    <a:pt x="640711" y="286046"/>
                  </a:lnTo>
                  <a:lnTo>
                    <a:pt x="640728" y="286124"/>
                  </a:lnTo>
                  <a:lnTo>
                    <a:pt x="640879" y="297491"/>
                  </a:lnTo>
                  <a:lnTo>
                    <a:pt x="640879" y="297547"/>
                  </a:lnTo>
                  <a:lnTo>
                    <a:pt x="640879" y="297547"/>
                  </a:lnTo>
                  <a:lnTo>
                    <a:pt x="641021" y="309310"/>
                  </a:lnTo>
                  <a:lnTo>
                    <a:pt x="641026" y="309682"/>
                  </a:lnTo>
                  <a:lnTo>
                    <a:pt x="640978" y="311339"/>
                  </a:lnTo>
                  <a:lnTo>
                    <a:pt x="640301" y="323207"/>
                  </a:lnTo>
                  <a:lnTo>
                    <a:pt x="640266" y="323340"/>
                  </a:lnTo>
                  <a:lnTo>
                    <a:pt x="640231" y="324096"/>
                  </a:lnTo>
                  <a:lnTo>
                    <a:pt x="639044" y="337172"/>
                  </a:lnTo>
                  <a:lnTo>
                    <a:pt x="638867" y="337776"/>
                  </a:lnTo>
                  <a:lnTo>
                    <a:pt x="638703" y="339628"/>
                  </a:lnTo>
                  <a:lnTo>
                    <a:pt x="636480" y="351867"/>
                  </a:lnTo>
                  <a:lnTo>
                    <a:pt x="635004" y="363708"/>
                  </a:lnTo>
                  <a:lnTo>
                    <a:pt x="634909" y="364006"/>
                  </a:lnTo>
                  <a:lnTo>
                    <a:pt x="634848" y="364736"/>
                  </a:lnTo>
                  <a:lnTo>
                    <a:pt x="632858" y="376694"/>
                  </a:lnTo>
                  <a:lnTo>
                    <a:pt x="632659" y="377246"/>
                  </a:lnTo>
                  <a:lnTo>
                    <a:pt x="632552" y="378209"/>
                  </a:lnTo>
                  <a:lnTo>
                    <a:pt x="629564" y="391320"/>
                  </a:lnTo>
                  <a:lnTo>
                    <a:pt x="629323" y="391894"/>
                  </a:lnTo>
                  <a:lnTo>
                    <a:pt x="629223" y="392602"/>
                  </a:lnTo>
                  <a:lnTo>
                    <a:pt x="625839" y="404534"/>
                  </a:lnTo>
                  <a:lnTo>
                    <a:pt x="625683" y="404858"/>
                  </a:lnTo>
                  <a:lnTo>
                    <a:pt x="625636" y="405173"/>
                  </a:lnTo>
                  <a:lnTo>
                    <a:pt x="621850" y="417101"/>
                  </a:lnTo>
                  <a:lnTo>
                    <a:pt x="621586" y="417610"/>
                  </a:lnTo>
                  <a:lnTo>
                    <a:pt x="621509" y="418063"/>
                  </a:lnTo>
                  <a:lnTo>
                    <a:pt x="617727" y="428402"/>
                  </a:lnTo>
                  <a:lnTo>
                    <a:pt x="616808" y="430051"/>
                  </a:lnTo>
                  <a:lnTo>
                    <a:pt x="616575" y="431036"/>
                  </a:lnTo>
                  <a:lnTo>
                    <a:pt x="611606" y="441073"/>
                  </a:lnTo>
                  <a:lnTo>
                    <a:pt x="609171" y="446646"/>
                  </a:lnTo>
                  <a:lnTo>
                    <a:pt x="611675" y="448589"/>
                  </a:lnTo>
                  <a:lnTo>
                    <a:pt x="617947" y="452694"/>
                  </a:lnTo>
                  <a:lnTo>
                    <a:pt x="618262" y="453035"/>
                  </a:lnTo>
                  <a:lnTo>
                    <a:pt x="618936" y="453385"/>
                  </a:lnTo>
                  <a:lnTo>
                    <a:pt x="625195" y="457926"/>
                  </a:lnTo>
                  <a:lnTo>
                    <a:pt x="631023" y="461233"/>
                  </a:lnTo>
                  <a:lnTo>
                    <a:pt x="638902" y="465356"/>
                  </a:lnTo>
                  <a:lnTo>
                    <a:pt x="639057" y="465502"/>
                  </a:lnTo>
                  <a:lnTo>
                    <a:pt x="639252" y="465550"/>
                  </a:lnTo>
                  <a:lnTo>
                    <a:pt x="646055" y="469288"/>
                  </a:lnTo>
                  <a:lnTo>
                    <a:pt x="652954" y="472315"/>
                  </a:lnTo>
                  <a:lnTo>
                    <a:pt x="653286" y="472522"/>
                  </a:lnTo>
                  <a:lnTo>
                    <a:pt x="653497" y="472569"/>
                  </a:lnTo>
                  <a:lnTo>
                    <a:pt x="658458" y="474918"/>
                  </a:lnTo>
                  <a:lnTo>
                    <a:pt x="665006" y="476545"/>
                  </a:lnTo>
                  <a:lnTo>
                    <a:pt x="665576" y="476796"/>
                  </a:lnTo>
                  <a:lnTo>
                    <a:pt x="666215" y="476891"/>
                  </a:lnTo>
                  <a:lnTo>
                    <a:pt x="672807" y="478898"/>
                  </a:lnTo>
                  <a:lnTo>
                    <a:pt x="680215" y="480586"/>
                  </a:lnTo>
                  <a:lnTo>
                    <a:pt x="680228" y="480590"/>
                  </a:lnTo>
                  <a:lnTo>
                    <a:pt x="688599" y="482412"/>
                  </a:lnTo>
                  <a:lnTo>
                    <a:pt x="688603" y="482416"/>
                  </a:lnTo>
                  <a:lnTo>
                    <a:pt x="694181" y="483560"/>
                  </a:lnTo>
                  <a:lnTo>
                    <a:pt x="700924" y="483491"/>
                  </a:lnTo>
                  <a:lnTo>
                    <a:pt x="701234" y="483487"/>
                  </a:lnTo>
                  <a:lnTo>
                    <a:pt x="701234" y="483487"/>
                  </a:lnTo>
                  <a:lnTo>
                    <a:pt x="706005" y="483893"/>
                  </a:lnTo>
                  <a:lnTo>
                    <a:pt x="712169" y="484933"/>
                  </a:lnTo>
                  <a:lnTo>
                    <a:pt x="720195" y="484860"/>
                  </a:lnTo>
                  <a:lnTo>
                    <a:pt x="720484" y="484855"/>
                  </a:lnTo>
                  <a:lnTo>
                    <a:pt x="738796" y="484855"/>
                  </a:lnTo>
                  <a:lnTo>
                    <a:pt x="746778" y="483897"/>
                  </a:lnTo>
                  <a:lnTo>
                    <a:pt x="748920" y="483767"/>
                  </a:lnTo>
                  <a:lnTo>
                    <a:pt x="749187" y="483703"/>
                  </a:lnTo>
                  <a:lnTo>
                    <a:pt x="757333" y="483375"/>
                  </a:lnTo>
                  <a:lnTo>
                    <a:pt x="766105" y="481989"/>
                  </a:lnTo>
                  <a:lnTo>
                    <a:pt x="766762" y="481933"/>
                  </a:lnTo>
                  <a:lnTo>
                    <a:pt x="766986" y="481864"/>
                  </a:lnTo>
                  <a:lnTo>
                    <a:pt x="776220" y="480638"/>
                  </a:lnTo>
                  <a:lnTo>
                    <a:pt x="785709" y="479166"/>
                  </a:lnTo>
                  <a:lnTo>
                    <a:pt x="793345" y="477581"/>
                  </a:lnTo>
                  <a:lnTo>
                    <a:pt x="800728" y="475259"/>
                  </a:lnTo>
                  <a:lnTo>
                    <a:pt x="801923" y="475069"/>
                  </a:lnTo>
                  <a:lnTo>
                    <a:pt x="802882" y="474663"/>
                  </a:lnTo>
                  <a:lnTo>
                    <a:pt x="812526" y="472349"/>
                  </a:lnTo>
                  <a:lnTo>
                    <a:pt x="819606" y="470299"/>
                  </a:lnTo>
                  <a:lnTo>
                    <a:pt x="827294" y="466836"/>
                  </a:lnTo>
                  <a:lnTo>
                    <a:pt x="827696" y="466750"/>
                  </a:lnTo>
                  <a:lnTo>
                    <a:pt x="828175" y="466456"/>
                  </a:lnTo>
                  <a:lnTo>
                    <a:pt x="836373" y="463016"/>
                  </a:lnTo>
                  <a:lnTo>
                    <a:pt x="843284" y="459782"/>
                  </a:lnTo>
                  <a:lnTo>
                    <a:pt x="845490" y="458353"/>
                  </a:lnTo>
                  <a:lnTo>
                    <a:pt x="842878" y="455703"/>
                  </a:lnTo>
                  <a:lnTo>
                    <a:pt x="837007" y="450203"/>
                  </a:lnTo>
                  <a:lnTo>
                    <a:pt x="836912" y="450069"/>
                  </a:lnTo>
                  <a:lnTo>
                    <a:pt x="836765" y="449974"/>
                  </a:lnTo>
                  <a:lnTo>
                    <a:pt x="829340" y="442843"/>
                  </a:lnTo>
                  <a:lnTo>
                    <a:pt x="828637" y="441832"/>
                  </a:lnTo>
                  <a:lnTo>
                    <a:pt x="827704" y="441146"/>
                  </a:lnTo>
                  <a:lnTo>
                    <a:pt x="821937" y="434653"/>
                  </a:lnTo>
                  <a:lnTo>
                    <a:pt x="814684" y="427302"/>
                  </a:lnTo>
                  <a:lnTo>
                    <a:pt x="813976" y="426240"/>
                  </a:lnTo>
                  <a:lnTo>
                    <a:pt x="813100" y="425562"/>
                  </a:lnTo>
                  <a:lnTo>
                    <a:pt x="806849" y="418145"/>
                  </a:lnTo>
                  <a:lnTo>
                    <a:pt x="805778" y="416311"/>
                  </a:lnTo>
                  <a:lnTo>
                    <a:pt x="804807" y="415426"/>
                  </a:lnTo>
                  <a:lnTo>
                    <a:pt x="800244" y="408588"/>
                  </a:lnTo>
                  <a:lnTo>
                    <a:pt x="794382" y="401659"/>
                  </a:lnTo>
                  <a:lnTo>
                    <a:pt x="793410" y="400010"/>
                  </a:lnTo>
                  <a:lnTo>
                    <a:pt x="790928" y="396630"/>
                  </a:lnTo>
                  <a:lnTo>
                    <a:pt x="786745" y="388971"/>
                  </a:lnTo>
                  <a:lnTo>
                    <a:pt x="781612" y="381106"/>
                  </a:lnTo>
                  <a:lnTo>
                    <a:pt x="776034" y="372934"/>
                  </a:lnTo>
                  <a:lnTo>
                    <a:pt x="775206" y="371233"/>
                  </a:lnTo>
                  <a:lnTo>
                    <a:pt x="774588" y="370603"/>
                  </a:lnTo>
                  <a:lnTo>
                    <a:pt x="769550" y="361610"/>
                  </a:lnTo>
                  <a:lnTo>
                    <a:pt x="764310" y="353581"/>
                  </a:lnTo>
                  <a:lnTo>
                    <a:pt x="764271" y="353494"/>
                  </a:lnTo>
                  <a:lnTo>
                    <a:pt x="764240" y="353469"/>
                  </a:lnTo>
                  <a:lnTo>
                    <a:pt x="758417" y="344545"/>
                  </a:lnTo>
                  <a:lnTo>
                    <a:pt x="757428" y="342447"/>
                  </a:lnTo>
                  <a:lnTo>
                    <a:pt x="756215" y="340569"/>
                  </a:lnTo>
                  <a:lnTo>
                    <a:pt x="752270" y="331974"/>
                  </a:lnTo>
                  <a:lnTo>
                    <a:pt x="747754" y="323647"/>
                  </a:lnTo>
                  <a:lnTo>
                    <a:pt x="747473" y="322546"/>
                  </a:lnTo>
                  <a:lnTo>
                    <a:pt x="746282" y="320543"/>
                  </a:lnTo>
                  <a:lnTo>
                    <a:pt x="742034" y="310135"/>
                  </a:lnTo>
                  <a:lnTo>
                    <a:pt x="741995" y="309945"/>
                  </a:lnTo>
                  <a:lnTo>
                    <a:pt x="741892" y="309768"/>
                  </a:lnTo>
                  <a:lnTo>
                    <a:pt x="738360" y="300961"/>
                  </a:lnTo>
                  <a:lnTo>
                    <a:pt x="738360" y="300961"/>
                  </a:lnTo>
                  <a:lnTo>
                    <a:pt x="734773" y="292729"/>
                  </a:lnTo>
                  <a:lnTo>
                    <a:pt x="734618" y="291999"/>
                  </a:lnTo>
                  <a:lnTo>
                    <a:pt x="734121" y="291114"/>
                  </a:lnTo>
                  <a:lnTo>
                    <a:pt x="730655" y="281889"/>
                  </a:lnTo>
                  <a:lnTo>
                    <a:pt x="730473" y="280900"/>
                  </a:lnTo>
                  <a:lnTo>
                    <a:pt x="729977" y="279895"/>
                  </a:lnTo>
                  <a:lnTo>
                    <a:pt x="727391" y="271412"/>
                  </a:lnTo>
                  <a:lnTo>
                    <a:pt x="724524" y="263399"/>
                  </a:lnTo>
                  <a:lnTo>
                    <a:pt x="724252" y="261858"/>
                  </a:lnTo>
                  <a:lnTo>
                    <a:pt x="723609" y="260391"/>
                  </a:lnTo>
                  <a:lnTo>
                    <a:pt x="721300" y="251170"/>
                  </a:lnTo>
                  <a:lnTo>
                    <a:pt x="721209" y="250474"/>
                  </a:lnTo>
                  <a:lnTo>
                    <a:pt x="721041" y="250060"/>
                  </a:lnTo>
                  <a:lnTo>
                    <a:pt x="719115" y="241223"/>
                  </a:lnTo>
                  <a:lnTo>
                    <a:pt x="719111" y="241189"/>
                  </a:lnTo>
                  <a:lnTo>
                    <a:pt x="717203" y="233103"/>
                  </a:lnTo>
                  <a:lnTo>
                    <a:pt x="717073" y="231994"/>
                  </a:lnTo>
                  <a:lnTo>
                    <a:pt x="716849" y="231389"/>
                  </a:lnTo>
                  <a:lnTo>
                    <a:pt x="715303" y="222937"/>
                  </a:lnTo>
                  <a:lnTo>
                    <a:pt x="714975" y="219366"/>
                  </a:lnTo>
                  <a:lnTo>
                    <a:pt x="714824" y="218740"/>
                  </a:lnTo>
                  <a:lnTo>
                    <a:pt x="714431" y="210163"/>
                  </a:lnTo>
                  <a:lnTo>
                    <a:pt x="714431" y="210137"/>
                  </a:lnTo>
                  <a:lnTo>
                    <a:pt x="714082" y="202768"/>
                  </a:lnTo>
                  <a:lnTo>
                    <a:pt x="713395" y="196301"/>
                  </a:lnTo>
                  <a:lnTo>
                    <a:pt x="713218" y="193020"/>
                  </a:lnTo>
                  <a:lnTo>
                    <a:pt x="713374" y="189985"/>
                  </a:lnTo>
                  <a:lnTo>
                    <a:pt x="714021" y="183600"/>
                  </a:lnTo>
                  <a:lnTo>
                    <a:pt x="714371" y="176900"/>
                  </a:lnTo>
                  <a:lnTo>
                    <a:pt x="714690" y="169963"/>
                  </a:lnTo>
                  <a:lnTo>
                    <a:pt x="714919" y="169039"/>
                  </a:lnTo>
                  <a:lnTo>
                    <a:pt x="715377" y="164869"/>
                  </a:lnTo>
                  <a:lnTo>
                    <a:pt x="716983" y="157599"/>
                  </a:lnTo>
                  <a:lnTo>
                    <a:pt x="717902" y="155385"/>
                  </a:lnTo>
                  <a:lnTo>
                    <a:pt x="718269" y="153438"/>
                  </a:lnTo>
                  <a:lnTo>
                    <a:pt x="720333" y="148093"/>
                  </a:lnTo>
                  <a:lnTo>
                    <a:pt x="722094" y="142784"/>
                  </a:lnTo>
                  <a:lnTo>
                    <a:pt x="722906" y="141242"/>
                  </a:lnTo>
                  <a:lnTo>
                    <a:pt x="723139" y="140163"/>
                  </a:lnTo>
                  <a:lnTo>
                    <a:pt x="725880" y="134046"/>
                  </a:lnTo>
                  <a:lnTo>
                    <a:pt x="726256" y="133463"/>
                  </a:lnTo>
                  <a:lnTo>
                    <a:pt x="726342" y="133105"/>
                  </a:lnTo>
                  <a:lnTo>
                    <a:pt x="729170" y="127432"/>
                  </a:lnTo>
                  <a:lnTo>
                    <a:pt x="730581" y="125399"/>
                  </a:lnTo>
                  <a:lnTo>
                    <a:pt x="731466" y="123638"/>
                  </a:lnTo>
                  <a:lnTo>
                    <a:pt x="734618" y="119187"/>
                  </a:lnTo>
                  <a:lnTo>
                    <a:pt x="735049" y="118807"/>
                  </a:lnTo>
                  <a:lnTo>
                    <a:pt x="735459" y="118065"/>
                  </a:lnTo>
                  <a:lnTo>
                    <a:pt x="738956" y="113609"/>
                  </a:lnTo>
                  <a:lnTo>
                    <a:pt x="740225" y="112586"/>
                  </a:lnTo>
                  <a:lnTo>
                    <a:pt x="741326" y="110950"/>
                  </a:lnTo>
                  <a:lnTo>
                    <a:pt x="743571" y="108705"/>
                  </a:lnTo>
                  <a:lnTo>
                    <a:pt x="745492" y="106439"/>
                  </a:lnTo>
                  <a:lnTo>
                    <a:pt x="749451" y="103404"/>
                  </a:lnTo>
                  <a:lnTo>
                    <a:pt x="751829" y="100797"/>
                  </a:lnTo>
                  <a:lnTo>
                    <a:pt x="755257" y="98509"/>
                  </a:lnTo>
                  <a:lnTo>
                    <a:pt x="756712" y="97814"/>
                  </a:lnTo>
                  <a:lnTo>
                    <a:pt x="758128" y="96799"/>
                  </a:lnTo>
                  <a:lnTo>
                    <a:pt x="761853" y="94844"/>
                  </a:lnTo>
                  <a:lnTo>
                    <a:pt x="762963" y="94567"/>
                  </a:lnTo>
                  <a:lnTo>
                    <a:pt x="764871" y="93449"/>
                  </a:lnTo>
                  <a:lnTo>
                    <a:pt x="767776" y="92279"/>
                  </a:lnTo>
                  <a:lnTo>
                    <a:pt x="769991" y="91192"/>
                  </a:lnTo>
                  <a:lnTo>
                    <a:pt x="770487" y="91075"/>
                  </a:lnTo>
                  <a:lnTo>
                    <a:pt x="771005" y="90708"/>
                  </a:lnTo>
                  <a:lnTo>
                    <a:pt x="782661" y="87988"/>
                  </a:lnTo>
                  <a:lnTo>
                    <a:pt x="786533" y="87854"/>
                  </a:lnTo>
                  <a:lnTo>
                    <a:pt x="786870" y="87850"/>
                  </a:lnTo>
                  <a:lnTo>
                    <a:pt x="786892" y="87846"/>
                  </a:lnTo>
                  <a:lnTo>
                    <a:pt x="789585" y="87777"/>
                  </a:lnTo>
                  <a:lnTo>
                    <a:pt x="790980" y="87488"/>
                  </a:lnTo>
                  <a:lnTo>
                    <a:pt x="797468" y="86814"/>
                  </a:lnTo>
                  <a:lnTo>
                    <a:pt x="797986" y="86818"/>
                  </a:lnTo>
                  <a:lnTo>
                    <a:pt x="801919" y="86883"/>
                  </a:lnTo>
                  <a:lnTo>
                    <a:pt x="807341" y="86564"/>
                  </a:lnTo>
                  <a:lnTo>
                    <a:pt x="809253" y="86503"/>
                  </a:lnTo>
                  <a:lnTo>
                    <a:pt x="811321" y="86572"/>
                  </a:lnTo>
                  <a:lnTo>
                    <a:pt x="817313" y="86970"/>
                  </a:lnTo>
                  <a:lnTo>
                    <a:pt x="817611" y="87052"/>
                  </a:lnTo>
                  <a:lnTo>
                    <a:pt x="819001" y="87138"/>
                  </a:lnTo>
                  <a:lnTo>
                    <a:pt x="825442" y="87941"/>
                  </a:lnTo>
                  <a:lnTo>
                    <a:pt x="826465" y="88269"/>
                  </a:lnTo>
                  <a:lnTo>
                    <a:pt x="828555" y="88511"/>
                  </a:lnTo>
                  <a:lnTo>
                    <a:pt x="835444" y="90125"/>
                  </a:lnTo>
                  <a:lnTo>
                    <a:pt x="836347" y="90509"/>
                  </a:lnTo>
                  <a:lnTo>
                    <a:pt x="837383" y="90669"/>
                  </a:lnTo>
                  <a:lnTo>
                    <a:pt x="843889" y="92694"/>
                  </a:lnTo>
                  <a:lnTo>
                    <a:pt x="845201" y="93354"/>
                  </a:lnTo>
                  <a:lnTo>
                    <a:pt x="846233" y="93562"/>
                  </a:lnTo>
                  <a:lnTo>
                    <a:pt x="853118" y="96385"/>
                  </a:lnTo>
                  <a:lnTo>
                    <a:pt x="853468" y="96596"/>
                  </a:lnTo>
                  <a:lnTo>
                    <a:pt x="853701" y="96648"/>
                  </a:lnTo>
                  <a:lnTo>
                    <a:pt x="860966" y="99869"/>
                  </a:lnTo>
                  <a:lnTo>
                    <a:pt x="862918" y="101112"/>
                  </a:lnTo>
                  <a:lnTo>
                    <a:pt x="865020" y="102088"/>
                  </a:lnTo>
                  <a:lnTo>
                    <a:pt x="871085" y="106003"/>
                  </a:lnTo>
                  <a:lnTo>
                    <a:pt x="871176" y="106102"/>
                  </a:lnTo>
                  <a:lnTo>
                    <a:pt x="871366" y="106193"/>
                  </a:lnTo>
                  <a:lnTo>
                    <a:pt x="876477" y="109603"/>
                  </a:lnTo>
                  <a:lnTo>
                    <a:pt x="882435" y="112802"/>
                  </a:lnTo>
                  <a:lnTo>
                    <a:pt x="883397" y="113510"/>
                  </a:lnTo>
                  <a:lnTo>
                    <a:pt x="884369" y="113959"/>
                  </a:lnTo>
                  <a:lnTo>
                    <a:pt x="891638" y="118626"/>
                  </a:lnTo>
                  <a:lnTo>
                    <a:pt x="892191" y="119217"/>
                  </a:lnTo>
                  <a:lnTo>
                    <a:pt x="893391" y="119856"/>
                  </a:lnTo>
                  <a:lnTo>
                    <a:pt x="899754" y="124626"/>
                  </a:lnTo>
                  <a:lnTo>
                    <a:pt x="900173" y="125123"/>
                  </a:lnTo>
                  <a:lnTo>
                    <a:pt x="900941" y="125572"/>
                  </a:lnTo>
                  <a:lnTo>
                    <a:pt x="908915" y="132211"/>
                  </a:lnTo>
                  <a:lnTo>
                    <a:pt x="910046" y="133670"/>
                  </a:lnTo>
                  <a:lnTo>
                    <a:pt x="911695" y="134840"/>
                  </a:lnTo>
                  <a:lnTo>
                    <a:pt x="915965" y="139395"/>
                  </a:lnTo>
                  <a:lnTo>
                    <a:pt x="921637" y="143871"/>
                  </a:lnTo>
                  <a:lnTo>
                    <a:pt x="923890" y="146660"/>
                  </a:lnTo>
                  <a:lnTo>
                    <a:pt x="926684" y="148905"/>
                  </a:lnTo>
                  <a:lnTo>
                    <a:pt x="932878" y="156654"/>
                  </a:lnTo>
                  <a:lnTo>
                    <a:pt x="938594" y="163177"/>
                  </a:lnTo>
                  <a:lnTo>
                    <a:pt x="939410" y="164519"/>
                  </a:lnTo>
                  <a:lnTo>
                    <a:pt x="940265" y="165249"/>
                  </a:lnTo>
                  <a:lnTo>
                    <a:pt x="946041" y="173058"/>
                  </a:lnTo>
                  <a:lnTo>
                    <a:pt x="946757" y="174423"/>
                  </a:lnTo>
                  <a:lnTo>
                    <a:pt x="948009" y="176046"/>
                  </a:lnTo>
                  <a:lnTo>
                    <a:pt x="952969" y="184580"/>
                  </a:lnTo>
                  <a:lnTo>
                    <a:pt x="953367" y="185517"/>
                  </a:lnTo>
                  <a:lnTo>
                    <a:pt x="953880" y="186251"/>
                  </a:lnTo>
                  <a:lnTo>
                    <a:pt x="958020" y="194376"/>
                  </a:lnTo>
                  <a:lnTo>
                    <a:pt x="958189" y="195075"/>
                  </a:lnTo>
                  <a:lnTo>
                    <a:pt x="958849" y="196124"/>
                  </a:lnTo>
                  <a:lnTo>
                    <a:pt x="962596" y="204611"/>
                  </a:lnTo>
                  <a:lnTo>
                    <a:pt x="962929" y="206169"/>
                  </a:lnTo>
                  <a:lnTo>
                    <a:pt x="963960" y="208259"/>
                  </a:lnTo>
                  <a:lnTo>
                    <a:pt x="966356" y="216068"/>
                  </a:lnTo>
                  <a:lnTo>
                    <a:pt x="969762" y="225069"/>
                  </a:lnTo>
                  <a:lnTo>
                    <a:pt x="970078" y="226766"/>
                  </a:lnTo>
                  <a:lnTo>
                    <a:pt x="970859" y="228531"/>
                  </a:lnTo>
                  <a:lnTo>
                    <a:pt x="973626" y="239298"/>
                  </a:lnTo>
                  <a:lnTo>
                    <a:pt x="973881" y="241275"/>
                  </a:lnTo>
                  <a:lnTo>
                    <a:pt x="974269" y="242384"/>
                  </a:lnTo>
                  <a:lnTo>
                    <a:pt x="975914" y="252797"/>
                  </a:lnTo>
                  <a:lnTo>
                    <a:pt x="975918" y="252849"/>
                  </a:lnTo>
                  <a:lnTo>
                    <a:pt x="977835" y="264310"/>
                  </a:lnTo>
                  <a:lnTo>
                    <a:pt x="977960" y="265813"/>
                  </a:lnTo>
                  <a:lnTo>
                    <a:pt x="978107" y="266296"/>
                  </a:lnTo>
                  <a:lnTo>
                    <a:pt x="979273" y="277153"/>
                  </a:lnTo>
                  <a:lnTo>
                    <a:pt x="979368" y="278884"/>
                  </a:lnTo>
                  <a:lnTo>
                    <a:pt x="979428" y="279126"/>
                  </a:lnTo>
                  <a:lnTo>
                    <a:pt x="980007" y="291240"/>
                  </a:lnTo>
                  <a:lnTo>
                    <a:pt x="980045" y="292789"/>
                  </a:lnTo>
                  <a:lnTo>
                    <a:pt x="980041" y="293307"/>
                  </a:lnTo>
                  <a:lnTo>
                    <a:pt x="979838" y="305507"/>
                  </a:lnTo>
                  <a:lnTo>
                    <a:pt x="979838" y="305507"/>
                  </a:lnTo>
                  <a:lnTo>
                    <a:pt x="979635" y="317305"/>
                  </a:lnTo>
                  <a:lnTo>
                    <a:pt x="979635" y="317305"/>
                  </a:lnTo>
                  <a:lnTo>
                    <a:pt x="979458" y="328642"/>
                  </a:lnTo>
                  <a:lnTo>
                    <a:pt x="979394" y="328940"/>
                  </a:lnTo>
                  <a:lnTo>
                    <a:pt x="979014" y="333347"/>
                  </a:lnTo>
                  <a:lnTo>
                    <a:pt x="977326" y="343069"/>
                  </a:lnTo>
                  <a:lnTo>
                    <a:pt x="977002" y="352769"/>
                  </a:lnTo>
                  <a:lnTo>
                    <a:pt x="976920" y="353132"/>
                  </a:lnTo>
                  <a:lnTo>
                    <a:pt x="976704" y="356067"/>
                  </a:lnTo>
                  <a:lnTo>
                    <a:pt x="975029" y="367615"/>
                  </a:lnTo>
                  <a:lnTo>
                    <a:pt x="975025" y="367637"/>
                  </a:lnTo>
                  <a:lnTo>
                    <a:pt x="973449" y="378300"/>
                  </a:lnTo>
                  <a:lnTo>
                    <a:pt x="973078" y="379370"/>
                  </a:lnTo>
                  <a:lnTo>
                    <a:pt x="972849" y="381205"/>
                  </a:lnTo>
                  <a:lnTo>
                    <a:pt x="969987" y="392399"/>
                  </a:lnTo>
                  <a:lnTo>
                    <a:pt x="969128" y="394311"/>
                  </a:lnTo>
                  <a:lnTo>
                    <a:pt x="968821" y="395896"/>
                  </a:lnTo>
                  <a:lnTo>
                    <a:pt x="965117" y="405177"/>
                  </a:lnTo>
                  <a:lnTo>
                    <a:pt x="961789" y="414808"/>
                  </a:lnTo>
                  <a:lnTo>
                    <a:pt x="961327" y="415667"/>
                  </a:lnTo>
                  <a:lnTo>
                    <a:pt x="961198" y="416328"/>
                  </a:lnTo>
                  <a:lnTo>
                    <a:pt x="957191" y="425955"/>
                  </a:lnTo>
                  <a:lnTo>
                    <a:pt x="956630" y="426874"/>
                  </a:lnTo>
                  <a:lnTo>
                    <a:pt x="956496" y="427457"/>
                  </a:lnTo>
                  <a:lnTo>
                    <a:pt x="951614" y="437408"/>
                  </a:lnTo>
                  <a:lnTo>
                    <a:pt x="950712" y="438724"/>
                  </a:lnTo>
                  <a:lnTo>
                    <a:pt x="950077" y="440110"/>
                  </a:lnTo>
                  <a:lnTo>
                    <a:pt x="944504" y="448869"/>
                  </a:lnTo>
                  <a:lnTo>
                    <a:pt x="944202" y="449154"/>
                  </a:lnTo>
                  <a:lnTo>
                    <a:pt x="943887" y="449784"/>
                  </a:lnTo>
                  <a:lnTo>
                    <a:pt x="940580" y="454542"/>
                  </a:lnTo>
                  <a:lnTo>
                    <a:pt x="945216" y="457317"/>
                  </a:lnTo>
                  <a:lnTo>
                    <a:pt x="945838" y="457956"/>
                  </a:lnTo>
                  <a:lnTo>
                    <a:pt x="947293" y="458707"/>
                  </a:lnTo>
                  <a:lnTo>
                    <a:pt x="953462" y="463180"/>
                  </a:lnTo>
                  <a:lnTo>
                    <a:pt x="959782" y="466789"/>
                  </a:lnTo>
                  <a:lnTo>
                    <a:pt x="965558" y="469763"/>
                  </a:lnTo>
                  <a:lnTo>
                    <a:pt x="973989" y="473269"/>
                  </a:lnTo>
                  <a:lnTo>
                    <a:pt x="975862" y="474413"/>
                  </a:lnTo>
                  <a:lnTo>
                    <a:pt x="976821" y="474659"/>
                  </a:lnTo>
                  <a:lnTo>
                    <a:pt x="982031" y="477538"/>
                  </a:lnTo>
                  <a:lnTo>
                    <a:pt x="988407" y="479727"/>
                  </a:lnTo>
                  <a:lnTo>
                    <a:pt x="988770" y="479921"/>
                  </a:lnTo>
                  <a:lnTo>
                    <a:pt x="989068" y="479977"/>
                  </a:lnTo>
                  <a:lnTo>
                    <a:pt x="997167" y="483029"/>
                  </a:lnTo>
                  <a:lnTo>
                    <a:pt x="1003914" y="485455"/>
                  </a:lnTo>
                  <a:lnTo>
                    <a:pt x="1011292" y="487558"/>
                  </a:lnTo>
                  <a:lnTo>
                    <a:pt x="1011754" y="487778"/>
                  </a:lnTo>
                  <a:lnTo>
                    <a:pt x="1012207" y="487847"/>
                  </a:lnTo>
                  <a:lnTo>
                    <a:pt x="1020198" y="490459"/>
                  </a:lnTo>
                  <a:lnTo>
                    <a:pt x="1025956" y="492021"/>
                  </a:lnTo>
                  <a:lnTo>
                    <a:pt x="1032825" y="493450"/>
                  </a:lnTo>
                  <a:lnTo>
                    <a:pt x="1038942" y="494612"/>
                  </a:lnTo>
                  <a:lnTo>
                    <a:pt x="1045646" y="495169"/>
                  </a:lnTo>
                  <a:lnTo>
                    <a:pt x="1045862" y="495229"/>
                  </a:lnTo>
                  <a:lnTo>
                    <a:pt x="1046699" y="495276"/>
                  </a:lnTo>
                  <a:lnTo>
                    <a:pt x="1053753" y="496131"/>
                  </a:lnTo>
                  <a:lnTo>
                    <a:pt x="1059948" y="496071"/>
                  </a:lnTo>
                  <a:lnTo>
                    <a:pt x="1059987" y="496071"/>
                  </a:lnTo>
                  <a:lnTo>
                    <a:pt x="1059987" y="496071"/>
                  </a:lnTo>
                  <a:lnTo>
                    <a:pt x="1066886" y="496015"/>
                  </a:lnTo>
                  <a:lnTo>
                    <a:pt x="1073244" y="495087"/>
                  </a:lnTo>
                  <a:lnTo>
                    <a:pt x="1074345" y="495005"/>
                  </a:lnTo>
                  <a:lnTo>
                    <a:pt x="1074665" y="494910"/>
                  </a:lnTo>
                  <a:lnTo>
                    <a:pt x="1081598" y="494184"/>
                  </a:lnTo>
                  <a:lnTo>
                    <a:pt x="1088708" y="492824"/>
                  </a:lnTo>
                  <a:lnTo>
                    <a:pt x="1089204" y="492773"/>
                  </a:lnTo>
                  <a:lnTo>
                    <a:pt x="1089416" y="492699"/>
                  </a:lnTo>
                  <a:lnTo>
                    <a:pt x="1097894" y="491219"/>
                  </a:lnTo>
                  <a:lnTo>
                    <a:pt x="1103973" y="489893"/>
                  </a:lnTo>
                  <a:lnTo>
                    <a:pt x="1111026" y="487243"/>
                  </a:lnTo>
                  <a:lnTo>
                    <a:pt x="1111398" y="487174"/>
                  </a:lnTo>
                  <a:lnTo>
                    <a:pt x="1111743" y="486984"/>
                  </a:lnTo>
                  <a:lnTo>
                    <a:pt x="1119993" y="484044"/>
                  </a:lnTo>
                  <a:lnTo>
                    <a:pt x="1127435" y="480888"/>
                  </a:lnTo>
                  <a:lnTo>
                    <a:pt x="1127660" y="480841"/>
                  </a:lnTo>
                  <a:lnTo>
                    <a:pt x="1127884" y="480707"/>
                  </a:lnTo>
                  <a:lnTo>
                    <a:pt x="1137088" y="476899"/>
                  </a:lnTo>
                  <a:lnTo>
                    <a:pt x="1144487" y="473415"/>
                  </a:lnTo>
                  <a:lnTo>
                    <a:pt x="1150850" y="470130"/>
                  </a:lnTo>
                  <a:lnTo>
                    <a:pt x="1156605" y="466301"/>
                  </a:lnTo>
                  <a:lnTo>
                    <a:pt x="1164082" y="460840"/>
                  </a:lnTo>
                  <a:lnTo>
                    <a:pt x="1172362" y="454602"/>
                  </a:lnTo>
                  <a:lnTo>
                    <a:pt x="1178954" y="449284"/>
                  </a:lnTo>
                  <a:lnTo>
                    <a:pt x="1186500" y="442817"/>
                  </a:lnTo>
                  <a:lnTo>
                    <a:pt x="1193813" y="436199"/>
                  </a:lnTo>
                  <a:lnTo>
                    <a:pt x="1200211" y="429801"/>
                  </a:lnTo>
                  <a:lnTo>
                    <a:pt x="1206647" y="422795"/>
                  </a:lnTo>
                  <a:lnTo>
                    <a:pt x="1211512" y="416846"/>
                  </a:lnTo>
                  <a:lnTo>
                    <a:pt x="1212190" y="415685"/>
                  </a:lnTo>
                  <a:lnTo>
                    <a:pt x="1211793" y="415387"/>
                  </a:lnTo>
                  <a:lnTo>
                    <a:pt x="1205931" y="408743"/>
                  </a:lnTo>
                  <a:lnTo>
                    <a:pt x="1205331" y="407759"/>
                  </a:lnTo>
                  <a:lnTo>
                    <a:pt x="1204657" y="407210"/>
                  </a:lnTo>
                  <a:lnTo>
                    <a:pt x="1198972" y="399906"/>
                  </a:lnTo>
                  <a:lnTo>
                    <a:pt x="1193809" y="393530"/>
                  </a:lnTo>
                  <a:lnTo>
                    <a:pt x="1193787" y="393495"/>
                  </a:lnTo>
                  <a:lnTo>
                    <a:pt x="1193761" y="393474"/>
                  </a:lnTo>
                  <a:lnTo>
                    <a:pt x="1188361" y="386813"/>
                  </a:lnTo>
                  <a:lnTo>
                    <a:pt x="1187230" y="384818"/>
                  </a:lnTo>
                  <a:lnTo>
                    <a:pt x="1186263" y="383912"/>
                  </a:lnTo>
                  <a:lnTo>
                    <a:pt x="1181743" y="376854"/>
                  </a:lnTo>
                  <a:lnTo>
                    <a:pt x="1176942" y="370339"/>
                  </a:lnTo>
                  <a:lnTo>
                    <a:pt x="1175967" y="368474"/>
                  </a:lnTo>
                  <a:lnTo>
                    <a:pt x="1174356" y="366217"/>
                  </a:lnTo>
                  <a:lnTo>
                    <a:pt x="1170281" y="358450"/>
                  </a:lnTo>
                  <a:lnTo>
                    <a:pt x="1166435" y="351807"/>
                  </a:lnTo>
                  <a:lnTo>
                    <a:pt x="1165999" y="350779"/>
                  </a:lnTo>
                  <a:lnTo>
                    <a:pt x="1165446" y="349980"/>
                  </a:lnTo>
                  <a:lnTo>
                    <a:pt x="1161207" y="341515"/>
                  </a:lnTo>
                  <a:lnTo>
                    <a:pt x="1161043" y="340829"/>
                  </a:lnTo>
                  <a:lnTo>
                    <a:pt x="1160417" y="339823"/>
                  </a:lnTo>
                  <a:lnTo>
                    <a:pt x="1156635" y="331141"/>
                  </a:lnTo>
                  <a:lnTo>
                    <a:pt x="1152715" y="322961"/>
                  </a:lnTo>
                  <a:lnTo>
                    <a:pt x="1152435" y="321722"/>
                  </a:lnTo>
                  <a:lnTo>
                    <a:pt x="1151425" y="319878"/>
                  </a:lnTo>
                  <a:lnTo>
                    <a:pt x="1148493" y="311758"/>
                  </a:lnTo>
                  <a:lnTo>
                    <a:pt x="1145105" y="304985"/>
                  </a:lnTo>
                  <a:lnTo>
                    <a:pt x="1145005" y="304566"/>
                  </a:lnTo>
                  <a:lnTo>
                    <a:pt x="1144625" y="303992"/>
                  </a:lnTo>
                  <a:lnTo>
                    <a:pt x="1140710" y="295569"/>
                  </a:lnTo>
                  <a:lnTo>
                    <a:pt x="1140347" y="293951"/>
                  </a:lnTo>
                  <a:lnTo>
                    <a:pt x="1139147" y="291550"/>
                  </a:lnTo>
                  <a:lnTo>
                    <a:pt x="1136738" y="283879"/>
                  </a:lnTo>
                  <a:lnTo>
                    <a:pt x="1133803" y="276873"/>
                  </a:lnTo>
                  <a:lnTo>
                    <a:pt x="1133777" y="276760"/>
                  </a:lnTo>
                  <a:lnTo>
                    <a:pt x="1133721" y="276670"/>
                  </a:lnTo>
                  <a:lnTo>
                    <a:pt x="1130194" y="268265"/>
                  </a:lnTo>
                  <a:lnTo>
                    <a:pt x="1129844" y="266538"/>
                  </a:lnTo>
                  <a:lnTo>
                    <a:pt x="1128843" y="264401"/>
                  </a:lnTo>
                  <a:lnTo>
                    <a:pt x="1126477" y="256004"/>
                  </a:lnTo>
                  <a:lnTo>
                    <a:pt x="1126468" y="255948"/>
                  </a:lnTo>
                  <a:lnTo>
                    <a:pt x="1123818" y="246883"/>
                  </a:lnTo>
                  <a:lnTo>
                    <a:pt x="1123813" y="246861"/>
                  </a:lnTo>
                  <a:lnTo>
                    <a:pt x="1121297" y="238974"/>
                  </a:lnTo>
                  <a:lnTo>
                    <a:pt x="1120878" y="236328"/>
                  </a:lnTo>
                  <a:lnTo>
                    <a:pt x="1120174" y="234359"/>
                  </a:lnTo>
                  <a:lnTo>
                    <a:pt x="1119186" y="228428"/>
                  </a:lnTo>
                  <a:lnTo>
                    <a:pt x="1117070" y="223278"/>
                  </a:lnTo>
                  <a:lnTo>
                    <a:pt x="1116449" y="220143"/>
                  </a:lnTo>
                  <a:lnTo>
                    <a:pt x="1115071" y="216288"/>
                  </a:lnTo>
                  <a:lnTo>
                    <a:pt x="1113526" y="207050"/>
                  </a:lnTo>
                  <a:lnTo>
                    <a:pt x="1113522" y="207011"/>
                  </a:lnTo>
                  <a:lnTo>
                    <a:pt x="1112037" y="198874"/>
                  </a:lnTo>
                  <a:lnTo>
                    <a:pt x="1111933" y="197738"/>
                  </a:lnTo>
                  <a:lnTo>
                    <a:pt x="1111786" y="197294"/>
                  </a:lnTo>
                  <a:lnTo>
                    <a:pt x="1110780" y="189933"/>
                  </a:lnTo>
                  <a:lnTo>
                    <a:pt x="1109459" y="184006"/>
                  </a:lnTo>
                  <a:lnTo>
                    <a:pt x="1109157" y="181334"/>
                  </a:lnTo>
                  <a:lnTo>
                    <a:pt x="1108842" y="180276"/>
                  </a:lnTo>
                  <a:lnTo>
                    <a:pt x="1107974" y="172182"/>
                  </a:lnTo>
                  <a:lnTo>
                    <a:pt x="1107815" y="169229"/>
                  </a:lnTo>
                  <a:lnTo>
                    <a:pt x="1107789" y="169100"/>
                  </a:lnTo>
                  <a:lnTo>
                    <a:pt x="1107711" y="163414"/>
                  </a:lnTo>
                  <a:lnTo>
                    <a:pt x="1107158" y="159037"/>
                  </a:lnTo>
                  <a:lnTo>
                    <a:pt x="1106895" y="154918"/>
                  </a:lnTo>
                  <a:lnTo>
                    <a:pt x="1106895" y="154918"/>
                  </a:lnTo>
                  <a:lnTo>
                    <a:pt x="1107042" y="151897"/>
                  </a:lnTo>
                  <a:lnTo>
                    <a:pt x="1107780" y="144105"/>
                  </a:lnTo>
                  <a:lnTo>
                    <a:pt x="1108143" y="138303"/>
                  </a:lnTo>
                  <a:lnTo>
                    <a:pt x="1108143" y="138298"/>
                  </a:lnTo>
                  <a:lnTo>
                    <a:pt x="1108527" y="131745"/>
                  </a:lnTo>
                  <a:lnTo>
                    <a:pt x="1108877" y="130390"/>
                  </a:lnTo>
                  <a:lnTo>
                    <a:pt x="1109421" y="125969"/>
                  </a:lnTo>
                  <a:lnTo>
                    <a:pt x="1111039" y="119463"/>
                  </a:lnTo>
                  <a:lnTo>
                    <a:pt x="1112222" y="116800"/>
                  </a:lnTo>
                  <a:lnTo>
                    <a:pt x="1112619" y="114853"/>
                  </a:lnTo>
                  <a:lnTo>
                    <a:pt x="1115058" y="109150"/>
                  </a:lnTo>
                  <a:lnTo>
                    <a:pt x="1115084" y="109103"/>
                  </a:lnTo>
                  <a:lnTo>
                    <a:pt x="1116993" y="104682"/>
                  </a:lnTo>
                  <a:lnTo>
                    <a:pt x="1117990" y="103089"/>
                  </a:lnTo>
                  <a:lnTo>
                    <a:pt x="1118836" y="101142"/>
                  </a:lnTo>
                  <a:lnTo>
                    <a:pt x="1121271" y="97071"/>
                  </a:lnTo>
                  <a:lnTo>
                    <a:pt x="1122630" y="95750"/>
                  </a:lnTo>
                  <a:lnTo>
                    <a:pt x="1124413" y="92763"/>
                  </a:lnTo>
                  <a:lnTo>
                    <a:pt x="1127539" y="89145"/>
                  </a:lnTo>
                  <a:lnTo>
                    <a:pt x="1129119" y="87949"/>
                  </a:lnTo>
                  <a:lnTo>
                    <a:pt x="1130323" y="86309"/>
                  </a:lnTo>
                  <a:lnTo>
                    <a:pt x="1134221" y="82799"/>
                  </a:lnTo>
                  <a:lnTo>
                    <a:pt x="1134360" y="82713"/>
                  </a:lnTo>
                  <a:lnTo>
                    <a:pt x="1134494" y="82553"/>
                  </a:lnTo>
                  <a:lnTo>
                    <a:pt x="1142104" y="77567"/>
                  </a:lnTo>
                  <a:lnTo>
                    <a:pt x="1145411" y="76013"/>
                  </a:lnTo>
                  <a:lnTo>
                    <a:pt x="1145415" y="76009"/>
                  </a:lnTo>
                  <a:lnTo>
                    <a:pt x="1148606" y="74407"/>
                  </a:lnTo>
                  <a:lnTo>
                    <a:pt x="1149633" y="74165"/>
                  </a:lnTo>
                  <a:lnTo>
                    <a:pt x="1151226" y="73229"/>
                  </a:lnTo>
                  <a:lnTo>
                    <a:pt x="1154939" y="71735"/>
                  </a:lnTo>
                  <a:lnTo>
                    <a:pt x="1156031" y="71523"/>
                  </a:lnTo>
                  <a:lnTo>
                    <a:pt x="1157248" y="70902"/>
                  </a:lnTo>
                  <a:lnTo>
                    <a:pt x="1162109" y="69335"/>
                  </a:lnTo>
                  <a:lnTo>
                    <a:pt x="1172198" y="67720"/>
                  </a:lnTo>
                  <a:lnTo>
                    <a:pt x="1173303" y="67720"/>
                  </a:lnTo>
                  <a:lnTo>
                    <a:pt x="1173920" y="67599"/>
                  </a:lnTo>
                  <a:lnTo>
                    <a:pt x="1180443" y="66934"/>
                  </a:lnTo>
                  <a:lnTo>
                    <a:pt x="1185157" y="66934"/>
                  </a:lnTo>
                  <a:lnTo>
                    <a:pt x="1185714" y="66943"/>
                  </a:lnTo>
                  <a:lnTo>
                    <a:pt x="1189669" y="67008"/>
                  </a:lnTo>
                  <a:lnTo>
                    <a:pt x="1190040" y="67090"/>
                  </a:lnTo>
                  <a:lnTo>
                    <a:pt x="1194836" y="67522"/>
                  </a:lnTo>
                  <a:lnTo>
                    <a:pt x="1199356" y="68337"/>
                  </a:lnTo>
                  <a:lnTo>
                    <a:pt x="1199382" y="68350"/>
                  </a:lnTo>
                  <a:lnTo>
                    <a:pt x="1203677" y="69123"/>
                  </a:lnTo>
                  <a:lnTo>
                    <a:pt x="1204696" y="69507"/>
                  </a:lnTo>
                  <a:lnTo>
                    <a:pt x="1206185" y="69706"/>
                  </a:lnTo>
                  <a:lnTo>
                    <a:pt x="1210731" y="70941"/>
                  </a:lnTo>
                  <a:lnTo>
                    <a:pt x="1210822" y="70984"/>
                  </a:lnTo>
                  <a:lnTo>
                    <a:pt x="1210878" y="70988"/>
                  </a:lnTo>
                  <a:lnTo>
                    <a:pt x="1216602" y="72620"/>
                  </a:lnTo>
                  <a:lnTo>
                    <a:pt x="1219296" y="73906"/>
                  </a:lnTo>
                  <a:lnTo>
                    <a:pt x="1221014" y="74282"/>
                  </a:lnTo>
                  <a:lnTo>
                    <a:pt x="1225909" y="76535"/>
                  </a:lnTo>
                  <a:lnTo>
                    <a:pt x="1231021" y="78716"/>
                  </a:lnTo>
                  <a:lnTo>
                    <a:pt x="1232484" y="79626"/>
                  </a:lnTo>
                  <a:lnTo>
                    <a:pt x="1234349" y="80416"/>
                  </a:lnTo>
                  <a:lnTo>
                    <a:pt x="1238368" y="82760"/>
                  </a:lnTo>
                  <a:lnTo>
                    <a:pt x="1244451" y="85877"/>
                  </a:lnTo>
                  <a:lnTo>
                    <a:pt x="1245064" y="86313"/>
                  </a:lnTo>
                  <a:lnTo>
                    <a:pt x="1245750" y="86603"/>
                  </a:lnTo>
                  <a:lnTo>
                    <a:pt x="1251841" y="90138"/>
                  </a:lnTo>
                  <a:lnTo>
                    <a:pt x="1251850" y="90147"/>
                  </a:lnTo>
                  <a:lnTo>
                    <a:pt x="1258343" y="93846"/>
                  </a:lnTo>
                  <a:lnTo>
                    <a:pt x="1259690" y="94878"/>
                  </a:lnTo>
                  <a:lnTo>
                    <a:pt x="1260864" y="95470"/>
                  </a:lnTo>
                  <a:lnTo>
                    <a:pt x="1266256" y="99286"/>
                  </a:lnTo>
                  <a:lnTo>
                    <a:pt x="1272140" y="103067"/>
                  </a:lnTo>
                  <a:lnTo>
                    <a:pt x="1274013" y="105075"/>
                  </a:lnTo>
                  <a:lnTo>
                    <a:pt x="1277588" y="107505"/>
                  </a:lnTo>
                  <a:lnTo>
                    <a:pt x="1281568" y="111524"/>
                  </a:lnTo>
                  <a:lnTo>
                    <a:pt x="1285764" y="114684"/>
                  </a:lnTo>
                  <a:lnTo>
                    <a:pt x="1287512" y="116778"/>
                  </a:lnTo>
                  <a:lnTo>
                    <a:pt x="1290163" y="118695"/>
                  </a:lnTo>
                  <a:lnTo>
                    <a:pt x="1296539" y="125637"/>
                  </a:lnTo>
                  <a:lnTo>
                    <a:pt x="1297424" y="127044"/>
                  </a:lnTo>
                  <a:lnTo>
                    <a:pt x="1300861" y="131512"/>
                  </a:lnTo>
                  <a:lnTo>
                    <a:pt x="1305095" y="138821"/>
                  </a:lnTo>
                  <a:lnTo>
                    <a:pt x="1305113" y="138855"/>
                  </a:lnTo>
                  <a:lnTo>
                    <a:pt x="1310056" y="147208"/>
                  </a:lnTo>
                  <a:lnTo>
                    <a:pt x="1310444" y="148119"/>
                  </a:lnTo>
                  <a:lnTo>
                    <a:pt x="1310971" y="148853"/>
                  </a:lnTo>
                  <a:lnTo>
                    <a:pt x="1315201" y="156922"/>
                  </a:lnTo>
                  <a:lnTo>
                    <a:pt x="1315443" y="157880"/>
                  </a:lnTo>
                  <a:lnTo>
                    <a:pt x="1316402" y="159443"/>
                  </a:lnTo>
                  <a:lnTo>
                    <a:pt x="1319855" y="167477"/>
                  </a:lnTo>
                  <a:lnTo>
                    <a:pt x="1319972" y="168033"/>
                  </a:lnTo>
                  <a:lnTo>
                    <a:pt x="1320343" y="168677"/>
                  </a:lnTo>
                  <a:lnTo>
                    <a:pt x="1323797" y="177488"/>
                  </a:lnTo>
                  <a:lnTo>
                    <a:pt x="1324280" y="180000"/>
                  </a:lnTo>
                  <a:lnTo>
                    <a:pt x="1325411" y="182784"/>
                  </a:lnTo>
                  <a:lnTo>
                    <a:pt x="1327332" y="191595"/>
                  </a:lnTo>
                  <a:lnTo>
                    <a:pt x="1327336" y="191621"/>
                  </a:lnTo>
                  <a:lnTo>
                    <a:pt x="1329525" y="200713"/>
                  </a:lnTo>
                  <a:lnTo>
                    <a:pt x="1330004" y="204676"/>
                  </a:lnTo>
                  <a:lnTo>
                    <a:pt x="1330389" y="206070"/>
                  </a:lnTo>
                  <a:lnTo>
                    <a:pt x="1331166" y="215770"/>
                  </a:lnTo>
                  <a:lnTo>
                    <a:pt x="1331200" y="216604"/>
                  </a:lnTo>
                  <a:lnTo>
                    <a:pt x="1331230" y="216720"/>
                  </a:lnTo>
                  <a:lnTo>
                    <a:pt x="1331809" y="227249"/>
                  </a:lnTo>
                  <a:lnTo>
                    <a:pt x="1331861" y="229157"/>
                  </a:lnTo>
                  <a:lnTo>
                    <a:pt x="1331856" y="229770"/>
                  </a:lnTo>
                  <a:lnTo>
                    <a:pt x="1331653" y="240796"/>
                  </a:lnTo>
                  <a:lnTo>
                    <a:pt x="1331653" y="240796"/>
                  </a:lnTo>
                  <a:lnTo>
                    <a:pt x="1331451" y="252534"/>
                  </a:lnTo>
                  <a:lnTo>
                    <a:pt x="1331425" y="252659"/>
                  </a:lnTo>
                  <a:lnTo>
                    <a:pt x="1331321" y="254908"/>
                  </a:lnTo>
                  <a:lnTo>
                    <a:pt x="1330440" y="264651"/>
                  </a:lnTo>
                  <a:lnTo>
                    <a:pt x="1330009" y="276368"/>
                  </a:lnTo>
                  <a:lnTo>
                    <a:pt x="1329879" y="276925"/>
                  </a:lnTo>
                  <a:lnTo>
                    <a:pt x="1329555" y="280667"/>
                  </a:lnTo>
                  <a:lnTo>
                    <a:pt x="1327682" y="291507"/>
                  </a:lnTo>
                  <a:lnTo>
                    <a:pt x="1326499" y="302347"/>
                  </a:lnTo>
                  <a:lnTo>
                    <a:pt x="1326266" y="303111"/>
                  </a:lnTo>
                  <a:lnTo>
                    <a:pt x="1326076" y="305028"/>
                  </a:lnTo>
                  <a:lnTo>
                    <a:pt x="1323291" y="318985"/>
                  </a:lnTo>
                  <a:lnTo>
                    <a:pt x="1323166" y="319308"/>
                  </a:lnTo>
                  <a:lnTo>
                    <a:pt x="1323110" y="319783"/>
                  </a:lnTo>
                  <a:lnTo>
                    <a:pt x="1320317" y="331784"/>
                  </a:lnTo>
                  <a:lnTo>
                    <a:pt x="1319769" y="333067"/>
                  </a:lnTo>
                  <a:lnTo>
                    <a:pt x="1319544" y="334444"/>
                  </a:lnTo>
                  <a:lnTo>
                    <a:pt x="1315206" y="347494"/>
                  </a:lnTo>
                  <a:lnTo>
                    <a:pt x="1311420" y="359625"/>
                  </a:lnTo>
                  <a:lnTo>
                    <a:pt x="1311174" y="360121"/>
                  </a:lnTo>
                  <a:lnTo>
                    <a:pt x="1311096" y="360566"/>
                  </a:lnTo>
                  <a:lnTo>
                    <a:pt x="1306701" y="372964"/>
                  </a:lnTo>
                  <a:lnTo>
                    <a:pt x="1306537" y="373266"/>
                  </a:lnTo>
                  <a:lnTo>
                    <a:pt x="1306499" y="373495"/>
                  </a:lnTo>
                  <a:lnTo>
                    <a:pt x="1302194" y="384749"/>
                  </a:lnTo>
                  <a:lnTo>
                    <a:pt x="1301327" y="386256"/>
                  </a:lnTo>
                  <a:lnTo>
                    <a:pt x="1301111" y="387193"/>
                  </a:lnTo>
                  <a:lnTo>
                    <a:pt x="1295628" y="398404"/>
                  </a:lnTo>
                  <a:lnTo>
                    <a:pt x="1295356" y="399038"/>
                  </a:lnTo>
                  <a:lnTo>
                    <a:pt x="1297761" y="400359"/>
                  </a:lnTo>
                  <a:lnTo>
                    <a:pt x="1304824" y="403183"/>
                  </a:lnTo>
                  <a:lnTo>
                    <a:pt x="1306179" y="403986"/>
                  </a:lnTo>
                  <a:lnTo>
                    <a:pt x="1307008" y="404180"/>
                  </a:lnTo>
                  <a:lnTo>
                    <a:pt x="1313121" y="407232"/>
                  </a:lnTo>
                  <a:lnTo>
                    <a:pt x="1319674" y="409542"/>
                  </a:lnTo>
                  <a:lnTo>
                    <a:pt x="1328550" y="412374"/>
                  </a:lnTo>
                  <a:lnTo>
                    <a:pt x="1335785" y="414437"/>
                  </a:lnTo>
                  <a:lnTo>
                    <a:pt x="1342157" y="416021"/>
                  </a:lnTo>
                  <a:lnTo>
                    <a:pt x="1349621" y="417442"/>
                  </a:lnTo>
                  <a:lnTo>
                    <a:pt x="1350924" y="417942"/>
                  </a:lnTo>
                  <a:lnTo>
                    <a:pt x="1352617" y="418188"/>
                  </a:lnTo>
                  <a:lnTo>
                    <a:pt x="1358211" y="419863"/>
                  </a:lnTo>
                  <a:lnTo>
                    <a:pt x="1364242" y="420723"/>
                  </a:lnTo>
                  <a:lnTo>
                    <a:pt x="1365507" y="421150"/>
                  </a:lnTo>
                  <a:lnTo>
                    <a:pt x="1367674" y="421431"/>
                  </a:lnTo>
                  <a:lnTo>
                    <a:pt x="1373118" y="422855"/>
                  </a:lnTo>
                  <a:lnTo>
                    <a:pt x="1379261" y="423624"/>
                  </a:lnTo>
                  <a:lnTo>
                    <a:pt x="1385974" y="423956"/>
                  </a:lnTo>
                  <a:lnTo>
                    <a:pt x="1386155" y="424003"/>
                  </a:lnTo>
                  <a:lnTo>
                    <a:pt x="1387329" y="424060"/>
                  </a:lnTo>
                  <a:lnTo>
                    <a:pt x="1394901" y="424776"/>
                  </a:lnTo>
                  <a:lnTo>
                    <a:pt x="1401217" y="425091"/>
                  </a:lnTo>
                  <a:lnTo>
                    <a:pt x="1425034" y="425091"/>
                  </a:lnTo>
                  <a:lnTo>
                    <a:pt x="1431923" y="424703"/>
                  </a:lnTo>
                  <a:lnTo>
                    <a:pt x="1440333" y="423969"/>
                  </a:lnTo>
                  <a:lnTo>
                    <a:pt x="1441179" y="423930"/>
                  </a:lnTo>
                  <a:lnTo>
                    <a:pt x="1441313" y="423895"/>
                  </a:lnTo>
                  <a:lnTo>
                    <a:pt x="1447754" y="423511"/>
                  </a:lnTo>
                  <a:lnTo>
                    <a:pt x="1453133" y="422570"/>
                  </a:lnTo>
                  <a:lnTo>
                    <a:pt x="1459323" y="420546"/>
                  </a:lnTo>
                  <a:lnTo>
                    <a:pt x="1460221" y="420399"/>
                  </a:lnTo>
                  <a:lnTo>
                    <a:pt x="1460972" y="420049"/>
                  </a:lnTo>
                  <a:lnTo>
                    <a:pt x="1470940" y="417291"/>
                  </a:lnTo>
                  <a:lnTo>
                    <a:pt x="1471018" y="417278"/>
                  </a:lnTo>
                  <a:lnTo>
                    <a:pt x="1471031" y="417273"/>
                  </a:lnTo>
                  <a:lnTo>
                    <a:pt x="1477800" y="415365"/>
                  </a:lnTo>
                  <a:lnTo>
                    <a:pt x="1485173" y="412287"/>
                  </a:lnTo>
                  <a:lnTo>
                    <a:pt x="1486792" y="411959"/>
                  </a:lnTo>
                  <a:lnTo>
                    <a:pt x="1488769" y="411014"/>
                  </a:lnTo>
                  <a:lnTo>
                    <a:pt x="1494308" y="409395"/>
                  </a:lnTo>
                  <a:lnTo>
                    <a:pt x="1499294" y="406442"/>
                  </a:lnTo>
                  <a:lnTo>
                    <a:pt x="1500727" y="405825"/>
                  </a:lnTo>
                  <a:lnTo>
                    <a:pt x="1501863" y="405065"/>
                  </a:lnTo>
                  <a:lnTo>
                    <a:pt x="1511287" y="400523"/>
                  </a:lnTo>
                  <a:lnTo>
                    <a:pt x="1517184" y="397031"/>
                  </a:lnTo>
                  <a:lnTo>
                    <a:pt x="1525084" y="391104"/>
                  </a:lnTo>
                  <a:lnTo>
                    <a:pt x="1526146" y="390543"/>
                  </a:lnTo>
                  <a:lnTo>
                    <a:pt x="1526629" y="390012"/>
                  </a:lnTo>
                  <a:lnTo>
                    <a:pt x="1534020" y="385082"/>
                  </a:lnTo>
                  <a:lnTo>
                    <a:pt x="1541199" y="378524"/>
                  </a:lnTo>
                  <a:lnTo>
                    <a:pt x="1541579" y="378287"/>
                  </a:lnTo>
                  <a:lnTo>
                    <a:pt x="1541812" y="377980"/>
                  </a:lnTo>
                  <a:lnTo>
                    <a:pt x="1543439" y="376564"/>
                  </a:lnTo>
                  <a:lnTo>
                    <a:pt x="1540297" y="372524"/>
                  </a:lnTo>
                  <a:lnTo>
                    <a:pt x="1534460" y="365591"/>
                  </a:lnTo>
                  <a:lnTo>
                    <a:pt x="1532945" y="363013"/>
                  </a:lnTo>
                  <a:lnTo>
                    <a:pt x="1531753" y="361865"/>
                  </a:lnTo>
                  <a:lnTo>
                    <a:pt x="1526724" y="353749"/>
                  </a:lnTo>
                  <a:lnTo>
                    <a:pt x="1526465" y="353171"/>
                  </a:lnTo>
                  <a:lnTo>
                    <a:pt x="1526085" y="352674"/>
                  </a:lnTo>
                  <a:lnTo>
                    <a:pt x="1522321" y="346091"/>
                  </a:lnTo>
                  <a:lnTo>
                    <a:pt x="1517671" y="339892"/>
                  </a:lnTo>
                  <a:lnTo>
                    <a:pt x="1517127" y="338869"/>
                  </a:lnTo>
                  <a:lnTo>
                    <a:pt x="1516614" y="338398"/>
                  </a:lnTo>
                  <a:lnTo>
                    <a:pt x="1511183" y="330261"/>
                  </a:lnTo>
                  <a:lnTo>
                    <a:pt x="1510605" y="329056"/>
                  </a:lnTo>
                  <a:lnTo>
                    <a:pt x="1509732" y="327878"/>
                  </a:lnTo>
                  <a:lnTo>
                    <a:pt x="1505493" y="320180"/>
                  </a:lnTo>
                  <a:lnTo>
                    <a:pt x="1505489" y="320163"/>
                  </a:lnTo>
                  <a:lnTo>
                    <a:pt x="1501030" y="312367"/>
                  </a:lnTo>
                  <a:lnTo>
                    <a:pt x="1501012" y="312328"/>
                  </a:lnTo>
                  <a:lnTo>
                    <a:pt x="1496795" y="305054"/>
                  </a:lnTo>
                  <a:lnTo>
                    <a:pt x="1496074" y="303344"/>
                  </a:lnTo>
                  <a:lnTo>
                    <a:pt x="1495262" y="302075"/>
                  </a:lnTo>
                  <a:lnTo>
                    <a:pt x="1492357" y="295630"/>
                  </a:lnTo>
                  <a:lnTo>
                    <a:pt x="1488938" y="289733"/>
                  </a:lnTo>
                  <a:lnTo>
                    <a:pt x="1488027" y="287579"/>
                  </a:lnTo>
                  <a:lnTo>
                    <a:pt x="1487103" y="286059"/>
                  </a:lnTo>
                  <a:lnTo>
                    <a:pt x="1484038" y="278798"/>
                  </a:lnTo>
                  <a:lnTo>
                    <a:pt x="1483580" y="276571"/>
                  </a:lnTo>
                  <a:lnTo>
                    <a:pt x="1482363" y="273708"/>
                  </a:lnTo>
                  <a:lnTo>
                    <a:pt x="1480649" y="266529"/>
                  </a:lnTo>
                  <a:lnTo>
                    <a:pt x="1478331" y="259277"/>
                  </a:lnTo>
                  <a:lnTo>
                    <a:pt x="1478331" y="259272"/>
                  </a:lnTo>
                  <a:lnTo>
                    <a:pt x="1475870" y="252266"/>
                  </a:lnTo>
                  <a:lnTo>
                    <a:pt x="1475443" y="249788"/>
                  </a:lnTo>
                  <a:lnTo>
                    <a:pt x="1474601" y="247573"/>
                  </a:lnTo>
                  <a:lnTo>
                    <a:pt x="1473323" y="240882"/>
                  </a:lnTo>
                  <a:lnTo>
                    <a:pt x="1471497" y="234821"/>
                  </a:lnTo>
                  <a:lnTo>
                    <a:pt x="1471117" y="232278"/>
                  </a:lnTo>
                  <a:lnTo>
                    <a:pt x="1470513" y="230556"/>
                  </a:lnTo>
                  <a:lnTo>
                    <a:pt x="1468967" y="220921"/>
                  </a:lnTo>
                  <a:lnTo>
                    <a:pt x="1468916" y="220256"/>
                  </a:lnTo>
                  <a:lnTo>
                    <a:pt x="1468838" y="220023"/>
                  </a:lnTo>
                  <a:lnTo>
                    <a:pt x="1467677" y="211548"/>
                  </a:lnTo>
                  <a:lnTo>
                    <a:pt x="1467586" y="210202"/>
                  </a:lnTo>
                  <a:lnTo>
                    <a:pt x="1467491" y="209869"/>
                  </a:lnTo>
                  <a:lnTo>
                    <a:pt x="1466766" y="201568"/>
                  </a:lnTo>
                  <a:lnTo>
                    <a:pt x="1465712" y="193870"/>
                  </a:lnTo>
                  <a:lnTo>
                    <a:pt x="1465410" y="189484"/>
                  </a:lnTo>
                  <a:lnTo>
                    <a:pt x="1465410" y="181554"/>
                  </a:lnTo>
                  <a:lnTo>
                    <a:pt x="1465052" y="173693"/>
                  </a:lnTo>
                  <a:lnTo>
                    <a:pt x="1465017" y="172204"/>
                  </a:lnTo>
                  <a:lnTo>
                    <a:pt x="1465017" y="163954"/>
                  </a:lnTo>
                  <a:lnTo>
                    <a:pt x="1465078" y="162020"/>
                  </a:lnTo>
                  <a:lnTo>
                    <a:pt x="1465566" y="154085"/>
                  </a:lnTo>
                  <a:lnTo>
                    <a:pt x="1465691" y="146159"/>
                  </a:lnTo>
                  <a:lnTo>
                    <a:pt x="1465743" y="145918"/>
                  </a:lnTo>
                  <a:lnTo>
                    <a:pt x="1466041" y="142015"/>
                  </a:lnTo>
                  <a:lnTo>
                    <a:pt x="1467025" y="135522"/>
                  </a:lnTo>
                  <a:lnTo>
                    <a:pt x="1467085" y="129448"/>
                  </a:lnTo>
                  <a:lnTo>
                    <a:pt x="1467102" y="129379"/>
                  </a:lnTo>
                  <a:lnTo>
                    <a:pt x="1467189" y="127281"/>
                  </a:lnTo>
                  <a:lnTo>
                    <a:pt x="1467836" y="119299"/>
                  </a:lnTo>
                  <a:lnTo>
                    <a:pt x="1467931" y="118963"/>
                  </a:lnTo>
                  <a:lnTo>
                    <a:pt x="1468018" y="117689"/>
                  </a:lnTo>
                  <a:lnTo>
                    <a:pt x="1469075" y="110039"/>
                  </a:lnTo>
                  <a:lnTo>
                    <a:pt x="1469304" y="109353"/>
                  </a:lnTo>
                  <a:lnTo>
                    <a:pt x="1469451" y="107954"/>
                  </a:lnTo>
                  <a:lnTo>
                    <a:pt x="1470932" y="101039"/>
                  </a:lnTo>
                  <a:lnTo>
                    <a:pt x="1471657" y="99264"/>
                  </a:lnTo>
                  <a:lnTo>
                    <a:pt x="1471968" y="97434"/>
                  </a:lnTo>
                  <a:lnTo>
                    <a:pt x="1473643" y="92655"/>
                  </a:lnTo>
                  <a:lnTo>
                    <a:pt x="1474869" y="87440"/>
                  </a:lnTo>
                  <a:lnTo>
                    <a:pt x="1475387" y="86231"/>
                  </a:lnTo>
                  <a:lnTo>
                    <a:pt x="1475598" y="84928"/>
                  </a:lnTo>
                  <a:lnTo>
                    <a:pt x="1477627" y="78815"/>
                  </a:lnTo>
                  <a:lnTo>
                    <a:pt x="1478927" y="76337"/>
                  </a:lnTo>
                  <a:lnTo>
                    <a:pt x="1479259" y="74934"/>
                  </a:lnTo>
                  <a:lnTo>
                    <a:pt x="1482091" y="69257"/>
                  </a:lnTo>
                  <a:lnTo>
                    <a:pt x="1482385" y="68834"/>
                  </a:lnTo>
                  <a:lnTo>
                    <a:pt x="1482445" y="68597"/>
                  </a:lnTo>
                  <a:lnTo>
                    <a:pt x="1485277" y="63326"/>
                  </a:lnTo>
                  <a:lnTo>
                    <a:pt x="1485298" y="63295"/>
                  </a:lnTo>
                  <a:lnTo>
                    <a:pt x="1488027" y="58219"/>
                  </a:lnTo>
                  <a:lnTo>
                    <a:pt x="1492892" y="51575"/>
                  </a:lnTo>
                  <a:lnTo>
                    <a:pt x="1493911" y="50763"/>
                  </a:lnTo>
                  <a:lnTo>
                    <a:pt x="1494351" y="50150"/>
                  </a:lnTo>
                  <a:lnTo>
                    <a:pt x="1499044" y="45850"/>
                  </a:lnTo>
                  <a:lnTo>
                    <a:pt x="1499186" y="45760"/>
                  </a:lnTo>
                  <a:lnTo>
                    <a:pt x="1499277" y="45639"/>
                  </a:lnTo>
                  <a:lnTo>
                    <a:pt x="1502596" y="42652"/>
                  </a:lnTo>
                  <a:lnTo>
                    <a:pt x="1505938" y="39306"/>
                  </a:lnTo>
                  <a:lnTo>
                    <a:pt x="1507052" y="38559"/>
                  </a:lnTo>
                  <a:lnTo>
                    <a:pt x="1507768" y="37618"/>
                  </a:lnTo>
                  <a:lnTo>
                    <a:pt x="1512396" y="33672"/>
                  </a:lnTo>
                  <a:lnTo>
                    <a:pt x="1512599" y="33551"/>
                  </a:lnTo>
                  <a:lnTo>
                    <a:pt x="1512793" y="33336"/>
                  </a:lnTo>
                  <a:lnTo>
                    <a:pt x="1520719" y="28557"/>
                  </a:lnTo>
                  <a:lnTo>
                    <a:pt x="1523003" y="27603"/>
                  </a:lnTo>
                  <a:lnTo>
                    <a:pt x="1525701" y="25897"/>
                  </a:lnTo>
                  <a:lnTo>
                    <a:pt x="1526228" y="25656"/>
                  </a:lnTo>
                  <a:lnTo>
                    <a:pt x="1526430" y="25448"/>
                  </a:lnTo>
                  <a:lnTo>
                    <a:pt x="1532185" y="21995"/>
                  </a:lnTo>
                  <a:lnTo>
                    <a:pt x="1536606" y="20061"/>
                  </a:lnTo>
                  <a:lnTo>
                    <a:pt x="1538553" y="19051"/>
                  </a:lnTo>
                  <a:lnTo>
                    <a:pt x="1541160" y="18174"/>
                  </a:lnTo>
                  <a:lnTo>
                    <a:pt x="1544471" y="16517"/>
                  </a:lnTo>
                  <a:lnTo>
                    <a:pt x="1546055" y="16137"/>
                  </a:lnTo>
                  <a:lnTo>
                    <a:pt x="1548766" y="14729"/>
                  </a:lnTo>
                  <a:lnTo>
                    <a:pt x="1554439" y="12830"/>
                  </a:lnTo>
                  <a:lnTo>
                    <a:pt x="1556373" y="12511"/>
                  </a:lnTo>
                  <a:lnTo>
                    <a:pt x="1558013" y="11850"/>
                  </a:lnTo>
                  <a:lnTo>
                    <a:pt x="1563302" y="10710"/>
                  </a:lnTo>
                  <a:lnTo>
                    <a:pt x="1563353" y="10702"/>
                  </a:lnTo>
                  <a:lnTo>
                    <a:pt x="1568413" y="9549"/>
                  </a:lnTo>
                  <a:lnTo>
                    <a:pt x="1569440" y="9433"/>
                  </a:lnTo>
                  <a:lnTo>
                    <a:pt x="1569980" y="9230"/>
                  </a:lnTo>
                  <a:lnTo>
                    <a:pt x="1573438" y="8599"/>
                  </a:lnTo>
                  <a:lnTo>
                    <a:pt x="1576650" y="7740"/>
                  </a:lnTo>
                  <a:lnTo>
                    <a:pt x="1583665" y="6799"/>
                  </a:lnTo>
                  <a:lnTo>
                    <a:pt x="1584481" y="6622"/>
                  </a:lnTo>
                  <a:lnTo>
                    <a:pt x="1590339" y="6523"/>
                  </a:lnTo>
                  <a:lnTo>
                    <a:pt x="1590913" y="6519"/>
                  </a:lnTo>
                  <a:lnTo>
                    <a:pt x="1596020" y="6519"/>
                  </a:lnTo>
                  <a:lnTo>
                    <a:pt x="1606320" y="8232"/>
                  </a:lnTo>
                  <a:lnTo>
                    <a:pt x="1609420" y="9294"/>
                  </a:lnTo>
                  <a:lnTo>
                    <a:pt x="1612994" y="10179"/>
                  </a:lnTo>
                  <a:lnTo>
                    <a:pt x="1613707" y="10495"/>
                  </a:lnTo>
                  <a:lnTo>
                    <a:pt x="1614501" y="10615"/>
                  </a:lnTo>
                  <a:lnTo>
                    <a:pt x="1619470" y="12152"/>
                  </a:lnTo>
                  <a:lnTo>
                    <a:pt x="1623238" y="14047"/>
                  </a:lnTo>
                  <a:lnTo>
                    <a:pt x="1624905" y="14470"/>
                  </a:lnTo>
                  <a:lnTo>
                    <a:pt x="1630180" y="17302"/>
                  </a:lnTo>
                  <a:lnTo>
                    <a:pt x="1631225" y="18066"/>
                  </a:lnTo>
                  <a:lnTo>
                    <a:pt x="1632270" y="18554"/>
                  </a:lnTo>
                  <a:lnTo>
                    <a:pt x="1637139" y="21714"/>
                  </a:lnTo>
                  <a:lnTo>
                    <a:pt x="1638300" y="22971"/>
                  </a:lnTo>
                  <a:lnTo>
                    <a:pt x="1640662" y="24395"/>
                  </a:lnTo>
                  <a:lnTo>
                    <a:pt x="1644525" y="27780"/>
                  </a:lnTo>
                  <a:lnTo>
                    <a:pt x="1649922" y="32092"/>
                  </a:lnTo>
                  <a:lnTo>
                    <a:pt x="1652706" y="35576"/>
                  </a:lnTo>
                  <a:lnTo>
                    <a:pt x="1655693" y="38127"/>
                  </a:lnTo>
                  <a:lnTo>
                    <a:pt x="1659950" y="43934"/>
                  </a:lnTo>
                  <a:lnTo>
                    <a:pt x="1659984" y="43994"/>
                  </a:lnTo>
                  <a:lnTo>
                    <a:pt x="1660010" y="44020"/>
                  </a:lnTo>
                  <a:lnTo>
                    <a:pt x="1664271" y="49826"/>
                  </a:lnTo>
                  <a:lnTo>
                    <a:pt x="1664863" y="50957"/>
                  </a:lnTo>
                  <a:lnTo>
                    <a:pt x="1665398" y="51458"/>
                  </a:lnTo>
                  <a:lnTo>
                    <a:pt x="1669218" y="57351"/>
                  </a:lnTo>
                  <a:lnTo>
                    <a:pt x="1674049" y="63908"/>
                  </a:lnTo>
                  <a:lnTo>
                    <a:pt x="1675789" y="67232"/>
                  </a:lnTo>
                  <a:lnTo>
                    <a:pt x="1678155" y="71321"/>
                  </a:lnTo>
                  <a:lnTo>
                    <a:pt x="1680874" y="78245"/>
                  </a:lnTo>
                  <a:lnTo>
                    <a:pt x="1684431" y="85351"/>
                  </a:lnTo>
                  <a:lnTo>
                    <a:pt x="1684617" y="86115"/>
                  </a:lnTo>
                  <a:lnTo>
                    <a:pt x="1685312" y="87250"/>
                  </a:lnTo>
                  <a:lnTo>
                    <a:pt x="1688765" y="95288"/>
                  </a:lnTo>
                  <a:lnTo>
                    <a:pt x="1689020" y="96497"/>
                  </a:lnTo>
                  <a:lnTo>
                    <a:pt x="1689797" y="97999"/>
                  </a:lnTo>
                  <a:lnTo>
                    <a:pt x="1692875" y="107199"/>
                  </a:lnTo>
                  <a:lnTo>
                    <a:pt x="1692931" y="107531"/>
                  </a:lnTo>
                  <a:lnTo>
                    <a:pt x="1693061" y="107795"/>
                  </a:lnTo>
                  <a:lnTo>
                    <a:pt x="1696139" y="117387"/>
                  </a:lnTo>
                  <a:lnTo>
                    <a:pt x="1696152" y="117473"/>
                  </a:lnTo>
                  <a:lnTo>
                    <a:pt x="1696169" y="117503"/>
                  </a:lnTo>
                  <a:lnTo>
                    <a:pt x="1699165" y="126733"/>
                  </a:lnTo>
                  <a:lnTo>
                    <a:pt x="1699226" y="127113"/>
                  </a:lnTo>
                  <a:lnTo>
                    <a:pt x="1699372" y="127411"/>
                  </a:lnTo>
                  <a:lnTo>
                    <a:pt x="1702455" y="137396"/>
                  </a:lnTo>
                  <a:lnTo>
                    <a:pt x="1702748" y="139321"/>
                  </a:lnTo>
                  <a:lnTo>
                    <a:pt x="1703314" y="140767"/>
                  </a:lnTo>
                  <a:lnTo>
                    <a:pt x="1705239" y="150381"/>
                  </a:lnTo>
                  <a:lnTo>
                    <a:pt x="1705274" y="150688"/>
                  </a:lnTo>
                  <a:lnTo>
                    <a:pt x="1705321" y="150822"/>
                  </a:lnTo>
                  <a:lnTo>
                    <a:pt x="1707251" y="160828"/>
                  </a:lnTo>
                  <a:lnTo>
                    <a:pt x="1707346" y="161800"/>
                  </a:lnTo>
                  <a:lnTo>
                    <a:pt x="1707493" y="162214"/>
                  </a:lnTo>
                  <a:lnTo>
                    <a:pt x="1709038" y="172247"/>
                  </a:lnTo>
                  <a:lnTo>
                    <a:pt x="1709193" y="174250"/>
                  </a:lnTo>
                  <a:lnTo>
                    <a:pt x="1709332" y="174751"/>
                  </a:lnTo>
                  <a:lnTo>
                    <a:pt x="1710113" y="184455"/>
                  </a:lnTo>
                  <a:lnTo>
                    <a:pt x="1710126" y="184788"/>
                  </a:lnTo>
                  <a:lnTo>
                    <a:pt x="1710139" y="184844"/>
                  </a:lnTo>
                  <a:lnTo>
                    <a:pt x="1710920" y="195735"/>
                  </a:lnTo>
                  <a:lnTo>
                    <a:pt x="1711007" y="198127"/>
                  </a:lnTo>
                  <a:lnTo>
                    <a:pt x="1710929" y="200380"/>
                  </a:lnTo>
                  <a:lnTo>
                    <a:pt x="1710204" y="210702"/>
                  </a:lnTo>
                  <a:lnTo>
                    <a:pt x="1710135" y="210953"/>
                  </a:lnTo>
                  <a:lnTo>
                    <a:pt x="1710065" y="212105"/>
                  </a:lnTo>
                  <a:lnTo>
                    <a:pt x="1708943" y="221693"/>
                  </a:lnTo>
                  <a:lnTo>
                    <a:pt x="1708883" y="221883"/>
                  </a:lnTo>
                  <a:lnTo>
                    <a:pt x="1708844" y="222384"/>
                  </a:lnTo>
                  <a:lnTo>
                    <a:pt x="1707346" y="232788"/>
                  </a:lnTo>
                  <a:lnTo>
                    <a:pt x="1707121" y="233444"/>
                  </a:lnTo>
                  <a:lnTo>
                    <a:pt x="1706983" y="234756"/>
                  </a:lnTo>
                  <a:lnTo>
                    <a:pt x="1704587" y="245968"/>
                  </a:lnTo>
                  <a:lnTo>
                    <a:pt x="1704078" y="247211"/>
                  </a:lnTo>
                  <a:lnTo>
                    <a:pt x="1703853" y="248683"/>
                  </a:lnTo>
                  <a:lnTo>
                    <a:pt x="1700581" y="259104"/>
                  </a:lnTo>
                  <a:lnTo>
                    <a:pt x="1699036" y="262156"/>
                  </a:lnTo>
                  <a:lnTo>
                    <a:pt x="1698647" y="263779"/>
                  </a:lnTo>
                  <a:lnTo>
                    <a:pt x="1694006" y="272944"/>
                  </a:lnTo>
                  <a:lnTo>
                    <a:pt x="1691010" y="281388"/>
                  </a:lnTo>
                  <a:lnTo>
                    <a:pt x="1689482" y="284177"/>
                  </a:lnTo>
                  <a:lnTo>
                    <a:pt x="1689133" y="285563"/>
                  </a:lnTo>
                  <a:lnTo>
                    <a:pt x="1683158" y="296731"/>
                  </a:lnTo>
                  <a:lnTo>
                    <a:pt x="1683084" y="296830"/>
                  </a:lnTo>
                  <a:lnTo>
                    <a:pt x="1683050" y="296908"/>
                  </a:lnTo>
                  <a:lnTo>
                    <a:pt x="1676682" y="308464"/>
                  </a:lnTo>
                  <a:lnTo>
                    <a:pt x="1676074" y="309276"/>
                  </a:lnTo>
                  <a:lnTo>
                    <a:pt x="1675698" y="310096"/>
                  </a:lnTo>
                  <a:lnTo>
                    <a:pt x="1669335" y="320042"/>
                  </a:lnTo>
                  <a:lnTo>
                    <a:pt x="1669283" y="320090"/>
                  </a:lnTo>
                  <a:lnTo>
                    <a:pt x="1669244" y="320180"/>
                  </a:lnTo>
                  <a:lnTo>
                    <a:pt x="1663209" y="329414"/>
                  </a:lnTo>
                  <a:lnTo>
                    <a:pt x="1657437" y="339887"/>
                  </a:lnTo>
                  <a:lnTo>
                    <a:pt x="1656164" y="341593"/>
                  </a:lnTo>
                  <a:lnTo>
                    <a:pt x="1655430" y="343017"/>
                  </a:lnTo>
                  <a:lnTo>
                    <a:pt x="1647957" y="353361"/>
                  </a:lnTo>
                  <a:lnTo>
                    <a:pt x="1647586" y="353684"/>
                  </a:lnTo>
                  <a:lnTo>
                    <a:pt x="1647245" y="354306"/>
                  </a:lnTo>
                  <a:lnTo>
                    <a:pt x="1639341" y="364365"/>
                  </a:lnTo>
                  <a:lnTo>
                    <a:pt x="1632537" y="374505"/>
                  </a:lnTo>
                  <a:lnTo>
                    <a:pt x="1631877" y="375105"/>
                  </a:lnTo>
                  <a:lnTo>
                    <a:pt x="1631194" y="376344"/>
                  </a:lnTo>
                  <a:lnTo>
                    <a:pt x="1629956" y="377920"/>
                  </a:lnTo>
                  <a:lnTo>
                    <a:pt x="1632183" y="379703"/>
                  </a:lnTo>
                  <a:lnTo>
                    <a:pt x="1637057" y="383048"/>
                  </a:lnTo>
                  <a:lnTo>
                    <a:pt x="1643243" y="386951"/>
                  </a:lnTo>
                  <a:lnTo>
                    <a:pt x="1649650" y="390508"/>
                  </a:lnTo>
                  <a:lnTo>
                    <a:pt x="1649680" y="390530"/>
                  </a:lnTo>
                  <a:lnTo>
                    <a:pt x="1655361" y="393681"/>
                  </a:lnTo>
                  <a:lnTo>
                    <a:pt x="1661314" y="396323"/>
                  </a:lnTo>
                  <a:lnTo>
                    <a:pt x="1662385" y="397001"/>
                  </a:lnTo>
                  <a:lnTo>
                    <a:pt x="1663002" y="397156"/>
                  </a:lnTo>
                  <a:lnTo>
                    <a:pt x="1667966" y="399764"/>
                  </a:lnTo>
                  <a:lnTo>
                    <a:pt x="1672944" y="401331"/>
                  </a:lnTo>
                  <a:lnTo>
                    <a:pt x="1673315" y="401521"/>
                  </a:lnTo>
                  <a:lnTo>
                    <a:pt x="1673643" y="401577"/>
                  </a:lnTo>
                  <a:lnTo>
                    <a:pt x="1681301" y="404245"/>
                  </a:lnTo>
                  <a:lnTo>
                    <a:pt x="1689508" y="406852"/>
                  </a:lnTo>
                  <a:lnTo>
                    <a:pt x="1689543" y="406869"/>
                  </a:lnTo>
                  <a:lnTo>
                    <a:pt x="1695349" y="408695"/>
                  </a:lnTo>
                  <a:lnTo>
                    <a:pt x="1703119" y="410379"/>
                  </a:lnTo>
                  <a:lnTo>
                    <a:pt x="1703720" y="410625"/>
                  </a:lnTo>
                  <a:lnTo>
                    <a:pt x="1704509" y="410733"/>
                  </a:lnTo>
                  <a:lnTo>
                    <a:pt x="1713377" y="413142"/>
                  </a:lnTo>
                  <a:lnTo>
                    <a:pt x="1713463" y="413185"/>
                  </a:lnTo>
                  <a:lnTo>
                    <a:pt x="1713519" y="413194"/>
                  </a:lnTo>
                  <a:lnTo>
                    <a:pt x="1721039" y="415335"/>
                  </a:lnTo>
                  <a:lnTo>
                    <a:pt x="1726850" y="416652"/>
                  </a:lnTo>
                  <a:lnTo>
                    <a:pt x="1732855" y="417247"/>
                  </a:lnTo>
                  <a:lnTo>
                    <a:pt x="1734715" y="417800"/>
                  </a:lnTo>
                  <a:lnTo>
                    <a:pt x="1738268" y="418301"/>
                  </a:lnTo>
                  <a:lnTo>
                    <a:pt x="1743004" y="419648"/>
                  </a:lnTo>
                  <a:lnTo>
                    <a:pt x="1747649" y="419868"/>
                  </a:lnTo>
                  <a:lnTo>
                    <a:pt x="1747830" y="419915"/>
                  </a:lnTo>
                  <a:lnTo>
                    <a:pt x="1749065" y="419971"/>
                  </a:lnTo>
                  <a:lnTo>
                    <a:pt x="1755691" y="420602"/>
                  </a:lnTo>
                  <a:lnTo>
                    <a:pt x="1763095" y="420891"/>
                  </a:lnTo>
                  <a:lnTo>
                    <a:pt x="1763423" y="420969"/>
                  </a:lnTo>
                  <a:lnTo>
                    <a:pt x="1765832" y="421124"/>
                  </a:lnTo>
                  <a:lnTo>
                    <a:pt x="1772333" y="421957"/>
                  </a:lnTo>
                  <a:lnTo>
                    <a:pt x="1777578" y="421910"/>
                  </a:lnTo>
                  <a:lnTo>
                    <a:pt x="1777885" y="421910"/>
                  </a:lnTo>
                  <a:lnTo>
                    <a:pt x="1784136" y="421910"/>
                  </a:lnTo>
                  <a:lnTo>
                    <a:pt x="1789467" y="421107"/>
                  </a:lnTo>
                  <a:lnTo>
                    <a:pt x="1792390" y="420882"/>
                  </a:lnTo>
                  <a:lnTo>
                    <a:pt x="1792865" y="420766"/>
                  </a:lnTo>
                  <a:lnTo>
                    <a:pt x="1799604" y="420446"/>
                  </a:lnTo>
                  <a:lnTo>
                    <a:pt x="1803998" y="419816"/>
                  </a:lnTo>
                  <a:lnTo>
                    <a:pt x="1809334" y="418210"/>
                  </a:lnTo>
                  <a:lnTo>
                    <a:pt x="1815326" y="417312"/>
                  </a:lnTo>
                  <a:lnTo>
                    <a:pt x="1817286" y="416833"/>
                  </a:lnTo>
                  <a:lnTo>
                    <a:pt x="1823899" y="416535"/>
                  </a:lnTo>
                  <a:lnTo>
                    <a:pt x="1830746" y="415339"/>
                  </a:lnTo>
                  <a:lnTo>
                    <a:pt x="1830807" y="415335"/>
                  </a:lnTo>
                  <a:lnTo>
                    <a:pt x="1836445" y="414303"/>
                  </a:lnTo>
                  <a:lnTo>
                    <a:pt x="1841720" y="412292"/>
                  </a:lnTo>
                  <a:lnTo>
                    <a:pt x="1843265" y="412002"/>
                  </a:lnTo>
                  <a:lnTo>
                    <a:pt x="1844901" y="411251"/>
                  </a:lnTo>
                  <a:lnTo>
                    <a:pt x="1853043" y="409024"/>
                  </a:lnTo>
                  <a:lnTo>
                    <a:pt x="1860680" y="406584"/>
                  </a:lnTo>
                  <a:lnTo>
                    <a:pt x="1860822" y="406563"/>
                  </a:lnTo>
                  <a:lnTo>
                    <a:pt x="1860904" y="406520"/>
                  </a:lnTo>
                  <a:lnTo>
                    <a:pt x="1868222" y="404184"/>
                  </a:lnTo>
                  <a:lnTo>
                    <a:pt x="1872470" y="402393"/>
                  </a:lnTo>
                  <a:lnTo>
                    <a:pt x="1877792" y="399306"/>
                  </a:lnTo>
                  <a:lnTo>
                    <a:pt x="1883383" y="395809"/>
                  </a:lnTo>
                  <a:lnTo>
                    <a:pt x="1883819" y="395611"/>
                  </a:lnTo>
                  <a:lnTo>
                    <a:pt x="1884194" y="395317"/>
                  </a:lnTo>
                  <a:lnTo>
                    <a:pt x="1889850" y="391972"/>
                  </a:lnTo>
                  <a:lnTo>
                    <a:pt x="1893165" y="388876"/>
                  </a:lnTo>
                  <a:lnTo>
                    <a:pt x="1893484" y="388673"/>
                  </a:lnTo>
                  <a:lnTo>
                    <a:pt x="1893679" y="388406"/>
                  </a:lnTo>
                  <a:lnTo>
                    <a:pt x="1901113" y="381753"/>
                  </a:lnTo>
                  <a:lnTo>
                    <a:pt x="1901182" y="381714"/>
                  </a:lnTo>
                  <a:lnTo>
                    <a:pt x="1901221" y="381658"/>
                  </a:lnTo>
                  <a:lnTo>
                    <a:pt x="1903172" y="379927"/>
                  </a:lnTo>
                  <a:lnTo>
                    <a:pt x="1903060" y="379828"/>
                  </a:lnTo>
                  <a:lnTo>
                    <a:pt x="1896165" y="374656"/>
                  </a:lnTo>
                  <a:lnTo>
                    <a:pt x="1895583" y="373961"/>
                  </a:lnTo>
                  <a:lnTo>
                    <a:pt x="1894529" y="373331"/>
                  </a:lnTo>
                  <a:lnTo>
                    <a:pt x="1888922" y="368474"/>
                  </a:lnTo>
                  <a:lnTo>
                    <a:pt x="1882506" y="363190"/>
                  </a:lnTo>
                  <a:lnTo>
                    <a:pt x="1881665" y="362111"/>
                  </a:lnTo>
                  <a:lnTo>
                    <a:pt x="1880352" y="361230"/>
                  </a:lnTo>
                  <a:lnTo>
                    <a:pt x="1874257" y="355144"/>
                  </a:lnTo>
                  <a:lnTo>
                    <a:pt x="1868161" y="349061"/>
                  </a:lnTo>
                  <a:lnTo>
                    <a:pt x="1867168" y="347585"/>
                  </a:lnTo>
                  <a:lnTo>
                    <a:pt x="1865994" y="346652"/>
                  </a:lnTo>
                  <a:lnTo>
                    <a:pt x="1861470" y="341066"/>
                  </a:lnTo>
                  <a:lnTo>
                    <a:pt x="1856859" y="335829"/>
                  </a:lnTo>
                  <a:lnTo>
                    <a:pt x="1851688" y="330286"/>
                  </a:lnTo>
                  <a:lnTo>
                    <a:pt x="1851433" y="329889"/>
                  </a:lnTo>
                  <a:lnTo>
                    <a:pt x="1851105" y="329643"/>
                  </a:lnTo>
                  <a:lnTo>
                    <a:pt x="1845238" y="322995"/>
                  </a:lnTo>
                  <a:lnTo>
                    <a:pt x="1844068" y="321078"/>
                  </a:lnTo>
                  <a:lnTo>
                    <a:pt x="1842972" y="320094"/>
                  </a:lnTo>
                  <a:lnTo>
                    <a:pt x="1839255" y="314689"/>
                  </a:lnTo>
                  <a:lnTo>
                    <a:pt x="1835288" y="309733"/>
                  </a:lnTo>
                  <a:lnTo>
                    <a:pt x="1834890" y="309030"/>
                  </a:lnTo>
                  <a:lnTo>
                    <a:pt x="1834472" y="308667"/>
                  </a:lnTo>
                  <a:lnTo>
                    <a:pt x="1830206" y="302861"/>
                  </a:lnTo>
                  <a:lnTo>
                    <a:pt x="1829015" y="300569"/>
                  </a:lnTo>
                  <a:lnTo>
                    <a:pt x="1827180" y="297780"/>
                  </a:lnTo>
                  <a:lnTo>
                    <a:pt x="1825272" y="293730"/>
                  </a:lnTo>
                  <a:lnTo>
                    <a:pt x="1822747" y="290290"/>
                  </a:lnTo>
                  <a:lnTo>
                    <a:pt x="1821529" y="287959"/>
                  </a:lnTo>
                  <a:lnTo>
                    <a:pt x="1819677" y="285122"/>
                  </a:lnTo>
                  <a:lnTo>
                    <a:pt x="1817005" y="279415"/>
                  </a:lnTo>
                  <a:lnTo>
                    <a:pt x="1817001" y="279394"/>
                  </a:lnTo>
                  <a:lnTo>
                    <a:pt x="1813772" y="272810"/>
                  </a:lnTo>
                  <a:lnTo>
                    <a:pt x="1813370" y="271110"/>
                  </a:lnTo>
                  <a:lnTo>
                    <a:pt x="1811950" y="268222"/>
                  </a:lnTo>
                  <a:lnTo>
                    <a:pt x="1810336" y="262976"/>
                  </a:lnTo>
                  <a:lnTo>
                    <a:pt x="1807996" y="258185"/>
                  </a:lnTo>
                  <a:lnTo>
                    <a:pt x="1807452" y="255866"/>
                  </a:lnTo>
                  <a:lnTo>
                    <a:pt x="1805501" y="250923"/>
                  </a:lnTo>
                  <a:lnTo>
                    <a:pt x="1804564" y="246421"/>
                  </a:lnTo>
                  <a:lnTo>
                    <a:pt x="1802483" y="241228"/>
                  </a:lnTo>
                  <a:lnTo>
                    <a:pt x="1801805" y="237770"/>
                  </a:lnTo>
                  <a:lnTo>
                    <a:pt x="1800527" y="233807"/>
                  </a:lnTo>
                  <a:lnTo>
                    <a:pt x="1799720" y="227629"/>
                  </a:lnTo>
                  <a:lnTo>
                    <a:pt x="1798373" y="222798"/>
                  </a:lnTo>
                  <a:lnTo>
                    <a:pt x="1798032" y="220346"/>
                  </a:lnTo>
                  <a:lnTo>
                    <a:pt x="1797544" y="218905"/>
                  </a:lnTo>
                  <a:lnTo>
                    <a:pt x="1796478" y="211587"/>
                  </a:lnTo>
                  <a:lnTo>
                    <a:pt x="1796297" y="209144"/>
                  </a:lnTo>
                  <a:lnTo>
                    <a:pt x="1796193" y="208721"/>
                  </a:lnTo>
                  <a:lnTo>
                    <a:pt x="1795800" y="201335"/>
                  </a:lnTo>
                  <a:lnTo>
                    <a:pt x="1795757" y="199698"/>
                  </a:lnTo>
                  <a:lnTo>
                    <a:pt x="1795757" y="199400"/>
                  </a:lnTo>
                  <a:lnTo>
                    <a:pt x="1795809" y="194514"/>
                  </a:lnTo>
                  <a:lnTo>
                    <a:pt x="1795235" y="189355"/>
                  </a:lnTo>
                  <a:lnTo>
                    <a:pt x="1795041" y="185949"/>
                  </a:lnTo>
                  <a:lnTo>
                    <a:pt x="1795041" y="165525"/>
                  </a:lnTo>
                  <a:lnTo>
                    <a:pt x="1795300" y="161614"/>
                  </a:lnTo>
                  <a:lnTo>
                    <a:pt x="1795951" y="156719"/>
                  </a:lnTo>
                  <a:lnTo>
                    <a:pt x="1796279" y="151417"/>
                  </a:lnTo>
                  <a:lnTo>
                    <a:pt x="1796422" y="150865"/>
                  </a:lnTo>
                  <a:lnTo>
                    <a:pt x="1796621" y="148486"/>
                  </a:lnTo>
                  <a:lnTo>
                    <a:pt x="1797825" y="141238"/>
                  </a:lnTo>
                  <a:lnTo>
                    <a:pt x="1797924" y="140966"/>
                  </a:lnTo>
                  <a:lnTo>
                    <a:pt x="1797972" y="140474"/>
                  </a:lnTo>
                  <a:lnTo>
                    <a:pt x="1799181" y="134391"/>
                  </a:lnTo>
                  <a:lnTo>
                    <a:pt x="1799193" y="134365"/>
                  </a:lnTo>
                  <a:lnTo>
                    <a:pt x="1800752" y="126539"/>
                  </a:lnTo>
                  <a:lnTo>
                    <a:pt x="1800942" y="126055"/>
                  </a:lnTo>
                  <a:lnTo>
                    <a:pt x="1801028" y="125356"/>
                  </a:lnTo>
                  <a:lnTo>
                    <a:pt x="1802647" y="118863"/>
                  </a:lnTo>
                  <a:lnTo>
                    <a:pt x="1803221" y="117564"/>
                  </a:lnTo>
                  <a:lnTo>
                    <a:pt x="1803441" y="116295"/>
                  </a:lnTo>
                  <a:lnTo>
                    <a:pt x="1805008" y="111896"/>
                  </a:lnTo>
                  <a:lnTo>
                    <a:pt x="1806299" y="107022"/>
                  </a:lnTo>
                  <a:lnTo>
                    <a:pt x="1807093" y="105295"/>
                  </a:lnTo>
                  <a:lnTo>
                    <a:pt x="1807370" y="103866"/>
                  </a:lnTo>
                  <a:lnTo>
                    <a:pt x="1809796" y="97775"/>
                  </a:lnTo>
                  <a:lnTo>
                    <a:pt x="1810849" y="95996"/>
                  </a:lnTo>
                  <a:lnTo>
                    <a:pt x="1811091" y="95038"/>
                  </a:lnTo>
                  <a:lnTo>
                    <a:pt x="1813180" y="91109"/>
                  </a:lnTo>
                  <a:lnTo>
                    <a:pt x="1814860" y="86339"/>
                  </a:lnTo>
                  <a:lnTo>
                    <a:pt x="1815624" y="84936"/>
                  </a:lnTo>
                  <a:lnTo>
                    <a:pt x="1815831" y="83995"/>
                  </a:lnTo>
                  <a:lnTo>
                    <a:pt x="1818266" y="78707"/>
                  </a:lnTo>
                  <a:lnTo>
                    <a:pt x="1818529" y="78301"/>
                  </a:lnTo>
                  <a:lnTo>
                    <a:pt x="1818590" y="78055"/>
                  </a:lnTo>
                  <a:lnTo>
                    <a:pt x="1821417" y="72387"/>
                  </a:lnTo>
                  <a:lnTo>
                    <a:pt x="1821611" y="72102"/>
                  </a:lnTo>
                  <a:lnTo>
                    <a:pt x="1821655" y="71942"/>
                  </a:lnTo>
                  <a:lnTo>
                    <a:pt x="1825264" y="65108"/>
                  </a:lnTo>
                  <a:lnTo>
                    <a:pt x="1826153" y="63882"/>
                  </a:lnTo>
                  <a:lnTo>
                    <a:pt x="1826718" y="62700"/>
                  </a:lnTo>
                  <a:lnTo>
                    <a:pt x="1828933" y="59375"/>
                  </a:lnTo>
                  <a:lnTo>
                    <a:pt x="1831294" y="54769"/>
                  </a:lnTo>
                  <a:lnTo>
                    <a:pt x="1831627" y="54303"/>
                  </a:lnTo>
                  <a:lnTo>
                    <a:pt x="1831843" y="53776"/>
                  </a:lnTo>
                  <a:lnTo>
                    <a:pt x="1835063" y="48134"/>
                  </a:lnTo>
                  <a:lnTo>
                    <a:pt x="1836514" y="46671"/>
                  </a:lnTo>
                  <a:lnTo>
                    <a:pt x="1838698" y="43144"/>
                  </a:lnTo>
                  <a:lnTo>
                    <a:pt x="1840964" y="40627"/>
                  </a:lnTo>
                  <a:lnTo>
                    <a:pt x="1843490" y="36975"/>
                  </a:lnTo>
                  <a:lnTo>
                    <a:pt x="1846387" y="34406"/>
                  </a:lnTo>
                  <a:lnTo>
                    <a:pt x="1849288" y="30789"/>
                  </a:lnTo>
                  <a:lnTo>
                    <a:pt x="1852495" y="28224"/>
                  </a:lnTo>
                  <a:lnTo>
                    <a:pt x="1856087" y="24952"/>
                  </a:lnTo>
                  <a:lnTo>
                    <a:pt x="1856255" y="24848"/>
                  </a:lnTo>
                  <a:lnTo>
                    <a:pt x="1856359" y="24710"/>
                  </a:lnTo>
                  <a:lnTo>
                    <a:pt x="1859864" y="21593"/>
                  </a:lnTo>
                  <a:lnTo>
                    <a:pt x="1861966" y="20307"/>
                  </a:lnTo>
                  <a:lnTo>
                    <a:pt x="1863024" y="19141"/>
                  </a:lnTo>
                  <a:lnTo>
                    <a:pt x="1866741" y="16633"/>
                  </a:lnTo>
                  <a:lnTo>
                    <a:pt x="1869923" y="14268"/>
                  </a:lnTo>
                  <a:lnTo>
                    <a:pt x="1871986" y="13180"/>
                  </a:lnTo>
                  <a:lnTo>
                    <a:pt x="1872806" y="12364"/>
                  </a:lnTo>
                  <a:lnTo>
                    <a:pt x="1876916" y="9964"/>
                  </a:lnTo>
                  <a:lnTo>
                    <a:pt x="1878531" y="9281"/>
                  </a:lnTo>
                  <a:lnTo>
                    <a:pt x="1879744" y="8500"/>
                  </a:lnTo>
                  <a:lnTo>
                    <a:pt x="1884207" y="6467"/>
                  </a:lnTo>
                  <a:lnTo>
                    <a:pt x="1885515" y="6182"/>
                  </a:lnTo>
                  <a:lnTo>
                    <a:pt x="1887333" y="5236"/>
                  </a:lnTo>
                  <a:lnTo>
                    <a:pt x="1890657" y="4123"/>
                  </a:lnTo>
                  <a:lnTo>
                    <a:pt x="1892258" y="3855"/>
                  </a:lnTo>
                  <a:lnTo>
                    <a:pt x="1893636" y="3281"/>
                  </a:lnTo>
                  <a:lnTo>
                    <a:pt x="1898535" y="2141"/>
                  </a:lnTo>
                  <a:lnTo>
                    <a:pt x="1899230" y="2063"/>
                  </a:lnTo>
                  <a:lnTo>
                    <a:pt x="1899610" y="1912"/>
                  </a:lnTo>
                  <a:lnTo>
                    <a:pt x="1903340" y="1161"/>
                  </a:lnTo>
                  <a:lnTo>
                    <a:pt x="1909470" y="540"/>
                  </a:lnTo>
                  <a:lnTo>
                    <a:pt x="1912842" y="540"/>
                  </a:lnTo>
                  <a:lnTo>
                    <a:pt x="1916114" y="337"/>
                  </a:lnTo>
                  <a:lnTo>
                    <a:pt x="1916136" y="337"/>
                  </a:lnTo>
                  <a:lnTo>
                    <a:pt x="1919822" y="78"/>
                  </a:lnTo>
                  <a:lnTo>
                    <a:pt x="1922041" y="0"/>
                  </a:lnTo>
                  <a:close/>
                  <a:moveTo>
                    <a:pt x="804488" y="149039"/>
                  </a:moveTo>
                  <a:lnTo>
                    <a:pt x="803149" y="149082"/>
                  </a:lnTo>
                  <a:lnTo>
                    <a:pt x="803089" y="149095"/>
                  </a:lnTo>
                  <a:lnTo>
                    <a:pt x="800192" y="149142"/>
                  </a:lnTo>
                  <a:lnTo>
                    <a:pt x="798180" y="149462"/>
                  </a:lnTo>
                  <a:lnTo>
                    <a:pt x="793151" y="149868"/>
                  </a:lnTo>
                  <a:lnTo>
                    <a:pt x="792387" y="149855"/>
                  </a:lnTo>
                  <a:lnTo>
                    <a:pt x="789218" y="149777"/>
                  </a:lnTo>
                  <a:lnTo>
                    <a:pt x="788498" y="150071"/>
                  </a:lnTo>
                  <a:lnTo>
                    <a:pt x="788221" y="150200"/>
                  </a:lnTo>
                  <a:lnTo>
                    <a:pt x="788066" y="150312"/>
                  </a:lnTo>
                  <a:lnTo>
                    <a:pt x="787626" y="150969"/>
                  </a:lnTo>
                  <a:lnTo>
                    <a:pt x="785346" y="153244"/>
                  </a:lnTo>
                  <a:lnTo>
                    <a:pt x="783149" y="155825"/>
                  </a:lnTo>
                  <a:lnTo>
                    <a:pt x="782160" y="157150"/>
                  </a:lnTo>
                  <a:lnTo>
                    <a:pt x="780533" y="160414"/>
                  </a:lnTo>
                  <a:lnTo>
                    <a:pt x="780533" y="160414"/>
                  </a:lnTo>
                  <a:lnTo>
                    <a:pt x="778802" y="163997"/>
                  </a:lnTo>
                  <a:lnTo>
                    <a:pt x="777394" y="168232"/>
                  </a:lnTo>
                  <a:lnTo>
                    <a:pt x="776881" y="169216"/>
                  </a:lnTo>
                  <a:lnTo>
                    <a:pt x="776725" y="169989"/>
                  </a:lnTo>
                  <a:lnTo>
                    <a:pt x="775301" y="173451"/>
                  </a:lnTo>
                  <a:lnTo>
                    <a:pt x="774800" y="175722"/>
                  </a:lnTo>
                  <a:lnTo>
                    <a:pt x="774498" y="180337"/>
                  </a:lnTo>
                  <a:lnTo>
                    <a:pt x="774118" y="187611"/>
                  </a:lnTo>
                  <a:lnTo>
                    <a:pt x="774044" y="187896"/>
                  </a:lnTo>
                  <a:lnTo>
                    <a:pt x="773945" y="189562"/>
                  </a:lnTo>
                  <a:lnTo>
                    <a:pt x="773500" y="193253"/>
                  </a:lnTo>
                  <a:lnTo>
                    <a:pt x="773919" y="197207"/>
                  </a:lnTo>
                  <a:lnTo>
                    <a:pt x="774006" y="198831"/>
                  </a:lnTo>
                  <a:lnTo>
                    <a:pt x="774062" y="199055"/>
                  </a:lnTo>
                  <a:lnTo>
                    <a:pt x="774450" y="207236"/>
                  </a:lnTo>
                  <a:lnTo>
                    <a:pt x="774454" y="207357"/>
                  </a:lnTo>
                  <a:lnTo>
                    <a:pt x="774454" y="207370"/>
                  </a:lnTo>
                  <a:lnTo>
                    <a:pt x="774757" y="213983"/>
                  </a:lnTo>
                  <a:lnTo>
                    <a:pt x="775896" y="220226"/>
                  </a:lnTo>
                  <a:lnTo>
                    <a:pt x="777614" y="228035"/>
                  </a:lnTo>
                  <a:lnTo>
                    <a:pt x="777632" y="228216"/>
                  </a:lnTo>
                  <a:lnTo>
                    <a:pt x="777662" y="228290"/>
                  </a:lnTo>
                  <a:lnTo>
                    <a:pt x="779570" y="237036"/>
                  </a:lnTo>
                  <a:lnTo>
                    <a:pt x="781495" y="244716"/>
                  </a:lnTo>
                  <a:lnTo>
                    <a:pt x="784090" y="252344"/>
                  </a:lnTo>
                  <a:lnTo>
                    <a:pt x="784189" y="252935"/>
                  </a:lnTo>
                  <a:lnTo>
                    <a:pt x="784440" y="253449"/>
                  </a:lnTo>
                  <a:lnTo>
                    <a:pt x="786948" y="261664"/>
                  </a:lnTo>
                  <a:lnTo>
                    <a:pt x="789896" y="269508"/>
                  </a:lnTo>
                  <a:lnTo>
                    <a:pt x="793393" y="277538"/>
                  </a:lnTo>
                  <a:lnTo>
                    <a:pt x="793531" y="278185"/>
                  </a:lnTo>
                  <a:lnTo>
                    <a:pt x="793976" y="278971"/>
                  </a:lnTo>
                  <a:lnTo>
                    <a:pt x="797369" y="287829"/>
                  </a:lnTo>
                  <a:lnTo>
                    <a:pt x="797373" y="287851"/>
                  </a:lnTo>
                  <a:lnTo>
                    <a:pt x="800930" y="296562"/>
                  </a:lnTo>
                  <a:lnTo>
                    <a:pt x="805157" y="304354"/>
                  </a:lnTo>
                  <a:lnTo>
                    <a:pt x="805342" y="305080"/>
                  </a:lnTo>
                  <a:lnTo>
                    <a:pt x="806119" y="306288"/>
                  </a:lnTo>
                  <a:lnTo>
                    <a:pt x="809538" y="313731"/>
                  </a:lnTo>
                  <a:lnTo>
                    <a:pt x="814132" y="320772"/>
                  </a:lnTo>
                  <a:lnTo>
                    <a:pt x="814175" y="320858"/>
                  </a:lnTo>
                  <a:lnTo>
                    <a:pt x="814201" y="320884"/>
                  </a:lnTo>
                  <a:lnTo>
                    <a:pt x="820024" y="329807"/>
                  </a:lnTo>
                  <a:lnTo>
                    <a:pt x="820655" y="331146"/>
                  </a:lnTo>
                  <a:lnTo>
                    <a:pt x="821134" y="331638"/>
                  </a:lnTo>
                  <a:lnTo>
                    <a:pt x="826021" y="340349"/>
                  </a:lnTo>
                  <a:lnTo>
                    <a:pt x="831080" y="347770"/>
                  </a:lnTo>
                  <a:lnTo>
                    <a:pt x="831292" y="348198"/>
                  </a:lnTo>
                  <a:lnTo>
                    <a:pt x="831486" y="348379"/>
                  </a:lnTo>
                  <a:lnTo>
                    <a:pt x="837309" y="357302"/>
                  </a:lnTo>
                  <a:lnTo>
                    <a:pt x="837823" y="358394"/>
                  </a:lnTo>
                  <a:lnTo>
                    <a:pt x="838579" y="359426"/>
                  </a:lnTo>
                  <a:lnTo>
                    <a:pt x="841760" y="365245"/>
                  </a:lnTo>
                  <a:lnTo>
                    <a:pt x="846725" y="370965"/>
                  </a:lnTo>
                  <a:lnTo>
                    <a:pt x="847955" y="373011"/>
                  </a:lnTo>
                  <a:lnTo>
                    <a:pt x="849052" y="374017"/>
                  </a:lnTo>
                  <a:lnTo>
                    <a:pt x="853636" y="380886"/>
                  </a:lnTo>
                  <a:lnTo>
                    <a:pt x="857945" y="386001"/>
                  </a:lnTo>
                  <a:lnTo>
                    <a:pt x="864869" y="392831"/>
                  </a:lnTo>
                  <a:lnTo>
                    <a:pt x="865452" y="393685"/>
                  </a:lnTo>
                  <a:lnTo>
                    <a:pt x="866220" y="394255"/>
                  </a:lnTo>
                  <a:lnTo>
                    <a:pt x="871586" y="400290"/>
                  </a:lnTo>
                  <a:lnTo>
                    <a:pt x="878096" y="406382"/>
                  </a:lnTo>
                  <a:lnTo>
                    <a:pt x="878105" y="406386"/>
                  </a:lnTo>
                  <a:lnTo>
                    <a:pt x="878109" y="406395"/>
                  </a:lnTo>
                  <a:lnTo>
                    <a:pt x="884412" y="412300"/>
                  </a:lnTo>
                  <a:lnTo>
                    <a:pt x="884619" y="412594"/>
                  </a:lnTo>
                  <a:lnTo>
                    <a:pt x="884938" y="412805"/>
                  </a:lnTo>
                  <a:lnTo>
                    <a:pt x="890214" y="418007"/>
                  </a:lnTo>
                  <a:lnTo>
                    <a:pt x="891988" y="419341"/>
                  </a:lnTo>
                  <a:lnTo>
                    <a:pt x="894134" y="416125"/>
                  </a:lnTo>
                  <a:lnTo>
                    <a:pt x="898360" y="409477"/>
                  </a:lnTo>
                  <a:lnTo>
                    <a:pt x="901930" y="401853"/>
                  </a:lnTo>
                  <a:lnTo>
                    <a:pt x="905233" y="393914"/>
                  </a:lnTo>
                  <a:lnTo>
                    <a:pt x="908496" y="384456"/>
                  </a:lnTo>
                  <a:lnTo>
                    <a:pt x="908833" y="383830"/>
                  </a:lnTo>
                  <a:lnTo>
                    <a:pt x="908932" y="383333"/>
                  </a:lnTo>
                  <a:lnTo>
                    <a:pt x="912071" y="375464"/>
                  </a:lnTo>
                  <a:lnTo>
                    <a:pt x="913923" y="367853"/>
                  </a:lnTo>
                  <a:lnTo>
                    <a:pt x="915269" y="358731"/>
                  </a:lnTo>
                  <a:lnTo>
                    <a:pt x="916508" y="349212"/>
                  </a:lnTo>
                  <a:lnTo>
                    <a:pt x="916854" y="338864"/>
                  </a:lnTo>
                  <a:lnTo>
                    <a:pt x="916953" y="338441"/>
                  </a:lnTo>
                  <a:lnTo>
                    <a:pt x="917212" y="335156"/>
                  </a:lnTo>
                  <a:lnTo>
                    <a:pt x="918676" y="325952"/>
                  </a:lnTo>
                  <a:lnTo>
                    <a:pt x="918542" y="317254"/>
                  </a:lnTo>
                  <a:lnTo>
                    <a:pt x="918542" y="317245"/>
                  </a:lnTo>
                  <a:lnTo>
                    <a:pt x="918339" y="305524"/>
                  </a:lnTo>
                  <a:lnTo>
                    <a:pt x="918339" y="305481"/>
                  </a:lnTo>
                  <a:lnTo>
                    <a:pt x="918339" y="305481"/>
                  </a:lnTo>
                  <a:lnTo>
                    <a:pt x="918153" y="294305"/>
                  </a:lnTo>
                  <a:lnTo>
                    <a:pt x="917273" y="283482"/>
                  </a:lnTo>
                  <a:lnTo>
                    <a:pt x="916232" y="273808"/>
                  </a:lnTo>
                  <a:lnTo>
                    <a:pt x="914454" y="263140"/>
                  </a:lnTo>
                  <a:lnTo>
                    <a:pt x="914389" y="262385"/>
                  </a:lnTo>
                  <a:lnTo>
                    <a:pt x="914294" y="262109"/>
                  </a:lnTo>
                  <a:lnTo>
                    <a:pt x="913038" y="253030"/>
                  </a:lnTo>
                  <a:lnTo>
                    <a:pt x="911212" y="245562"/>
                  </a:lnTo>
                  <a:lnTo>
                    <a:pt x="908069" y="237554"/>
                  </a:lnTo>
                  <a:lnTo>
                    <a:pt x="907900" y="236690"/>
                  </a:lnTo>
                  <a:lnTo>
                    <a:pt x="907421" y="235762"/>
                  </a:lnTo>
                  <a:lnTo>
                    <a:pt x="905142" y="228877"/>
                  </a:lnTo>
                  <a:lnTo>
                    <a:pt x="902245" y="222708"/>
                  </a:lnTo>
                  <a:lnTo>
                    <a:pt x="898589" y="215934"/>
                  </a:lnTo>
                  <a:lnTo>
                    <a:pt x="894716" y="209498"/>
                  </a:lnTo>
                  <a:lnTo>
                    <a:pt x="890615" y="204110"/>
                  </a:lnTo>
                  <a:lnTo>
                    <a:pt x="885193" y="198101"/>
                  </a:lnTo>
                  <a:lnTo>
                    <a:pt x="884744" y="197376"/>
                  </a:lnTo>
                  <a:lnTo>
                    <a:pt x="884205" y="196948"/>
                  </a:lnTo>
                  <a:lnTo>
                    <a:pt x="879646" y="191393"/>
                  </a:lnTo>
                  <a:lnTo>
                    <a:pt x="874811" y="187572"/>
                  </a:lnTo>
                  <a:lnTo>
                    <a:pt x="873442" y="185880"/>
                  </a:lnTo>
                  <a:lnTo>
                    <a:pt x="871396" y="184429"/>
                  </a:lnTo>
                  <a:lnTo>
                    <a:pt x="866622" y="179340"/>
                  </a:lnTo>
                  <a:lnTo>
                    <a:pt x="860910" y="174388"/>
                  </a:lnTo>
                  <a:lnTo>
                    <a:pt x="855985" y="170693"/>
                  </a:lnTo>
                  <a:lnTo>
                    <a:pt x="850597" y="166971"/>
                  </a:lnTo>
                  <a:lnTo>
                    <a:pt x="844596" y="163535"/>
                  </a:lnTo>
                  <a:lnTo>
                    <a:pt x="843340" y="162568"/>
                  </a:lnTo>
                  <a:lnTo>
                    <a:pt x="842244" y="162016"/>
                  </a:lnTo>
                  <a:lnTo>
                    <a:pt x="836057" y="157643"/>
                  </a:lnTo>
                  <a:lnTo>
                    <a:pt x="832889" y="155467"/>
                  </a:lnTo>
                  <a:lnTo>
                    <a:pt x="828632" y="153580"/>
                  </a:lnTo>
                  <a:lnTo>
                    <a:pt x="823767" y="151582"/>
                  </a:lnTo>
                  <a:lnTo>
                    <a:pt x="819830" y="150355"/>
                  </a:lnTo>
                  <a:lnTo>
                    <a:pt x="815889" y="149432"/>
                  </a:lnTo>
                  <a:lnTo>
                    <a:pt x="812137" y="148965"/>
                  </a:lnTo>
                  <a:lnTo>
                    <a:pt x="809128" y="148767"/>
                  </a:lnTo>
                  <a:close/>
                  <a:moveTo>
                    <a:pt x="501661" y="161692"/>
                  </a:moveTo>
                  <a:lnTo>
                    <a:pt x="497750" y="161903"/>
                  </a:lnTo>
                  <a:lnTo>
                    <a:pt x="496602" y="162067"/>
                  </a:lnTo>
                  <a:lnTo>
                    <a:pt x="495885" y="162344"/>
                  </a:lnTo>
                  <a:lnTo>
                    <a:pt x="492328" y="164204"/>
                  </a:lnTo>
                  <a:lnTo>
                    <a:pt x="490882" y="164563"/>
                  </a:lnTo>
                  <a:lnTo>
                    <a:pt x="489228" y="165422"/>
                  </a:lnTo>
                  <a:lnTo>
                    <a:pt x="488451" y="165901"/>
                  </a:lnTo>
                  <a:lnTo>
                    <a:pt x="487959" y="166510"/>
                  </a:lnTo>
                  <a:lnTo>
                    <a:pt x="487389" y="166963"/>
                  </a:lnTo>
                  <a:lnTo>
                    <a:pt x="487199" y="167373"/>
                  </a:lnTo>
                  <a:lnTo>
                    <a:pt x="484389" y="171664"/>
                  </a:lnTo>
                  <a:lnTo>
                    <a:pt x="483120" y="173663"/>
                  </a:lnTo>
                  <a:lnTo>
                    <a:pt x="482822" y="174384"/>
                  </a:lnTo>
                  <a:lnTo>
                    <a:pt x="482533" y="176115"/>
                  </a:lnTo>
                  <a:lnTo>
                    <a:pt x="481989" y="177626"/>
                  </a:lnTo>
                  <a:lnTo>
                    <a:pt x="481687" y="179616"/>
                  </a:lnTo>
                  <a:lnTo>
                    <a:pt x="480262" y="184209"/>
                  </a:lnTo>
                  <a:lnTo>
                    <a:pt x="479779" y="187550"/>
                  </a:lnTo>
                  <a:lnTo>
                    <a:pt x="479222" y="192593"/>
                  </a:lnTo>
                  <a:lnTo>
                    <a:pt x="479222" y="197341"/>
                  </a:lnTo>
                  <a:lnTo>
                    <a:pt x="479217" y="197622"/>
                  </a:lnTo>
                  <a:lnTo>
                    <a:pt x="479157" y="203579"/>
                  </a:lnTo>
                  <a:lnTo>
                    <a:pt x="479783" y="209826"/>
                  </a:lnTo>
                  <a:lnTo>
                    <a:pt x="479856" y="211233"/>
                  </a:lnTo>
                  <a:lnTo>
                    <a:pt x="479899" y="211419"/>
                  </a:lnTo>
                  <a:lnTo>
                    <a:pt x="480292" y="220001"/>
                  </a:lnTo>
                  <a:lnTo>
                    <a:pt x="480292" y="220057"/>
                  </a:lnTo>
                  <a:lnTo>
                    <a:pt x="480292" y="220061"/>
                  </a:lnTo>
                  <a:lnTo>
                    <a:pt x="480586" y="226511"/>
                  </a:lnTo>
                  <a:lnTo>
                    <a:pt x="482071" y="233617"/>
                  </a:lnTo>
                  <a:lnTo>
                    <a:pt x="482351" y="236263"/>
                  </a:lnTo>
                  <a:lnTo>
                    <a:pt x="482585" y="237101"/>
                  </a:lnTo>
                  <a:lnTo>
                    <a:pt x="483185" y="244318"/>
                  </a:lnTo>
                  <a:lnTo>
                    <a:pt x="484963" y="251407"/>
                  </a:lnTo>
                  <a:lnTo>
                    <a:pt x="484963" y="251407"/>
                  </a:lnTo>
                  <a:lnTo>
                    <a:pt x="487510" y="260481"/>
                  </a:lnTo>
                  <a:lnTo>
                    <a:pt x="487549" y="260762"/>
                  </a:lnTo>
                  <a:lnTo>
                    <a:pt x="487631" y="260939"/>
                  </a:lnTo>
                  <a:lnTo>
                    <a:pt x="490334" y="270958"/>
                  </a:lnTo>
                  <a:lnTo>
                    <a:pt x="490429" y="271654"/>
                  </a:lnTo>
                  <a:lnTo>
                    <a:pt x="490618" y="272111"/>
                  </a:lnTo>
                  <a:lnTo>
                    <a:pt x="492665" y="280939"/>
                  </a:lnTo>
                  <a:lnTo>
                    <a:pt x="495579" y="289353"/>
                  </a:lnTo>
                  <a:lnTo>
                    <a:pt x="499576" y="299502"/>
                  </a:lnTo>
                  <a:lnTo>
                    <a:pt x="499581" y="299528"/>
                  </a:lnTo>
                  <a:lnTo>
                    <a:pt x="503630" y="309246"/>
                  </a:lnTo>
                  <a:lnTo>
                    <a:pt x="503720" y="309708"/>
                  </a:lnTo>
                  <a:lnTo>
                    <a:pt x="504014" y="310226"/>
                  </a:lnTo>
                  <a:lnTo>
                    <a:pt x="507869" y="320370"/>
                  </a:lnTo>
                  <a:lnTo>
                    <a:pt x="512126" y="328871"/>
                  </a:lnTo>
                  <a:lnTo>
                    <a:pt x="517604" y="338726"/>
                  </a:lnTo>
                  <a:lnTo>
                    <a:pt x="517608" y="338739"/>
                  </a:lnTo>
                  <a:lnTo>
                    <a:pt x="523725" y="349441"/>
                  </a:lnTo>
                  <a:lnTo>
                    <a:pt x="523794" y="349691"/>
                  </a:lnTo>
                  <a:lnTo>
                    <a:pt x="523958" y="349860"/>
                  </a:lnTo>
                  <a:lnTo>
                    <a:pt x="529782" y="360328"/>
                  </a:lnTo>
                  <a:lnTo>
                    <a:pt x="529842" y="360566"/>
                  </a:lnTo>
                  <a:lnTo>
                    <a:pt x="529989" y="360721"/>
                  </a:lnTo>
                  <a:lnTo>
                    <a:pt x="534526" y="369083"/>
                  </a:lnTo>
                  <a:lnTo>
                    <a:pt x="540030" y="377341"/>
                  </a:lnTo>
                  <a:lnTo>
                    <a:pt x="540825" y="378990"/>
                  </a:lnTo>
                  <a:lnTo>
                    <a:pt x="541382" y="379573"/>
                  </a:lnTo>
                  <a:lnTo>
                    <a:pt x="545228" y="386666"/>
                  </a:lnTo>
                  <a:lnTo>
                    <a:pt x="550313" y="392805"/>
                  </a:lnTo>
                  <a:lnTo>
                    <a:pt x="556608" y="399841"/>
                  </a:lnTo>
                  <a:lnTo>
                    <a:pt x="556621" y="399859"/>
                  </a:lnTo>
                  <a:lnTo>
                    <a:pt x="556629" y="399867"/>
                  </a:lnTo>
                  <a:lnTo>
                    <a:pt x="563286" y="407305"/>
                  </a:lnTo>
                  <a:lnTo>
                    <a:pt x="563320" y="407362"/>
                  </a:lnTo>
                  <a:lnTo>
                    <a:pt x="563368" y="407396"/>
                  </a:lnTo>
                  <a:lnTo>
                    <a:pt x="564590" y="408773"/>
                  </a:lnTo>
                  <a:lnTo>
                    <a:pt x="564926" y="408048"/>
                  </a:lnTo>
                  <a:lnTo>
                    <a:pt x="567599" y="399846"/>
                  </a:lnTo>
                  <a:lnTo>
                    <a:pt x="570668" y="388945"/>
                  </a:lnTo>
                  <a:lnTo>
                    <a:pt x="573306" y="378330"/>
                  </a:lnTo>
                  <a:lnTo>
                    <a:pt x="575641" y="366394"/>
                  </a:lnTo>
                  <a:lnTo>
                    <a:pt x="577424" y="355675"/>
                  </a:lnTo>
                  <a:lnTo>
                    <a:pt x="578926" y="343639"/>
                  </a:lnTo>
                  <a:lnTo>
                    <a:pt x="579064" y="343211"/>
                  </a:lnTo>
                  <a:lnTo>
                    <a:pt x="579155" y="342188"/>
                  </a:lnTo>
                  <a:lnTo>
                    <a:pt x="581283" y="330459"/>
                  </a:lnTo>
                  <a:lnTo>
                    <a:pt x="582328" y="318933"/>
                  </a:lnTo>
                  <a:lnTo>
                    <a:pt x="583131" y="308387"/>
                  </a:lnTo>
                  <a:lnTo>
                    <a:pt x="583261" y="297529"/>
                  </a:lnTo>
                  <a:lnTo>
                    <a:pt x="583261" y="297525"/>
                  </a:lnTo>
                  <a:lnTo>
                    <a:pt x="583261" y="297512"/>
                  </a:lnTo>
                  <a:lnTo>
                    <a:pt x="583403" y="287087"/>
                  </a:lnTo>
                  <a:lnTo>
                    <a:pt x="582859" y="276959"/>
                  </a:lnTo>
                  <a:lnTo>
                    <a:pt x="581715" y="266037"/>
                  </a:lnTo>
                  <a:lnTo>
                    <a:pt x="580118" y="255042"/>
                  </a:lnTo>
                  <a:lnTo>
                    <a:pt x="580057" y="254235"/>
                  </a:lnTo>
                  <a:lnTo>
                    <a:pt x="579984" y="253988"/>
                  </a:lnTo>
                  <a:lnTo>
                    <a:pt x="578874" y="244189"/>
                  </a:lnTo>
                  <a:lnTo>
                    <a:pt x="576612" y="235339"/>
                  </a:lnTo>
                  <a:lnTo>
                    <a:pt x="574169" y="227426"/>
                  </a:lnTo>
                  <a:lnTo>
                    <a:pt x="570979" y="220105"/>
                  </a:lnTo>
                  <a:lnTo>
                    <a:pt x="570797" y="219246"/>
                  </a:lnTo>
                  <a:lnTo>
                    <a:pt x="570215" y="218175"/>
                  </a:lnTo>
                  <a:lnTo>
                    <a:pt x="567240" y="209934"/>
                  </a:lnTo>
                  <a:lnTo>
                    <a:pt x="565030" y="205518"/>
                  </a:lnTo>
                  <a:lnTo>
                    <a:pt x="561041" y="200471"/>
                  </a:lnTo>
                  <a:lnTo>
                    <a:pt x="560523" y="199530"/>
                  </a:lnTo>
                  <a:lnTo>
                    <a:pt x="560001" y="199068"/>
                  </a:lnTo>
                  <a:lnTo>
                    <a:pt x="555485" y="192623"/>
                  </a:lnTo>
                  <a:lnTo>
                    <a:pt x="550188" y="186704"/>
                  </a:lnTo>
                  <a:lnTo>
                    <a:pt x="545759" y="181977"/>
                  </a:lnTo>
                  <a:lnTo>
                    <a:pt x="542310" y="179102"/>
                  </a:lnTo>
                  <a:lnTo>
                    <a:pt x="536754" y="175554"/>
                  </a:lnTo>
                  <a:lnTo>
                    <a:pt x="536478" y="175256"/>
                  </a:lnTo>
                  <a:lnTo>
                    <a:pt x="535865" y="174949"/>
                  </a:lnTo>
                  <a:lnTo>
                    <a:pt x="529972" y="170827"/>
                  </a:lnTo>
                  <a:lnTo>
                    <a:pt x="526078" y="168603"/>
                  </a:lnTo>
                  <a:lnTo>
                    <a:pt x="520496" y="165884"/>
                  </a:lnTo>
                  <a:lnTo>
                    <a:pt x="514867" y="163324"/>
                  </a:lnTo>
                  <a:lnTo>
                    <a:pt x="512169" y="162175"/>
                  </a:lnTo>
                  <a:lnTo>
                    <a:pt x="510731" y="161977"/>
                  </a:lnTo>
                  <a:lnTo>
                    <a:pt x="505620" y="161692"/>
                  </a:lnTo>
                  <a:close/>
                  <a:moveTo>
                    <a:pt x="207465" y="141648"/>
                  </a:moveTo>
                  <a:lnTo>
                    <a:pt x="205397" y="141834"/>
                  </a:lnTo>
                  <a:lnTo>
                    <a:pt x="202340" y="142395"/>
                  </a:lnTo>
                  <a:lnTo>
                    <a:pt x="200337" y="142581"/>
                  </a:lnTo>
                  <a:lnTo>
                    <a:pt x="199767" y="142740"/>
                  </a:lnTo>
                  <a:lnTo>
                    <a:pt x="196081" y="143047"/>
                  </a:lnTo>
                  <a:lnTo>
                    <a:pt x="192541" y="143638"/>
                  </a:lnTo>
                  <a:lnTo>
                    <a:pt x="188431" y="143988"/>
                  </a:lnTo>
                  <a:lnTo>
                    <a:pt x="188397" y="144001"/>
                  </a:lnTo>
                  <a:lnTo>
                    <a:pt x="186199" y="144394"/>
                  </a:lnTo>
                  <a:lnTo>
                    <a:pt x="184114" y="145166"/>
                  </a:lnTo>
                  <a:lnTo>
                    <a:pt x="181174" y="145706"/>
                  </a:lnTo>
                  <a:lnTo>
                    <a:pt x="179650" y="146168"/>
                  </a:lnTo>
                  <a:lnTo>
                    <a:pt x="177729" y="146936"/>
                  </a:lnTo>
                  <a:lnTo>
                    <a:pt x="175040" y="148288"/>
                  </a:lnTo>
                  <a:lnTo>
                    <a:pt x="173041" y="149535"/>
                  </a:lnTo>
                  <a:lnTo>
                    <a:pt x="171224" y="150062"/>
                  </a:lnTo>
                  <a:lnTo>
                    <a:pt x="169816" y="151258"/>
                  </a:lnTo>
                  <a:lnTo>
                    <a:pt x="168884" y="151672"/>
                  </a:lnTo>
                  <a:lnTo>
                    <a:pt x="168090" y="152268"/>
                  </a:lnTo>
                  <a:lnTo>
                    <a:pt x="166544" y="153092"/>
                  </a:lnTo>
                  <a:lnTo>
                    <a:pt x="166475" y="153174"/>
                  </a:lnTo>
                  <a:lnTo>
                    <a:pt x="163328" y="155747"/>
                  </a:lnTo>
                  <a:lnTo>
                    <a:pt x="161075" y="158299"/>
                  </a:lnTo>
                  <a:lnTo>
                    <a:pt x="160617" y="158618"/>
                  </a:lnTo>
                  <a:lnTo>
                    <a:pt x="159697" y="160138"/>
                  </a:lnTo>
                  <a:lnTo>
                    <a:pt x="156926" y="163306"/>
                  </a:lnTo>
                  <a:lnTo>
                    <a:pt x="155583" y="164312"/>
                  </a:lnTo>
                  <a:lnTo>
                    <a:pt x="155355" y="164770"/>
                  </a:lnTo>
                  <a:lnTo>
                    <a:pt x="155342" y="164783"/>
                  </a:lnTo>
                  <a:lnTo>
                    <a:pt x="153891" y="167697"/>
                  </a:lnTo>
                  <a:lnTo>
                    <a:pt x="152363" y="170930"/>
                  </a:lnTo>
                  <a:lnTo>
                    <a:pt x="151655" y="171733"/>
                  </a:lnTo>
                  <a:lnTo>
                    <a:pt x="150761" y="173525"/>
                  </a:lnTo>
                  <a:lnTo>
                    <a:pt x="150740" y="173684"/>
                  </a:lnTo>
                  <a:lnTo>
                    <a:pt x="150109" y="176003"/>
                  </a:lnTo>
                  <a:lnTo>
                    <a:pt x="149915" y="177945"/>
                  </a:lnTo>
                  <a:lnTo>
                    <a:pt x="149803" y="178325"/>
                  </a:lnTo>
                  <a:lnTo>
                    <a:pt x="149708" y="179460"/>
                  </a:lnTo>
                  <a:lnTo>
                    <a:pt x="148901" y="184326"/>
                  </a:lnTo>
                  <a:lnTo>
                    <a:pt x="148870" y="184408"/>
                  </a:lnTo>
                  <a:lnTo>
                    <a:pt x="148862" y="184537"/>
                  </a:lnTo>
                  <a:lnTo>
                    <a:pt x="148150" y="188474"/>
                  </a:lnTo>
                  <a:lnTo>
                    <a:pt x="147947" y="189877"/>
                  </a:lnTo>
                  <a:lnTo>
                    <a:pt x="148210" y="191699"/>
                  </a:lnTo>
                  <a:lnTo>
                    <a:pt x="148478" y="195377"/>
                  </a:lnTo>
                  <a:lnTo>
                    <a:pt x="148478" y="198511"/>
                  </a:lnTo>
                  <a:lnTo>
                    <a:pt x="149419" y="202738"/>
                  </a:lnTo>
                  <a:lnTo>
                    <a:pt x="149777" y="205915"/>
                  </a:lnTo>
                  <a:lnTo>
                    <a:pt x="150001" y="206778"/>
                  </a:lnTo>
                  <a:lnTo>
                    <a:pt x="150312" y="211777"/>
                  </a:lnTo>
                  <a:lnTo>
                    <a:pt x="151150" y="216768"/>
                  </a:lnTo>
                  <a:lnTo>
                    <a:pt x="152868" y="223973"/>
                  </a:lnTo>
                  <a:lnTo>
                    <a:pt x="152872" y="224016"/>
                  </a:lnTo>
                  <a:lnTo>
                    <a:pt x="154763" y="231553"/>
                  </a:lnTo>
                  <a:lnTo>
                    <a:pt x="154780" y="231674"/>
                  </a:lnTo>
                  <a:lnTo>
                    <a:pt x="154802" y="231726"/>
                  </a:lnTo>
                  <a:lnTo>
                    <a:pt x="157120" y="240977"/>
                  </a:lnTo>
                  <a:lnTo>
                    <a:pt x="157176" y="241417"/>
                  </a:lnTo>
                  <a:lnTo>
                    <a:pt x="157284" y="241676"/>
                  </a:lnTo>
                  <a:lnTo>
                    <a:pt x="159214" y="250151"/>
                  </a:lnTo>
                  <a:lnTo>
                    <a:pt x="159240" y="250388"/>
                  </a:lnTo>
                  <a:lnTo>
                    <a:pt x="159287" y="250505"/>
                  </a:lnTo>
                  <a:lnTo>
                    <a:pt x="160712" y="256984"/>
                  </a:lnTo>
                  <a:lnTo>
                    <a:pt x="163712" y="264168"/>
                  </a:lnTo>
                  <a:lnTo>
                    <a:pt x="164144" y="266305"/>
                  </a:lnTo>
                  <a:lnTo>
                    <a:pt x="165210" y="269037"/>
                  </a:lnTo>
                  <a:lnTo>
                    <a:pt x="166760" y="276786"/>
                  </a:lnTo>
                  <a:lnTo>
                    <a:pt x="169864" y="284833"/>
                  </a:lnTo>
                  <a:lnTo>
                    <a:pt x="170140" y="286318"/>
                  </a:lnTo>
                  <a:lnTo>
                    <a:pt x="170839" y="287911"/>
                  </a:lnTo>
                  <a:lnTo>
                    <a:pt x="173434" y="298259"/>
                  </a:lnTo>
                  <a:lnTo>
                    <a:pt x="176223" y="307113"/>
                  </a:lnTo>
                  <a:lnTo>
                    <a:pt x="179426" y="315643"/>
                  </a:lnTo>
                  <a:lnTo>
                    <a:pt x="179473" y="315894"/>
                  </a:lnTo>
                  <a:lnTo>
                    <a:pt x="179599" y="316123"/>
                  </a:lnTo>
                  <a:lnTo>
                    <a:pt x="182728" y="324804"/>
                  </a:lnTo>
                  <a:lnTo>
                    <a:pt x="186419" y="332510"/>
                  </a:lnTo>
                  <a:lnTo>
                    <a:pt x="186562" y="333123"/>
                  </a:lnTo>
                  <a:lnTo>
                    <a:pt x="187071" y="333977"/>
                  </a:lnTo>
                  <a:lnTo>
                    <a:pt x="189933" y="340958"/>
                  </a:lnTo>
                  <a:lnTo>
                    <a:pt x="194030" y="347891"/>
                  </a:lnTo>
                  <a:lnTo>
                    <a:pt x="194155" y="348340"/>
                  </a:lnTo>
                  <a:lnTo>
                    <a:pt x="194479" y="348677"/>
                  </a:lnTo>
                  <a:lnTo>
                    <a:pt x="198731" y="356404"/>
                  </a:lnTo>
                  <a:lnTo>
                    <a:pt x="198930" y="357155"/>
                  </a:lnTo>
                  <a:lnTo>
                    <a:pt x="199388" y="357673"/>
                  </a:lnTo>
                  <a:lnTo>
                    <a:pt x="202263" y="363592"/>
                  </a:lnTo>
                  <a:lnTo>
                    <a:pt x="203605" y="360691"/>
                  </a:lnTo>
                  <a:lnTo>
                    <a:pt x="207490" y="350088"/>
                  </a:lnTo>
                  <a:lnTo>
                    <a:pt x="208354" y="348543"/>
                  </a:lnTo>
                  <a:lnTo>
                    <a:pt x="208565" y="347645"/>
                  </a:lnTo>
                  <a:lnTo>
                    <a:pt x="213703" y="337444"/>
                  </a:lnTo>
                  <a:lnTo>
                    <a:pt x="217355" y="327463"/>
                  </a:lnTo>
                  <a:lnTo>
                    <a:pt x="221102" y="316386"/>
                  </a:lnTo>
                  <a:lnTo>
                    <a:pt x="221378" y="315864"/>
                  </a:lnTo>
                  <a:lnTo>
                    <a:pt x="221460" y="315436"/>
                  </a:lnTo>
                  <a:lnTo>
                    <a:pt x="225423" y="305334"/>
                  </a:lnTo>
                  <a:lnTo>
                    <a:pt x="228592" y="294779"/>
                  </a:lnTo>
                  <a:lnTo>
                    <a:pt x="228790" y="294378"/>
                  </a:lnTo>
                  <a:lnTo>
                    <a:pt x="228851" y="294007"/>
                  </a:lnTo>
                  <a:lnTo>
                    <a:pt x="232835" y="282442"/>
                  </a:lnTo>
                  <a:lnTo>
                    <a:pt x="232857" y="282403"/>
                  </a:lnTo>
                  <a:lnTo>
                    <a:pt x="236457" y="272094"/>
                  </a:lnTo>
                  <a:lnTo>
                    <a:pt x="239047" y="262998"/>
                  </a:lnTo>
                  <a:lnTo>
                    <a:pt x="240809" y="253466"/>
                  </a:lnTo>
                  <a:lnTo>
                    <a:pt x="241340" y="252067"/>
                  </a:lnTo>
                  <a:lnTo>
                    <a:pt x="241607" y="250401"/>
                  </a:lnTo>
                  <a:lnTo>
                    <a:pt x="244612" y="241150"/>
                  </a:lnTo>
                  <a:lnTo>
                    <a:pt x="246179" y="233297"/>
                  </a:lnTo>
                  <a:lnTo>
                    <a:pt x="247513" y="224607"/>
                  </a:lnTo>
                  <a:lnTo>
                    <a:pt x="248230" y="215654"/>
                  </a:lnTo>
                  <a:lnTo>
                    <a:pt x="248368" y="215157"/>
                  </a:lnTo>
                  <a:lnTo>
                    <a:pt x="248519" y="213426"/>
                  </a:lnTo>
                  <a:lnTo>
                    <a:pt x="249646" y="206916"/>
                  </a:lnTo>
                  <a:lnTo>
                    <a:pt x="249646" y="191561"/>
                  </a:lnTo>
                  <a:lnTo>
                    <a:pt x="249572" y="183044"/>
                  </a:lnTo>
                  <a:lnTo>
                    <a:pt x="249572" y="182810"/>
                  </a:lnTo>
                  <a:lnTo>
                    <a:pt x="249572" y="178152"/>
                  </a:lnTo>
                  <a:lnTo>
                    <a:pt x="248640" y="173974"/>
                  </a:lnTo>
                  <a:lnTo>
                    <a:pt x="248415" y="171988"/>
                  </a:lnTo>
                  <a:lnTo>
                    <a:pt x="248165" y="171172"/>
                  </a:lnTo>
                  <a:lnTo>
                    <a:pt x="247379" y="164334"/>
                  </a:lnTo>
                  <a:lnTo>
                    <a:pt x="246339" y="158091"/>
                  </a:lnTo>
                  <a:lnTo>
                    <a:pt x="246136" y="155730"/>
                  </a:lnTo>
                  <a:lnTo>
                    <a:pt x="246011" y="155242"/>
                  </a:lnTo>
                  <a:lnTo>
                    <a:pt x="245998" y="154979"/>
                  </a:lnTo>
                  <a:lnTo>
                    <a:pt x="245743" y="154452"/>
                  </a:lnTo>
                  <a:lnTo>
                    <a:pt x="245130" y="153779"/>
                  </a:lnTo>
                  <a:lnTo>
                    <a:pt x="242954" y="149432"/>
                  </a:lnTo>
                  <a:lnTo>
                    <a:pt x="241966" y="147882"/>
                  </a:lnTo>
                  <a:lnTo>
                    <a:pt x="241875" y="147778"/>
                  </a:lnTo>
                  <a:lnTo>
                    <a:pt x="240230" y="147023"/>
                  </a:lnTo>
                  <a:lnTo>
                    <a:pt x="239583" y="146457"/>
                  </a:lnTo>
                  <a:lnTo>
                    <a:pt x="237377" y="145447"/>
                  </a:lnTo>
                  <a:lnTo>
                    <a:pt x="235464" y="144230"/>
                  </a:lnTo>
                  <a:lnTo>
                    <a:pt x="232978" y="143738"/>
                  </a:lnTo>
                  <a:lnTo>
                    <a:pt x="232326" y="143479"/>
                  </a:lnTo>
                  <a:lnTo>
                    <a:pt x="231428" y="143358"/>
                  </a:lnTo>
                  <a:lnTo>
                    <a:pt x="228091" y="142455"/>
                  </a:lnTo>
                  <a:lnTo>
                    <a:pt x="225604" y="141998"/>
                  </a:lnTo>
                  <a:lnTo>
                    <a:pt x="223381" y="141795"/>
                  </a:lnTo>
                  <a:lnTo>
                    <a:pt x="219833" y="141730"/>
                  </a:lnTo>
                  <a:lnTo>
                    <a:pt x="215740" y="141730"/>
                  </a:lnTo>
                  <a:lnTo>
                    <a:pt x="215248" y="141726"/>
                  </a:lnTo>
                  <a:lnTo>
                    <a:pt x="211169" y="141648"/>
                  </a:lnTo>
                  <a:close/>
                  <a:moveTo>
                    <a:pt x="1185740" y="131344"/>
                  </a:moveTo>
                  <a:lnTo>
                    <a:pt x="1185157" y="131348"/>
                  </a:lnTo>
                  <a:lnTo>
                    <a:pt x="1183659" y="131348"/>
                  </a:lnTo>
                  <a:lnTo>
                    <a:pt x="1183042" y="131473"/>
                  </a:lnTo>
                  <a:lnTo>
                    <a:pt x="1177227" y="132065"/>
                  </a:lnTo>
                  <a:lnTo>
                    <a:pt x="1176303" y="132436"/>
                  </a:lnTo>
                  <a:lnTo>
                    <a:pt x="1174132" y="133524"/>
                  </a:lnTo>
                  <a:lnTo>
                    <a:pt x="1173342" y="135186"/>
                  </a:lnTo>
                  <a:lnTo>
                    <a:pt x="1172289" y="137655"/>
                  </a:lnTo>
                  <a:lnTo>
                    <a:pt x="1172060" y="138574"/>
                  </a:lnTo>
                  <a:lnTo>
                    <a:pt x="1171840" y="142352"/>
                  </a:lnTo>
                  <a:lnTo>
                    <a:pt x="1171835" y="142356"/>
                  </a:lnTo>
                  <a:lnTo>
                    <a:pt x="1171835" y="142378"/>
                  </a:lnTo>
                  <a:lnTo>
                    <a:pt x="1171438" y="148754"/>
                  </a:lnTo>
                  <a:lnTo>
                    <a:pt x="1171399" y="148905"/>
                  </a:lnTo>
                  <a:lnTo>
                    <a:pt x="1171360" y="149695"/>
                  </a:lnTo>
                  <a:lnTo>
                    <a:pt x="1170911" y="154444"/>
                  </a:lnTo>
                  <a:lnTo>
                    <a:pt x="1171244" y="157086"/>
                  </a:lnTo>
                  <a:lnTo>
                    <a:pt x="1171507" y="161204"/>
                  </a:lnTo>
                  <a:lnTo>
                    <a:pt x="1171507" y="161204"/>
                  </a:lnTo>
                  <a:lnTo>
                    <a:pt x="1171503" y="161640"/>
                  </a:lnTo>
                  <a:lnTo>
                    <a:pt x="1171421" y="167550"/>
                  </a:lnTo>
                  <a:lnTo>
                    <a:pt x="1171835" y="172480"/>
                  </a:lnTo>
                  <a:lnTo>
                    <a:pt x="1172940" y="178001"/>
                  </a:lnTo>
                  <a:lnTo>
                    <a:pt x="1173091" y="179486"/>
                  </a:lnTo>
                  <a:lnTo>
                    <a:pt x="1173294" y="180104"/>
                  </a:lnTo>
                  <a:lnTo>
                    <a:pt x="1174391" y="188116"/>
                  </a:lnTo>
                  <a:lnTo>
                    <a:pt x="1175794" y="195809"/>
                  </a:lnTo>
                  <a:lnTo>
                    <a:pt x="1175837" y="196275"/>
                  </a:lnTo>
                  <a:lnTo>
                    <a:pt x="1175902" y="196461"/>
                  </a:lnTo>
                  <a:lnTo>
                    <a:pt x="1176895" y="202392"/>
                  </a:lnTo>
                  <a:lnTo>
                    <a:pt x="1179006" y="207547"/>
                  </a:lnTo>
                  <a:lnTo>
                    <a:pt x="1179632" y="210676"/>
                  </a:lnTo>
                  <a:lnTo>
                    <a:pt x="1181009" y="214531"/>
                  </a:lnTo>
                  <a:lnTo>
                    <a:pt x="1182213" y="221736"/>
                  </a:lnTo>
                  <a:lnTo>
                    <a:pt x="1184208" y="227983"/>
                  </a:lnTo>
                  <a:lnTo>
                    <a:pt x="1184294" y="228518"/>
                  </a:lnTo>
                  <a:lnTo>
                    <a:pt x="1184493" y="228941"/>
                  </a:lnTo>
                  <a:lnTo>
                    <a:pt x="1187186" y="238145"/>
                  </a:lnTo>
                  <a:lnTo>
                    <a:pt x="1187273" y="238724"/>
                  </a:lnTo>
                  <a:lnTo>
                    <a:pt x="1187458" y="239134"/>
                  </a:lnTo>
                  <a:lnTo>
                    <a:pt x="1189271" y="245968"/>
                  </a:lnTo>
                  <a:lnTo>
                    <a:pt x="1191935" y="252616"/>
                  </a:lnTo>
                  <a:lnTo>
                    <a:pt x="1191957" y="252737"/>
                  </a:lnTo>
                  <a:lnTo>
                    <a:pt x="1192008" y="252823"/>
                  </a:lnTo>
                  <a:lnTo>
                    <a:pt x="1195397" y="261284"/>
                  </a:lnTo>
                  <a:lnTo>
                    <a:pt x="1195669" y="262674"/>
                  </a:lnTo>
                  <a:lnTo>
                    <a:pt x="1196429" y="264246"/>
                  </a:lnTo>
                  <a:lnTo>
                    <a:pt x="1198536" y="271360"/>
                  </a:lnTo>
                  <a:lnTo>
                    <a:pt x="1201320" y="277598"/>
                  </a:lnTo>
                  <a:lnTo>
                    <a:pt x="1205179" y="285312"/>
                  </a:lnTo>
                  <a:lnTo>
                    <a:pt x="1205503" y="286664"/>
                  </a:lnTo>
                  <a:lnTo>
                    <a:pt x="1206716" y="288878"/>
                  </a:lnTo>
                  <a:lnTo>
                    <a:pt x="1209742" y="297270"/>
                  </a:lnTo>
                  <a:lnTo>
                    <a:pt x="1213278" y="304648"/>
                  </a:lnTo>
                  <a:lnTo>
                    <a:pt x="1213399" y="305166"/>
                  </a:lnTo>
                  <a:lnTo>
                    <a:pt x="1213826" y="305857"/>
                  </a:lnTo>
                  <a:lnTo>
                    <a:pt x="1217474" y="314227"/>
                  </a:lnTo>
                  <a:lnTo>
                    <a:pt x="1220984" y="321234"/>
                  </a:lnTo>
                  <a:lnTo>
                    <a:pt x="1224701" y="327653"/>
                  </a:lnTo>
                  <a:lnTo>
                    <a:pt x="1225012" y="328383"/>
                  </a:lnTo>
                  <a:lnTo>
                    <a:pt x="1225417" y="328957"/>
                  </a:lnTo>
                  <a:lnTo>
                    <a:pt x="1228646" y="335109"/>
                  </a:lnTo>
                  <a:lnTo>
                    <a:pt x="1232657" y="340544"/>
                  </a:lnTo>
                  <a:lnTo>
                    <a:pt x="1233162" y="341511"/>
                  </a:lnTo>
                  <a:lnTo>
                    <a:pt x="1233633" y="341947"/>
                  </a:lnTo>
                  <a:lnTo>
                    <a:pt x="1237833" y="348301"/>
                  </a:lnTo>
                  <a:lnTo>
                    <a:pt x="1242193" y="353512"/>
                  </a:lnTo>
                  <a:lnTo>
                    <a:pt x="1242210" y="353542"/>
                  </a:lnTo>
                  <a:lnTo>
                    <a:pt x="1242232" y="353559"/>
                  </a:lnTo>
                  <a:lnTo>
                    <a:pt x="1243950" y="355610"/>
                  </a:lnTo>
                  <a:lnTo>
                    <a:pt x="1246078" y="350313"/>
                  </a:lnTo>
                  <a:lnTo>
                    <a:pt x="1249968" y="339331"/>
                  </a:lnTo>
                  <a:lnTo>
                    <a:pt x="1253719" y="327299"/>
                  </a:lnTo>
                  <a:lnTo>
                    <a:pt x="1253819" y="327101"/>
                  </a:lnTo>
                  <a:lnTo>
                    <a:pt x="1253845" y="326945"/>
                  </a:lnTo>
                  <a:lnTo>
                    <a:pt x="1257708" y="315341"/>
                  </a:lnTo>
                  <a:lnTo>
                    <a:pt x="1260022" y="305395"/>
                  </a:lnTo>
                  <a:lnTo>
                    <a:pt x="1262297" y="293994"/>
                  </a:lnTo>
                  <a:lnTo>
                    <a:pt x="1263217" y="283840"/>
                  </a:lnTo>
                  <a:lnTo>
                    <a:pt x="1263355" y="283352"/>
                  </a:lnTo>
                  <a:lnTo>
                    <a:pt x="1263480" y="281768"/>
                  </a:lnTo>
                  <a:lnTo>
                    <a:pt x="1265030" y="272081"/>
                  </a:lnTo>
                  <a:lnTo>
                    <a:pt x="1265297" y="261660"/>
                  </a:lnTo>
                  <a:lnTo>
                    <a:pt x="1265315" y="261591"/>
                  </a:lnTo>
                  <a:lnTo>
                    <a:pt x="1265341" y="260680"/>
                  </a:lnTo>
                  <a:lnTo>
                    <a:pt x="1265880" y="251273"/>
                  </a:lnTo>
                  <a:lnTo>
                    <a:pt x="1265699" y="240753"/>
                  </a:lnTo>
                  <a:lnTo>
                    <a:pt x="1265699" y="240744"/>
                  </a:lnTo>
                  <a:lnTo>
                    <a:pt x="1265518" y="231009"/>
                  </a:lnTo>
                  <a:lnTo>
                    <a:pt x="1264654" y="221788"/>
                  </a:lnTo>
                  <a:lnTo>
                    <a:pt x="1264633" y="221309"/>
                  </a:lnTo>
                  <a:lnTo>
                    <a:pt x="1264607" y="221214"/>
                  </a:lnTo>
                  <a:lnTo>
                    <a:pt x="1264028" y="213996"/>
                  </a:lnTo>
                  <a:lnTo>
                    <a:pt x="1262327" y="206934"/>
                  </a:lnTo>
                  <a:lnTo>
                    <a:pt x="1262258" y="206342"/>
                  </a:lnTo>
                  <a:lnTo>
                    <a:pt x="1262120" y="206005"/>
                  </a:lnTo>
                  <a:lnTo>
                    <a:pt x="1260713" y="199556"/>
                  </a:lnTo>
                  <a:lnTo>
                    <a:pt x="1258257" y="193296"/>
                  </a:lnTo>
                  <a:lnTo>
                    <a:pt x="1255498" y="186873"/>
                  </a:lnTo>
                  <a:lnTo>
                    <a:pt x="1252161" y="180509"/>
                  </a:lnTo>
                  <a:lnTo>
                    <a:pt x="1247624" y="172843"/>
                  </a:lnTo>
                  <a:lnTo>
                    <a:pt x="1247524" y="172609"/>
                  </a:lnTo>
                  <a:lnTo>
                    <a:pt x="1247391" y="172437"/>
                  </a:lnTo>
                  <a:lnTo>
                    <a:pt x="1244619" y="167649"/>
                  </a:lnTo>
                  <a:lnTo>
                    <a:pt x="1242184" y="164826"/>
                  </a:lnTo>
                  <a:lnTo>
                    <a:pt x="1238377" y="161593"/>
                  </a:lnTo>
                  <a:lnTo>
                    <a:pt x="1236939" y="159715"/>
                  </a:lnTo>
                  <a:lnTo>
                    <a:pt x="1235001" y="158268"/>
                  </a:lnTo>
                  <a:lnTo>
                    <a:pt x="1232027" y="154893"/>
                  </a:lnTo>
                  <a:lnTo>
                    <a:pt x="1228655" y="152419"/>
                  </a:lnTo>
                  <a:lnTo>
                    <a:pt x="1228547" y="152285"/>
                  </a:lnTo>
                  <a:lnTo>
                    <a:pt x="1228336" y="152177"/>
                  </a:lnTo>
                  <a:lnTo>
                    <a:pt x="1223859" y="148780"/>
                  </a:lnTo>
                  <a:lnTo>
                    <a:pt x="1218545" y="145564"/>
                  </a:lnTo>
                  <a:lnTo>
                    <a:pt x="1218502" y="145520"/>
                  </a:lnTo>
                  <a:lnTo>
                    <a:pt x="1218433" y="145490"/>
                  </a:lnTo>
                  <a:lnTo>
                    <a:pt x="1213295" y="142317"/>
                  </a:lnTo>
                  <a:lnTo>
                    <a:pt x="1207316" y="139062"/>
                  </a:lnTo>
                  <a:lnTo>
                    <a:pt x="1207001" y="138829"/>
                  </a:lnTo>
                  <a:lnTo>
                    <a:pt x="1206673" y="138687"/>
                  </a:lnTo>
                  <a:lnTo>
                    <a:pt x="1203664" y="136938"/>
                  </a:lnTo>
                  <a:lnTo>
                    <a:pt x="1199788" y="135281"/>
                  </a:lnTo>
                  <a:lnTo>
                    <a:pt x="1199421" y="135052"/>
                  </a:lnTo>
                  <a:lnTo>
                    <a:pt x="1199187" y="135000"/>
                  </a:lnTo>
                  <a:lnTo>
                    <a:pt x="1196330" y="133688"/>
                  </a:lnTo>
                  <a:lnTo>
                    <a:pt x="1192993" y="132738"/>
                  </a:lnTo>
                  <a:lnTo>
                    <a:pt x="1192984" y="132734"/>
                  </a:lnTo>
                  <a:lnTo>
                    <a:pt x="1190575" y="132082"/>
                  </a:lnTo>
                  <a:lnTo>
                    <a:pt x="1187458" y="131521"/>
                  </a:lnTo>
                  <a:lnTo>
                    <a:pt x="1187432" y="131508"/>
                  </a:lnTo>
                  <a:lnTo>
                    <a:pt x="1186457" y="131331"/>
                  </a:lnTo>
                  <a:close/>
                  <a:moveTo>
                    <a:pt x="1587701" y="70133"/>
                  </a:moveTo>
                  <a:lnTo>
                    <a:pt x="1585944" y="70341"/>
                  </a:lnTo>
                  <a:lnTo>
                    <a:pt x="1585059" y="70643"/>
                  </a:lnTo>
                  <a:lnTo>
                    <a:pt x="1581027" y="71260"/>
                  </a:lnTo>
                  <a:lnTo>
                    <a:pt x="1576516" y="72175"/>
                  </a:lnTo>
                  <a:lnTo>
                    <a:pt x="1576464" y="72180"/>
                  </a:lnTo>
                  <a:lnTo>
                    <a:pt x="1572868" y="72957"/>
                  </a:lnTo>
                  <a:lnTo>
                    <a:pt x="1570748" y="73665"/>
                  </a:lnTo>
                  <a:lnTo>
                    <a:pt x="1567442" y="75322"/>
                  </a:lnTo>
                  <a:lnTo>
                    <a:pt x="1565857" y="75702"/>
                  </a:lnTo>
                  <a:lnTo>
                    <a:pt x="1563146" y="77110"/>
                  </a:lnTo>
                  <a:lnTo>
                    <a:pt x="1561704" y="77593"/>
                  </a:lnTo>
                  <a:lnTo>
                    <a:pt x="1558911" y="79272"/>
                  </a:lnTo>
                  <a:lnTo>
                    <a:pt x="1558803" y="79320"/>
                  </a:lnTo>
                  <a:lnTo>
                    <a:pt x="1558769" y="79350"/>
                  </a:lnTo>
                  <a:lnTo>
                    <a:pt x="1553770" y="82359"/>
                  </a:lnTo>
                  <a:lnTo>
                    <a:pt x="1551331" y="83421"/>
                  </a:lnTo>
                  <a:lnTo>
                    <a:pt x="1549557" y="84492"/>
                  </a:lnTo>
                  <a:lnTo>
                    <a:pt x="1549060" y="84703"/>
                  </a:lnTo>
                  <a:lnTo>
                    <a:pt x="1546267" y="87492"/>
                  </a:lnTo>
                  <a:lnTo>
                    <a:pt x="1545550" y="87975"/>
                  </a:lnTo>
                  <a:lnTo>
                    <a:pt x="1545075" y="88623"/>
                  </a:lnTo>
                  <a:lnTo>
                    <a:pt x="1541233" y="92081"/>
                  </a:lnTo>
                  <a:lnTo>
                    <a:pt x="1540556" y="92702"/>
                  </a:lnTo>
                  <a:lnTo>
                    <a:pt x="1540219" y="93324"/>
                  </a:lnTo>
                  <a:lnTo>
                    <a:pt x="1540197" y="93354"/>
                  </a:lnTo>
                  <a:lnTo>
                    <a:pt x="1537715" y="97978"/>
                  </a:lnTo>
                  <a:lnTo>
                    <a:pt x="1536234" y="100944"/>
                  </a:lnTo>
                  <a:lnTo>
                    <a:pt x="1535414" y="103421"/>
                  </a:lnTo>
                  <a:lnTo>
                    <a:pt x="1534132" y="108882"/>
                  </a:lnTo>
                  <a:lnTo>
                    <a:pt x="1533156" y="111162"/>
                  </a:lnTo>
                  <a:lnTo>
                    <a:pt x="1532789" y="113074"/>
                  </a:lnTo>
                  <a:lnTo>
                    <a:pt x="1531041" y="117477"/>
                  </a:lnTo>
                  <a:lnTo>
                    <a:pt x="1530121" y="121095"/>
                  </a:lnTo>
                  <a:lnTo>
                    <a:pt x="1529163" y="126509"/>
                  </a:lnTo>
                  <a:lnTo>
                    <a:pt x="1528580" y="131456"/>
                  </a:lnTo>
                  <a:lnTo>
                    <a:pt x="1528641" y="137698"/>
                  </a:lnTo>
                  <a:lnTo>
                    <a:pt x="1528645" y="138031"/>
                  </a:lnTo>
                  <a:lnTo>
                    <a:pt x="1528421" y="141722"/>
                  </a:lnTo>
                  <a:lnTo>
                    <a:pt x="1527631" y="148305"/>
                  </a:lnTo>
                  <a:lnTo>
                    <a:pt x="1527730" y="154802"/>
                  </a:lnTo>
                  <a:lnTo>
                    <a:pt x="1527734" y="155311"/>
                  </a:lnTo>
                  <a:lnTo>
                    <a:pt x="1527721" y="156209"/>
                  </a:lnTo>
                  <a:lnTo>
                    <a:pt x="1527488" y="164412"/>
                  </a:lnTo>
                  <a:lnTo>
                    <a:pt x="1527488" y="171491"/>
                  </a:lnTo>
                  <a:lnTo>
                    <a:pt x="1527846" y="179357"/>
                  </a:lnTo>
                  <a:lnTo>
                    <a:pt x="1527881" y="180846"/>
                  </a:lnTo>
                  <a:lnTo>
                    <a:pt x="1527881" y="187360"/>
                  </a:lnTo>
                  <a:lnTo>
                    <a:pt x="1528753" y="193741"/>
                  </a:lnTo>
                  <a:lnTo>
                    <a:pt x="1528848" y="195088"/>
                  </a:lnTo>
                  <a:lnTo>
                    <a:pt x="1528939" y="195420"/>
                  </a:lnTo>
                  <a:lnTo>
                    <a:pt x="1529664" y="203722"/>
                  </a:lnTo>
                  <a:lnTo>
                    <a:pt x="1530709" y="211363"/>
                  </a:lnTo>
                  <a:lnTo>
                    <a:pt x="1531879" y="218645"/>
                  </a:lnTo>
                  <a:lnTo>
                    <a:pt x="1533575" y="224283"/>
                  </a:lnTo>
                  <a:lnTo>
                    <a:pt x="1533864" y="226235"/>
                  </a:lnTo>
                  <a:lnTo>
                    <a:pt x="1534400" y="227633"/>
                  </a:lnTo>
                  <a:lnTo>
                    <a:pt x="1535539" y="233612"/>
                  </a:lnTo>
                  <a:lnTo>
                    <a:pt x="1537447" y="239047"/>
                  </a:lnTo>
                  <a:lnTo>
                    <a:pt x="1537547" y="239609"/>
                  </a:lnTo>
                  <a:lnTo>
                    <a:pt x="1537801" y="240114"/>
                  </a:lnTo>
                  <a:lnTo>
                    <a:pt x="1540487" y="248532"/>
                  </a:lnTo>
                  <a:lnTo>
                    <a:pt x="1540702" y="249892"/>
                  </a:lnTo>
                  <a:lnTo>
                    <a:pt x="1541173" y="250988"/>
                  </a:lnTo>
                  <a:lnTo>
                    <a:pt x="1542546" y="256743"/>
                  </a:lnTo>
                  <a:lnTo>
                    <a:pt x="1543931" y="260028"/>
                  </a:lnTo>
                  <a:lnTo>
                    <a:pt x="1547165" y="265601"/>
                  </a:lnTo>
                  <a:lnTo>
                    <a:pt x="1547886" y="267311"/>
                  </a:lnTo>
                  <a:lnTo>
                    <a:pt x="1548697" y="268580"/>
                  </a:lnTo>
                  <a:lnTo>
                    <a:pt x="1551603" y="275025"/>
                  </a:lnTo>
                  <a:lnTo>
                    <a:pt x="1555022" y="280922"/>
                  </a:lnTo>
                  <a:lnTo>
                    <a:pt x="1555095" y="281099"/>
                  </a:lnTo>
                  <a:lnTo>
                    <a:pt x="1555186" y="281220"/>
                  </a:lnTo>
                  <a:lnTo>
                    <a:pt x="1559822" y="289319"/>
                  </a:lnTo>
                  <a:lnTo>
                    <a:pt x="1559965" y="289664"/>
                  </a:lnTo>
                  <a:lnTo>
                    <a:pt x="1560150" y="289914"/>
                  </a:lnTo>
                  <a:lnTo>
                    <a:pt x="1563859" y="296644"/>
                  </a:lnTo>
                  <a:lnTo>
                    <a:pt x="1568137" y="303059"/>
                  </a:lnTo>
                  <a:lnTo>
                    <a:pt x="1573425" y="310109"/>
                  </a:lnTo>
                  <a:lnTo>
                    <a:pt x="1574215" y="311590"/>
                  </a:lnTo>
                  <a:lnTo>
                    <a:pt x="1575614" y="313429"/>
                  </a:lnTo>
                  <a:lnTo>
                    <a:pt x="1580121" y="321307"/>
                  </a:lnTo>
                  <a:lnTo>
                    <a:pt x="1583686" y="327062"/>
                  </a:lnTo>
                  <a:lnTo>
                    <a:pt x="1585448" y="329155"/>
                  </a:lnTo>
                  <a:lnTo>
                    <a:pt x="1586842" y="327118"/>
                  </a:lnTo>
                  <a:lnTo>
                    <a:pt x="1587425" y="326600"/>
                  </a:lnTo>
                  <a:lnTo>
                    <a:pt x="1588008" y="325546"/>
                  </a:lnTo>
                  <a:lnTo>
                    <a:pt x="1596374" y="314892"/>
                  </a:lnTo>
                  <a:lnTo>
                    <a:pt x="1602327" y="306837"/>
                  </a:lnTo>
                  <a:lnTo>
                    <a:pt x="1607667" y="297154"/>
                  </a:lnTo>
                  <a:lnTo>
                    <a:pt x="1608379" y="296195"/>
                  </a:lnTo>
                  <a:lnTo>
                    <a:pt x="1608824" y="295254"/>
                  </a:lnTo>
                  <a:lnTo>
                    <a:pt x="1615576" y="284920"/>
                  </a:lnTo>
                  <a:lnTo>
                    <a:pt x="1615576" y="284920"/>
                  </a:lnTo>
                  <a:lnTo>
                    <a:pt x="1621071" y="276329"/>
                  </a:lnTo>
                  <a:lnTo>
                    <a:pt x="1626912" y="265726"/>
                  </a:lnTo>
                  <a:lnTo>
                    <a:pt x="1626912" y="265726"/>
                  </a:lnTo>
                  <a:lnTo>
                    <a:pt x="1631264" y="257597"/>
                  </a:lnTo>
                  <a:lnTo>
                    <a:pt x="1633919" y="249693"/>
                  </a:lnTo>
                  <a:lnTo>
                    <a:pt x="1635166" y="247332"/>
                  </a:lnTo>
                  <a:lnTo>
                    <a:pt x="1635490" y="245946"/>
                  </a:lnTo>
                  <a:lnTo>
                    <a:pt x="1639746" y="237308"/>
                  </a:lnTo>
                  <a:lnTo>
                    <a:pt x="1641680" y="230850"/>
                  </a:lnTo>
                  <a:lnTo>
                    <a:pt x="1643597" y="221883"/>
                  </a:lnTo>
                  <a:lnTo>
                    <a:pt x="1645056" y="212926"/>
                  </a:lnTo>
                  <a:lnTo>
                    <a:pt x="1646123" y="204827"/>
                  </a:lnTo>
                  <a:lnTo>
                    <a:pt x="1646701" y="197928"/>
                  </a:lnTo>
                  <a:lnTo>
                    <a:pt x="1646097" y="189523"/>
                  </a:lnTo>
                  <a:lnTo>
                    <a:pt x="1646097" y="189497"/>
                  </a:lnTo>
                  <a:lnTo>
                    <a:pt x="1645419" y="181023"/>
                  </a:lnTo>
                  <a:lnTo>
                    <a:pt x="1644098" y="172476"/>
                  </a:lnTo>
                  <a:lnTo>
                    <a:pt x="1642302" y="163151"/>
                  </a:lnTo>
                  <a:lnTo>
                    <a:pt x="1642293" y="163091"/>
                  </a:lnTo>
                  <a:lnTo>
                    <a:pt x="1640657" y="154918"/>
                  </a:lnTo>
                  <a:lnTo>
                    <a:pt x="1638080" y="146569"/>
                  </a:lnTo>
                  <a:lnTo>
                    <a:pt x="1635166" y="138087"/>
                  </a:lnTo>
                  <a:lnTo>
                    <a:pt x="1635084" y="137629"/>
                  </a:lnTo>
                  <a:lnTo>
                    <a:pt x="1634886" y="137236"/>
                  </a:lnTo>
                  <a:lnTo>
                    <a:pt x="1631807" y="127644"/>
                  </a:lnTo>
                  <a:lnTo>
                    <a:pt x="1631803" y="127592"/>
                  </a:lnTo>
                  <a:lnTo>
                    <a:pt x="1629118" y="119563"/>
                  </a:lnTo>
                  <a:lnTo>
                    <a:pt x="1626463" y="113385"/>
                  </a:lnTo>
                  <a:lnTo>
                    <a:pt x="1622699" y="105865"/>
                  </a:lnTo>
                  <a:lnTo>
                    <a:pt x="1622388" y="104561"/>
                  </a:lnTo>
                  <a:lnTo>
                    <a:pt x="1621214" y="102459"/>
                  </a:lnTo>
                  <a:lnTo>
                    <a:pt x="1619720" y="98427"/>
                  </a:lnTo>
                  <a:lnTo>
                    <a:pt x="1616979" y="94706"/>
                  </a:lnTo>
                  <a:lnTo>
                    <a:pt x="1616366" y="93536"/>
                  </a:lnTo>
                  <a:lnTo>
                    <a:pt x="1615809" y="93018"/>
                  </a:lnTo>
                  <a:lnTo>
                    <a:pt x="1611971" y="87090"/>
                  </a:lnTo>
                  <a:lnTo>
                    <a:pt x="1608293" y="82078"/>
                  </a:lnTo>
                  <a:lnTo>
                    <a:pt x="1608263" y="82018"/>
                  </a:lnTo>
                  <a:lnTo>
                    <a:pt x="1608233" y="81992"/>
                  </a:lnTo>
                  <a:lnTo>
                    <a:pt x="1606424" y="79527"/>
                  </a:lnTo>
                  <a:lnTo>
                    <a:pt x="1603790" y="77420"/>
                  </a:lnTo>
                  <a:lnTo>
                    <a:pt x="1603065" y="76518"/>
                  </a:lnTo>
                  <a:lnTo>
                    <a:pt x="1601869" y="75745"/>
                  </a:lnTo>
                  <a:lnTo>
                    <a:pt x="1599456" y="73466"/>
                  </a:lnTo>
                  <a:lnTo>
                    <a:pt x="1598243" y="72637"/>
                  </a:lnTo>
                  <a:lnTo>
                    <a:pt x="1596771" y="71847"/>
                  </a:lnTo>
                  <a:lnTo>
                    <a:pt x="1595804" y="71506"/>
                  </a:lnTo>
                  <a:lnTo>
                    <a:pt x="1592402" y="70660"/>
                  </a:lnTo>
                  <a:lnTo>
                    <a:pt x="1590917" y="70004"/>
                  </a:lnTo>
                  <a:lnTo>
                    <a:pt x="1590913" y="70004"/>
                  </a:lnTo>
                  <a:lnTo>
                    <a:pt x="1590369" y="70000"/>
                  </a:lnTo>
                  <a:lnTo>
                    <a:pt x="1588422" y="69965"/>
                  </a:lnTo>
                  <a:close/>
                  <a:moveTo>
                    <a:pt x="1912488" y="61050"/>
                  </a:moveTo>
                  <a:lnTo>
                    <a:pt x="1911763" y="61197"/>
                  </a:lnTo>
                  <a:lnTo>
                    <a:pt x="1908624" y="61927"/>
                  </a:lnTo>
                  <a:lnTo>
                    <a:pt x="1906940" y="62492"/>
                  </a:lnTo>
                  <a:lnTo>
                    <a:pt x="1904385" y="63468"/>
                  </a:lnTo>
                  <a:lnTo>
                    <a:pt x="1902943" y="64206"/>
                  </a:lnTo>
                  <a:lnTo>
                    <a:pt x="1900456" y="65847"/>
                  </a:lnTo>
                  <a:lnTo>
                    <a:pt x="1899615" y="66248"/>
                  </a:lnTo>
                  <a:lnTo>
                    <a:pt x="1899282" y="66585"/>
                  </a:lnTo>
                  <a:lnTo>
                    <a:pt x="1897262" y="67798"/>
                  </a:lnTo>
                  <a:lnTo>
                    <a:pt x="1895915" y="68998"/>
                  </a:lnTo>
                  <a:lnTo>
                    <a:pt x="1891758" y="72775"/>
                  </a:lnTo>
                  <a:lnTo>
                    <a:pt x="1890842" y="73350"/>
                  </a:lnTo>
                  <a:lnTo>
                    <a:pt x="1890312" y="74014"/>
                  </a:lnTo>
                  <a:lnTo>
                    <a:pt x="1889776" y="74437"/>
                  </a:lnTo>
                  <a:lnTo>
                    <a:pt x="1888645" y="76073"/>
                  </a:lnTo>
                  <a:lnTo>
                    <a:pt x="1887527" y="77066"/>
                  </a:lnTo>
                  <a:lnTo>
                    <a:pt x="1886366" y="78940"/>
                  </a:lnTo>
                  <a:lnTo>
                    <a:pt x="1884971" y="80494"/>
                  </a:lnTo>
                  <a:lnTo>
                    <a:pt x="1883361" y="83309"/>
                  </a:lnTo>
                  <a:lnTo>
                    <a:pt x="1880296" y="88865"/>
                  </a:lnTo>
                  <a:lnTo>
                    <a:pt x="1879770" y="89404"/>
                  </a:lnTo>
                  <a:lnTo>
                    <a:pt x="1879100" y="90812"/>
                  </a:lnTo>
                  <a:lnTo>
                    <a:pt x="1876782" y="94287"/>
                  </a:lnTo>
                  <a:lnTo>
                    <a:pt x="1874028" y="99502"/>
                  </a:lnTo>
                  <a:lnTo>
                    <a:pt x="1871662" y="104242"/>
                  </a:lnTo>
                  <a:lnTo>
                    <a:pt x="1870130" y="107574"/>
                  </a:lnTo>
                  <a:lnTo>
                    <a:pt x="1868174" y="113126"/>
                  </a:lnTo>
                  <a:lnTo>
                    <a:pt x="1866771" y="115703"/>
                  </a:lnTo>
                  <a:lnTo>
                    <a:pt x="1866447" y="116994"/>
                  </a:lnTo>
                  <a:lnTo>
                    <a:pt x="1864060" y="121475"/>
                  </a:lnTo>
                  <a:lnTo>
                    <a:pt x="1862968" y="124221"/>
                  </a:lnTo>
                  <a:lnTo>
                    <a:pt x="1861811" y="128576"/>
                  </a:lnTo>
                  <a:lnTo>
                    <a:pt x="1861314" y="129660"/>
                  </a:lnTo>
                  <a:lnTo>
                    <a:pt x="1861133" y="130700"/>
                  </a:lnTo>
                  <a:lnTo>
                    <a:pt x="1859648" y="134871"/>
                  </a:lnTo>
                  <a:lnTo>
                    <a:pt x="1858591" y="139131"/>
                  </a:lnTo>
                  <a:lnTo>
                    <a:pt x="1857144" y="146380"/>
                  </a:lnTo>
                  <a:lnTo>
                    <a:pt x="1857131" y="146405"/>
                  </a:lnTo>
                  <a:lnTo>
                    <a:pt x="1856069" y="151750"/>
                  </a:lnTo>
                  <a:lnTo>
                    <a:pt x="1855241" y="156745"/>
                  </a:lnTo>
                  <a:lnTo>
                    <a:pt x="1854938" y="161567"/>
                  </a:lnTo>
                  <a:lnTo>
                    <a:pt x="1854852" y="161908"/>
                  </a:lnTo>
                  <a:lnTo>
                    <a:pt x="1854740" y="163544"/>
                  </a:lnTo>
                  <a:lnTo>
                    <a:pt x="1854217" y="167507"/>
                  </a:lnTo>
                  <a:lnTo>
                    <a:pt x="1854217" y="184308"/>
                  </a:lnTo>
                  <a:lnTo>
                    <a:pt x="1854809" y="189618"/>
                  </a:lnTo>
                  <a:lnTo>
                    <a:pt x="1854977" y="192623"/>
                  </a:lnTo>
                  <a:lnTo>
                    <a:pt x="1854999" y="192722"/>
                  </a:lnTo>
                  <a:lnTo>
                    <a:pt x="1855059" y="198766"/>
                  </a:lnTo>
                  <a:lnTo>
                    <a:pt x="1855331" y="203873"/>
                  </a:lnTo>
                  <a:lnTo>
                    <a:pt x="1856061" y="208147"/>
                  </a:lnTo>
                  <a:lnTo>
                    <a:pt x="1857559" y="213521"/>
                  </a:lnTo>
                  <a:lnTo>
                    <a:pt x="1857874" y="215766"/>
                  </a:lnTo>
                  <a:lnTo>
                    <a:pt x="1858344" y="217130"/>
                  </a:lnTo>
                  <a:lnTo>
                    <a:pt x="1859104" y="222004"/>
                  </a:lnTo>
                  <a:lnTo>
                    <a:pt x="1860913" y="226515"/>
                  </a:lnTo>
                  <a:lnTo>
                    <a:pt x="1861310" y="228540"/>
                  </a:lnTo>
                  <a:lnTo>
                    <a:pt x="1862307" y="230884"/>
                  </a:lnTo>
                  <a:lnTo>
                    <a:pt x="1863153" y="234424"/>
                  </a:lnTo>
                  <a:lnTo>
                    <a:pt x="1865031" y="238085"/>
                  </a:lnTo>
                  <a:lnTo>
                    <a:pt x="1865424" y="239686"/>
                  </a:lnTo>
                  <a:lnTo>
                    <a:pt x="1866940" y="242648"/>
                  </a:lnTo>
                  <a:lnTo>
                    <a:pt x="1868636" y="247850"/>
                  </a:lnTo>
                  <a:lnTo>
                    <a:pt x="1871058" y="252581"/>
                  </a:lnTo>
                  <a:lnTo>
                    <a:pt x="1871170" y="253047"/>
                  </a:lnTo>
                  <a:lnTo>
                    <a:pt x="1871606" y="253717"/>
                  </a:lnTo>
                  <a:lnTo>
                    <a:pt x="1873113" y="256928"/>
                  </a:lnTo>
                  <a:lnTo>
                    <a:pt x="1875608" y="260334"/>
                  </a:lnTo>
                  <a:lnTo>
                    <a:pt x="1876804" y="262627"/>
                  </a:lnTo>
                  <a:lnTo>
                    <a:pt x="1878638" y="265411"/>
                  </a:lnTo>
                  <a:lnTo>
                    <a:pt x="1880547" y="269460"/>
                  </a:lnTo>
                  <a:lnTo>
                    <a:pt x="1882778" y="272504"/>
                  </a:lnTo>
                  <a:lnTo>
                    <a:pt x="1887031" y="277814"/>
                  </a:lnTo>
                  <a:lnTo>
                    <a:pt x="1887713" y="279031"/>
                  </a:lnTo>
                  <a:lnTo>
                    <a:pt x="1888378" y="279627"/>
                  </a:lnTo>
                  <a:lnTo>
                    <a:pt x="1891676" y="284419"/>
                  </a:lnTo>
                  <a:lnTo>
                    <a:pt x="1896079" y="289409"/>
                  </a:lnTo>
                  <a:lnTo>
                    <a:pt x="1900983" y="294667"/>
                  </a:lnTo>
                  <a:lnTo>
                    <a:pt x="1906332" y="300072"/>
                  </a:lnTo>
                  <a:lnTo>
                    <a:pt x="1906625" y="300504"/>
                  </a:lnTo>
                  <a:lnTo>
                    <a:pt x="1907023" y="300789"/>
                  </a:lnTo>
                  <a:lnTo>
                    <a:pt x="1911262" y="305365"/>
                  </a:lnTo>
                  <a:lnTo>
                    <a:pt x="1916593" y="310053"/>
                  </a:lnTo>
                  <a:lnTo>
                    <a:pt x="1916593" y="310053"/>
                  </a:lnTo>
                  <a:lnTo>
                    <a:pt x="1922646" y="315380"/>
                  </a:lnTo>
                  <a:lnTo>
                    <a:pt x="1928970" y="320591"/>
                  </a:lnTo>
                  <a:lnTo>
                    <a:pt x="1929173" y="320845"/>
                  </a:lnTo>
                  <a:lnTo>
                    <a:pt x="1929518" y="321053"/>
                  </a:lnTo>
                  <a:lnTo>
                    <a:pt x="1934582" y="325439"/>
                  </a:lnTo>
                  <a:lnTo>
                    <a:pt x="1938731" y="328551"/>
                  </a:lnTo>
                  <a:lnTo>
                    <a:pt x="1941999" y="322861"/>
                  </a:lnTo>
                  <a:lnTo>
                    <a:pt x="1945439" y="313942"/>
                  </a:lnTo>
                  <a:lnTo>
                    <a:pt x="1945763" y="313381"/>
                  </a:lnTo>
                  <a:lnTo>
                    <a:pt x="1945845" y="312975"/>
                  </a:lnTo>
                  <a:lnTo>
                    <a:pt x="1949829" y="303750"/>
                  </a:lnTo>
                  <a:lnTo>
                    <a:pt x="1952208" y="297396"/>
                  </a:lnTo>
                  <a:lnTo>
                    <a:pt x="1954099" y="288550"/>
                  </a:lnTo>
                  <a:lnTo>
                    <a:pt x="1954544" y="287458"/>
                  </a:lnTo>
                  <a:lnTo>
                    <a:pt x="1954742" y="286124"/>
                  </a:lnTo>
                  <a:lnTo>
                    <a:pt x="1956771" y="279441"/>
                  </a:lnTo>
                  <a:lnTo>
                    <a:pt x="1957833" y="271977"/>
                  </a:lnTo>
                  <a:lnTo>
                    <a:pt x="1958541" y="262402"/>
                  </a:lnTo>
                  <a:lnTo>
                    <a:pt x="1958628" y="262087"/>
                  </a:lnTo>
                  <a:lnTo>
                    <a:pt x="1958714" y="260749"/>
                  </a:lnTo>
                  <a:lnTo>
                    <a:pt x="1959728" y="252888"/>
                  </a:lnTo>
                  <a:lnTo>
                    <a:pt x="1959784" y="243490"/>
                  </a:lnTo>
                  <a:lnTo>
                    <a:pt x="1959784" y="243490"/>
                  </a:lnTo>
                  <a:lnTo>
                    <a:pt x="1959849" y="232801"/>
                  </a:lnTo>
                  <a:lnTo>
                    <a:pt x="1959495" y="223252"/>
                  </a:lnTo>
                  <a:lnTo>
                    <a:pt x="1958804" y="211950"/>
                  </a:lnTo>
                  <a:lnTo>
                    <a:pt x="1958804" y="211924"/>
                  </a:lnTo>
                  <a:lnTo>
                    <a:pt x="1958092" y="201278"/>
                  </a:lnTo>
                  <a:lnTo>
                    <a:pt x="1956754" y="191151"/>
                  </a:lnTo>
                  <a:lnTo>
                    <a:pt x="1954958" y="179650"/>
                  </a:lnTo>
                  <a:lnTo>
                    <a:pt x="1954954" y="179590"/>
                  </a:lnTo>
                  <a:lnTo>
                    <a:pt x="1953089" y="168016"/>
                  </a:lnTo>
                  <a:lnTo>
                    <a:pt x="1952946" y="166268"/>
                  </a:lnTo>
                  <a:lnTo>
                    <a:pt x="1952800" y="165763"/>
                  </a:lnTo>
                  <a:lnTo>
                    <a:pt x="1951893" y="156140"/>
                  </a:lnTo>
                  <a:lnTo>
                    <a:pt x="1949752" y="147079"/>
                  </a:lnTo>
                  <a:lnTo>
                    <a:pt x="1949501" y="144955"/>
                  </a:lnTo>
                  <a:lnTo>
                    <a:pt x="1949165" y="143932"/>
                  </a:lnTo>
                  <a:lnTo>
                    <a:pt x="1947680" y="133200"/>
                  </a:lnTo>
                  <a:lnTo>
                    <a:pt x="1946225" y="125352"/>
                  </a:lnTo>
                  <a:lnTo>
                    <a:pt x="1943380" y="116532"/>
                  </a:lnTo>
                  <a:lnTo>
                    <a:pt x="1943099" y="114766"/>
                  </a:lnTo>
                  <a:lnTo>
                    <a:pt x="1942521" y="113342"/>
                  </a:lnTo>
                  <a:lnTo>
                    <a:pt x="1940816" y="105515"/>
                  </a:lnTo>
                  <a:lnTo>
                    <a:pt x="1938519" y="97991"/>
                  </a:lnTo>
                  <a:lnTo>
                    <a:pt x="1938515" y="97978"/>
                  </a:lnTo>
                  <a:lnTo>
                    <a:pt x="1936028" y="90535"/>
                  </a:lnTo>
                  <a:lnTo>
                    <a:pt x="1935726" y="88718"/>
                  </a:lnTo>
                  <a:lnTo>
                    <a:pt x="1935087" y="87164"/>
                  </a:lnTo>
                  <a:lnTo>
                    <a:pt x="1934362" y="83909"/>
                  </a:lnTo>
                  <a:lnTo>
                    <a:pt x="1933831" y="82851"/>
                  </a:lnTo>
                  <a:lnTo>
                    <a:pt x="1931090" y="78737"/>
                  </a:lnTo>
                  <a:lnTo>
                    <a:pt x="1930610" y="77744"/>
                  </a:lnTo>
                  <a:lnTo>
                    <a:pt x="1930209" y="77351"/>
                  </a:lnTo>
                  <a:lnTo>
                    <a:pt x="1927204" y="72348"/>
                  </a:lnTo>
                  <a:lnTo>
                    <a:pt x="1926863" y="71575"/>
                  </a:lnTo>
                  <a:lnTo>
                    <a:pt x="1926397" y="70932"/>
                  </a:lnTo>
                  <a:lnTo>
                    <a:pt x="1926125" y="70427"/>
                  </a:lnTo>
                  <a:lnTo>
                    <a:pt x="1925659" y="69991"/>
                  </a:lnTo>
                  <a:lnTo>
                    <a:pt x="1925236" y="69399"/>
                  </a:lnTo>
                  <a:lnTo>
                    <a:pt x="1924614" y="68972"/>
                  </a:lnTo>
                  <a:lnTo>
                    <a:pt x="1922054" y="66356"/>
                  </a:lnTo>
                  <a:lnTo>
                    <a:pt x="1919650" y="64564"/>
                  </a:lnTo>
                  <a:lnTo>
                    <a:pt x="1919382" y="64241"/>
                  </a:lnTo>
                  <a:lnTo>
                    <a:pt x="1918868" y="63951"/>
                  </a:lnTo>
                  <a:lnTo>
                    <a:pt x="1917478" y="62838"/>
                  </a:lnTo>
                  <a:lnTo>
                    <a:pt x="1916174" y="62117"/>
                  </a:lnTo>
                  <a:lnTo>
                    <a:pt x="1913792" y="61111"/>
                  </a:lnTo>
                  <a:lnTo>
                    <a:pt x="1912833" y="6105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611906" y="-74425"/>
              <a:ext cx="1949123" cy="365394"/>
            </a:xfrm>
            <a:custGeom>
              <a:rect b="b" l="l" r="r" t="t"/>
              <a:pathLst>
                <a:path extrusionOk="0" h="568707" w="2124385">
                  <a:moveTo>
                    <a:pt x="1922041" y="0"/>
                  </a:moveTo>
                  <a:lnTo>
                    <a:pt x="1932614" y="1874"/>
                  </a:lnTo>
                  <a:lnTo>
                    <a:pt x="1935545" y="2936"/>
                  </a:lnTo>
                  <a:lnTo>
                    <a:pt x="1939288" y="4080"/>
                  </a:lnTo>
                  <a:lnTo>
                    <a:pt x="1942754" y="5806"/>
                  </a:lnTo>
                  <a:lnTo>
                    <a:pt x="1944412" y="6216"/>
                  </a:lnTo>
                  <a:lnTo>
                    <a:pt x="1949717" y="8988"/>
                  </a:lnTo>
                  <a:lnTo>
                    <a:pt x="1952109" y="10702"/>
                  </a:lnTo>
                  <a:lnTo>
                    <a:pt x="1953883" y="11647"/>
                  </a:lnTo>
                  <a:lnTo>
                    <a:pt x="1957117" y="14082"/>
                  </a:lnTo>
                  <a:lnTo>
                    <a:pt x="1961157" y="16940"/>
                  </a:lnTo>
                  <a:lnTo>
                    <a:pt x="1962513" y="18494"/>
                  </a:lnTo>
                  <a:lnTo>
                    <a:pt x="1964883" y="20065"/>
                  </a:lnTo>
                  <a:lnTo>
                    <a:pt x="1968708" y="23804"/>
                  </a:lnTo>
                  <a:lnTo>
                    <a:pt x="1972537" y="27205"/>
                  </a:lnTo>
                  <a:lnTo>
                    <a:pt x="1973072" y="27931"/>
                  </a:lnTo>
                  <a:lnTo>
                    <a:pt x="1974350" y="28954"/>
                  </a:lnTo>
                  <a:lnTo>
                    <a:pt x="1979353" y="35831"/>
                  </a:lnTo>
                  <a:lnTo>
                    <a:pt x="1981615" y="40027"/>
                  </a:lnTo>
                  <a:lnTo>
                    <a:pt x="1984063" y="43899"/>
                  </a:lnTo>
                  <a:lnTo>
                    <a:pt x="1987625" y="49239"/>
                  </a:lnTo>
                  <a:lnTo>
                    <a:pt x="1988484" y="51026"/>
                  </a:lnTo>
                  <a:lnTo>
                    <a:pt x="1989675" y="52758"/>
                  </a:lnTo>
                  <a:lnTo>
                    <a:pt x="1992732" y="58862"/>
                  </a:lnTo>
                  <a:lnTo>
                    <a:pt x="1993284" y="61176"/>
                  </a:lnTo>
                  <a:lnTo>
                    <a:pt x="1995408" y="66343"/>
                  </a:lnTo>
                  <a:lnTo>
                    <a:pt x="1996634" y="71847"/>
                  </a:lnTo>
                  <a:lnTo>
                    <a:pt x="1998788" y="78288"/>
                  </a:lnTo>
                  <a:lnTo>
                    <a:pt x="1998883" y="78845"/>
                  </a:lnTo>
                  <a:lnTo>
                    <a:pt x="1999108" y="79307"/>
                  </a:lnTo>
                  <a:lnTo>
                    <a:pt x="2001797" y="88118"/>
                  </a:lnTo>
                  <a:lnTo>
                    <a:pt x="2002035" y="89668"/>
                  </a:lnTo>
                  <a:lnTo>
                    <a:pt x="2002509" y="90838"/>
                  </a:lnTo>
                  <a:lnTo>
                    <a:pt x="2004163" y="98409"/>
                  </a:lnTo>
                  <a:lnTo>
                    <a:pt x="2007146" y="107678"/>
                  </a:lnTo>
                  <a:lnTo>
                    <a:pt x="2007521" y="110013"/>
                  </a:lnTo>
                  <a:lnTo>
                    <a:pt x="2008203" y="111831"/>
                  </a:lnTo>
                  <a:lnTo>
                    <a:pt x="2010133" y="122239"/>
                  </a:lnTo>
                  <a:lnTo>
                    <a:pt x="2010245" y="123413"/>
                  </a:lnTo>
                  <a:lnTo>
                    <a:pt x="2010396" y="123880"/>
                  </a:lnTo>
                  <a:lnTo>
                    <a:pt x="2011748" y="133632"/>
                  </a:lnTo>
                  <a:lnTo>
                    <a:pt x="2014105" y="143142"/>
                  </a:lnTo>
                  <a:lnTo>
                    <a:pt x="2014498" y="146280"/>
                  </a:lnTo>
                  <a:lnTo>
                    <a:pt x="2014908" y="147649"/>
                  </a:lnTo>
                  <a:lnTo>
                    <a:pt x="2016047" y="158420"/>
                  </a:lnTo>
                  <a:lnTo>
                    <a:pt x="2017869" y="168944"/>
                  </a:lnTo>
                  <a:lnTo>
                    <a:pt x="2017891" y="169212"/>
                  </a:lnTo>
                  <a:lnTo>
                    <a:pt x="2017925" y="169307"/>
                  </a:lnTo>
                  <a:lnTo>
                    <a:pt x="2019928" y="181282"/>
                  </a:lnTo>
                  <a:lnTo>
                    <a:pt x="2019984" y="181938"/>
                  </a:lnTo>
                  <a:lnTo>
                    <a:pt x="2020067" y="182180"/>
                  </a:lnTo>
                  <a:lnTo>
                    <a:pt x="2021685" y="193387"/>
                  </a:lnTo>
                  <a:lnTo>
                    <a:pt x="2021841" y="195545"/>
                  </a:lnTo>
                  <a:lnTo>
                    <a:pt x="2021962" y="195994"/>
                  </a:lnTo>
                  <a:lnTo>
                    <a:pt x="2022743" y="207680"/>
                  </a:lnTo>
                  <a:lnTo>
                    <a:pt x="2022743" y="207711"/>
                  </a:lnTo>
                  <a:lnTo>
                    <a:pt x="2023581" y="219271"/>
                  </a:lnTo>
                  <a:lnTo>
                    <a:pt x="2023624" y="220394"/>
                  </a:lnTo>
                  <a:lnTo>
                    <a:pt x="2023650" y="220506"/>
                  </a:lnTo>
                  <a:lnTo>
                    <a:pt x="2024038" y="231052"/>
                  </a:lnTo>
                  <a:lnTo>
                    <a:pt x="2024060" y="232093"/>
                  </a:lnTo>
                  <a:lnTo>
                    <a:pt x="2024064" y="232110"/>
                  </a:lnTo>
                  <a:lnTo>
                    <a:pt x="2024129" y="243490"/>
                  </a:lnTo>
                  <a:lnTo>
                    <a:pt x="2024129" y="243503"/>
                  </a:lnTo>
                  <a:lnTo>
                    <a:pt x="2024129" y="243503"/>
                  </a:lnTo>
                  <a:lnTo>
                    <a:pt x="2024198" y="254882"/>
                  </a:lnTo>
                  <a:lnTo>
                    <a:pt x="2024198" y="255081"/>
                  </a:lnTo>
                  <a:lnTo>
                    <a:pt x="2024004" y="258625"/>
                  </a:lnTo>
                  <a:lnTo>
                    <a:pt x="2022976" y="267941"/>
                  </a:lnTo>
                  <a:lnTo>
                    <a:pt x="2022234" y="278008"/>
                  </a:lnTo>
                  <a:lnTo>
                    <a:pt x="2022121" y="278418"/>
                  </a:lnTo>
                  <a:lnTo>
                    <a:pt x="2022005" y="280080"/>
                  </a:lnTo>
                  <a:lnTo>
                    <a:pt x="2020412" y="291253"/>
                  </a:lnTo>
                  <a:lnTo>
                    <a:pt x="2019769" y="293161"/>
                  </a:lnTo>
                  <a:lnTo>
                    <a:pt x="2019354" y="295919"/>
                  </a:lnTo>
                  <a:lnTo>
                    <a:pt x="2016988" y="303716"/>
                  </a:lnTo>
                  <a:lnTo>
                    <a:pt x="2014895" y="313528"/>
                  </a:lnTo>
                  <a:lnTo>
                    <a:pt x="2013975" y="315781"/>
                  </a:lnTo>
                  <a:lnTo>
                    <a:pt x="2013591" y="317892"/>
                  </a:lnTo>
                  <a:lnTo>
                    <a:pt x="2009982" y="327541"/>
                  </a:lnTo>
                  <a:lnTo>
                    <a:pt x="2009438" y="328499"/>
                  </a:lnTo>
                  <a:lnTo>
                    <a:pt x="2009296" y="329173"/>
                  </a:lnTo>
                  <a:lnTo>
                    <a:pt x="2005126" y="338506"/>
                  </a:lnTo>
                  <a:lnTo>
                    <a:pt x="2000964" y="348944"/>
                  </a:lnTo>
                  <a:lnTo>
                    <a:pt x="1999893" y="350753"/>
                  </a:lnTo>
                  <a:lnTo>
                    <a:pt x="1998853" y="353179"/>
                  </a:lnTo>
                  <a:lnTo>
                    <a:pt x="1993655" y="361964"/>
                  </a:lnTo>
                  <a:lnTo>
                    <a:pt x="1990495" y="367961"/>
                  </a:lnTo>
                  <a:lnTo>
                    <a:pt x="1995559" y="372114"/>
                  </a:lnTo>
                  <a:lnTo>
                    <a:pt x="1995857" y="372493"/>
                  </a:lnTo>
                  <a:lnTo>
                    <a:pt x="1996362" y="372800"/>
                  </a:lnTo>
                  <a:lnTo>
                    <a:pt x="2002017" y="377790"/>
                  </a:lnTo>
                  <a:lnTo>
                    <a:pt x="2008899" y="382876"/>
                  </a:lnTo>
                  <a:lnTo>
                    <a:pt x="2009546" y="383640"/>
                  </a:lnTo>
                  <a:lnTo>
                    <a:pt x="2010729" y="384348"/>
                  </a:lnTo>
                  <a:lnTo>
                    <a:pt x="2014808" y="387888"/>
                  </a:lnTo>
                  <a:lnTo>
                    <a:pt x="2020382" y="391402"/>
                  </a:lnTo>
                  <a:lnTo>
                    <a:pt x="2021193" y="392265"/>
                  </a:lnTo>
                  <a:lnTo>
                    <a:pt x="2022968" y="393245"/>
                  </a:lnTo>
                  <a:lnTo>
                    <a:pt x="2028938" y="397959"/>
                  </a:lnTo>
                  <a:lnTo>
                    <a:pt x="2034524" y="401370"/>
                  </a:lnTo>
                  <a:lnTo>
                    <a:pt x="2035314" y="402190"/>
                  </a:lnTo>
                  <a:lnTo>
                    <a:pt x="2037114" y="403157"/>
                  </a:lnTo>
                  <a:lnTo>
                    <a:pt x="2042178" y="407029"/>
                  </a:lnTo>
                  <a:lnTo>
                    <a:pt x="2048032" y="410414"/>
                  </a:lnTo>
                  <a:lnTo>
                    <a:pt x="2049038" y="411195"/>
                  </a:lnTo>
                  <a:lnTo>
                    <a:pt x="2049957" y="411644"/>
                  </a:lnTo>
                  <a:lnTo>
                    <a:pt x="2054434" y="414722"/>
                  </a:lnTo>
                  <a:lnTo>
                    <a:pt x="2060499" y="417748"/>
                  </a:lnTo>
                  <a:lnTo>
                    <a:pt x="2061915" y="418728"/>
                  </a:lnTo>
                  <a:lnTo>
                    <a:pt x="2063361" y="419402"/>
                  </a:lnTo>
                  <a:lnTo>
                    <a:pt x="2068576" y="422773"/>
                  </a:lnTo>
                  <a:lnTo>
                    <a:pt x="2074249" y="425605"/>
                  </a:lnTo>
                  <a:lnTo>
                    <a:pt x="2074607" y="425851"/>
                  </a:lnTo>
                  <a:lnTo>
                    <a:pt x="2074810" y="425903"/>
                  </a:lnTo>
                  <a:lnTo>
                    <a:pt x="2079054" y="428161"/>
                  </a:lnTo>
                  <a:lnTo>
                    <a:pt x="2084562" y="430298"/>
                  </a:lnTo>
                  <a:lnTo>
                    <a:pt x="2086060" y="431170"/>
                  </a:lnTo>
                  <a:lnTo>
                    <a:pt x="2088257" y="432059"/>
                  </a:lnTo>
                  <a:lnTo>
                    <a:pt x="2093019" y="434705"/>
                  </a:lnTo>
                  <a:lnTo>
                    <a:pt x="2097193" y="436384"/>
                  </a:lnTo>
                  <a:lnTo>
                    <a:pt x="2103293" y="438211"/>
                  </a:lnTo>
                  <a:lnTo>
                    <a:pt x="2111742" y="442372"/>
                  </a:lnTo>
                  <a:lnTo>
                    <a:pt x="2118420" y="448873"/>
                  </a:lnTo>
                  <a:lnTo>
                    <a:pt x="2122810" y="457188"/>
                  </a:lnTo>
                  <a:lnTo>
                    <a:pt x="2124386" y="466797"/>
                  </a:lnTo>
                  <a:lnTo>
                    <a:pt x="2122038" y="478440"/>
                  </a:lnTo>
                  <a:lnTo>
                    <a:pt x="2115627" y="487946"/>
                  </a:lnTo>
                  <a:lnTo>
                    <a:pt x="2106121" y="494357"/>
                  </a:lnTo>
                  <a:lnTo>
                    <a:pt x="2094478" y="496710"/>
                  </a:lnTo>
                  <a:lnTo>
                    <a:pt x="2090800" y="496481"/>
                  </a:lnTo>
                  <a:lnTo>
                    <a:pt x="2083107" y="495531"/>
                  </a:lnTo>
                  <a:lnTo>
                    <a:pt x="2082131" y="495220"/>
                  </a:lnTo>
                  <a:lnTo>
                    <a:pt x="2080107" y="494987"/>
                  </a:lnTo>
                  <a:lnTo>
                    <a:pt x="2072293" y="493178"/>
                  </a:lnTo>
                  <a:lnTo>
                    <a:pt x="2070113" y="492255"/>
                  </a:lnTo>
                  <a:lnTo>
                    <a:pt x="2068218" y="491896"/>
                  </a:lnTo>
                  <a:lnTo>
                    <a:pt x="2061147" y="489142"/>
                  </a:lnTo>
                  <a:lnTo>
                    <a:pt x="2061108" y="489120"/>
                  </a:lnTo>
                  <a:lnTo>
                    <a:pt x="2054114" y="486409"/>
                  </a:lnTo>
                  <a:lnTo>
                    <a:pt x="2052021" y="485192"/>
                  </a:lnTo>
                  <a:lnTo>
                    <a:pt x="2050907" y="484911"/>
                  </a:lnTo>
                  <a:lnTo>
                    <a:pt x="2045221" y="481885"/>
                  </a:lnTo>
                  <a:lnTo>
                    <a:pt x="2038504" y="478535"/>
                  </a:lnTo>
                  <a:lnTo>
                    <a:pt x="2037088" y="477551"/>
                  </a:lnTo>
                  <a:lnTo>
                    <a:pt x="2035642" y="476882"/>
                  </a:lnTo>
                  <a:lnTo>
                    <a:pt x="2030427" y="473506"/>
                  </a:lnTo>
                  <a:lnTo>
                    <a:pt x="2023969" y="470286"/>
                  </a:lnTo>
                  <a:lnTo>
                    <a:pt x="2022100" y="468986"/>
                  </a:lnTo>
                  <a:lnTo>
                    <a:pt x="2020373" y="468140"/>
                  </a:lnTo>
                  <a:lnTo>
                    <a:pt x="2015080" y="464505"/>
                  </a:lnTo>
                  <a:lnTo>
                    <a:pt x="2008549" y="460728"/>
                  </a:lnTo>
                  <a:lnTo>
                    <a:pt x="2006706" y="459299"/>
                  </a:lnTo>
                  <a:lnTo>
                    <a:pt x="2005328" y="458561"/>
                  </a:lnTo>
                  <a:lnTo>
                    <a:pt x="1999962" y="454455"/>
                  </a:lnTo>
                  <a:lnTo>
                    <a:pt x="1994169" y="450920"/>
                  </a:lnTo>
                  <a:lnTo>
                    <a:pt x="1993258" y="449974"/>
                  </a:lnTo>
                  <a:lnTo>
                    <a:pt x="1991195" y="448830"/>
                  </a:lnTo>
                  <a:lnTo>
                    <a:pt x="1985034" y="443969"/>
                  </a:lnTo>
                  <a:lnTo>
                    <a:pt x="1978853" y="440071"/>
                  </a:lnTo>
                  <a:lnTo>
                    <a:pt x="1977665" y="438806"/>
                  </a:lnTo>
                  <a:lnTo>
                    <a:pt x="1975153" y="437304"/>
                  </a:lnTo>
                  <a:lnTo>
                    <a:pt x="1970020" y="432853"/>
                  </a:lnTo>
                  <a:lnTo>
                    <a:pt x="1962936" y="427466"/>
                  </a:lnTo>
                  <a:lnTo>
                    <a:pt x="1962323" y="426727"/>
                  </a:lnTo>
                  <a:lnTo>
                    <a:pt x="1961239" y="426067"/>
                  </a:lnTo>
                  <a:lnTo>
                    <a:pt x="1954798" y="420386"/>
                  </a:lnTo>
                  <a:lnTo>
                    <a:pt x="1954004" y="419717"/>
                  </a:lnTo>
                  <a:lnTo>
                    <a:pt x="1953711" y="420058"/>
                  </a:lnTo>
                  <a:lnTo>
                    <a:pt x="1952014" y="421348"/>
                  </a:lnTo>
                  <a:lnTo>
                    <a:pt x="1950715" y="423101"/>
                  </a:lnTo>
                  <a:lnTo>
                    <a:pt x="1943678" y="429356"/>
                  </a:lnTo>
                  <a:lnTo>
                    <a:pt x="1943674" y="429361"/>
                  </a:lnTo>
                  <a:lnTo>
                    <a:pt x="1936503" y="435780"/>
                  </a:lnTo>
                  <a:lnTo>
                    <a:pt x="1930882" y="441025"/>
                  </a:lnTo>
                  <a:lnTo>
                    <a:pt x="1929618" y="441832"/>
                  </a:lnTo>
                  <a:lnTo>
                    <a:pt x="1925322" y="445187"/>
                  </a:lnTo>
                  <a:lnTo>
                    <a:pt x="1916882" y="450177"/>
                  </a:lnTo>
                  <a:lnTo>
                    <a:pt x="1911206" y="453730"/>
                  </a:lnTo>
                  <a:lnTo>
                    <a:pt x="1910640" y="453985"/>
                  </a:lnTo>
                  <a:lnTo>
                    <a:pt x="1910148" y="454365"/>
                  </a:lnTo>
                  <a:lnTo>
                    <a:pt x="1902835" y="458604"/>
                  </a:lnTo>
                  <a:lnTo>
                    <a:pt x="1900633" y="459536"/>
                  </a:lnTo>
                  <a:lnTo>
                    <a:pt x="1899079" y="460482"/>
                  </a:lnTo>
                  <a:lnTo>
                    <a:pt x="1891823" y="463542"/>
                  </a:lnTo>
                  <a:lnTo>
                    <a:pt x="1890510" y="463814"/>
                  </a:lnTo>
                  <a:lnTo>
                    <a:pt x="1888909" y="464622"/>
                  </a:lnTo>
                  <a:lnTo>
                    <a:pt x="1880491" y="467307"/>
                  </a:lnTo>
                  <a:lnTo>
                    <a:pt x="1880348" y="467333"/>
                  </a:lnTo>
                  <a:lnTo>
                    <a:pt x="1880266" y="467372"/>
                  </a:lnTo>
                  <a:lnTo>
                    <a:pt x="1871848" y="470057"/>
                  </a:lnTo>
                  <a:lnTo>
                    <a:pt x="1871019" y="470191"/>
                  </a:lnTo>
                  <a:lnTo>
                    <a:pt x="1870346" y="470497"/>
                  </a:lnTo>
                  <a:lnTo>
                    <a:pt x="1863162" y="472466"/>
                  </a:lnTo>
                  <a:lnTo>
                    <a:pt x="1856635" y="474957"/>
                  </a:lnTo>
                  <a:lnTo>
                    <a:pt x="1853760" y="475496"/>
                  </a:lnTo>
                  <a:lnTo>
                    <a:pt x="1850764" y="476610"/>
                  </a:lnTo>
                  <a:lnTo>
                    <a:pt x="1842320" y="478147"/>
                  </a:lnTo>
                  <a:lnTo>
                    <a:pt x="1842005" y="478177"/>
                  </a:lnTo>
                  <a:lnTo>
                    <a:pt x="1841884" y="478220"/>
                  </a:lnTo>
                  <a:lnTo>
                    <a:pt x="1833043" y="479766"/>
                  </a:lnTo>
                  <a:lnTo>
                    <a:pt x="1829442" y="480085"/>
                  </a:lnTo>
                  <a:lnTo>
                    <a:pt x="1828825" y="480232"/>
                  </a:lnTo>
                  <a:lnTo>
                    <a:pt x="1824141" y="480448"/>
                  </a:lnTo>
                  <a:lnTo>
                    <a:pt x="1820282" y="481609"/>
                  </a:lnTo>
                  <a:lnTo>
                    <a:pt x="1817312" y="482054"/>
                  </a:lnTo>
                  <a:lnTo>
                    <a:pt x="1815395" y="482693"/>
                  </a:lnTo>
                  <a:lnTo>
                    <a:pt x="1807318" y="483854"/>
                  </a:lnTo>
                  <a:lnTo>
                    <a:pt x="1804581" y="484052"/>
                  </a:lnTo>
                  <a:lnTo>
                    <a:pt x="1804149" y="484156"/>
                  </a:lnTo>
                  <a:lnTo>
                    <a:pt x="1797523" y="484475"/>
                  </a:lnTo>
                  <a:lnTo>
                    <a:pt x="1791440" y="485391"/>
                  </a:lnTo>
                  <a:lnTo>
                    <a:pt x="1786527" y="485766"/>
                  </a:lnTo>
                  <a:lnTo>
                    <a:pt x="1777885" y="485766"/>
                  </a:lnTo>
                  <a:lnTo>
                    <a:pt x="1777596" y="485762"/>
                  </a:lnTo>
                  <a:lnTo>
                    <a:pt x="1770119" y="485697"/>
                  </a:lnTo>
                  <a:lnTo>
                    <a:pt x="1769972" y="485663"/>
                  </a:lnTo>
                  <a:lnTo>
                    <a:pt x="1765871" y="485369"/>
                  </a:lnTo>
                  <a:lnTo>
                    <a:pt x="1758584" y="484324"/>
                  </a:lnTo>
                  <a:lnTo>
                    <a:pt x="1751677" y="483936"/>
                  </a:lnTo>
                  <a:lnTo>
                    <a:pt x="1751409" y="483867"/>
                  </a:lnTo>
                  <a:lnTo>
                    <a:pt x="1749889" y="483780"/>
                  </a:lnTo>
                  <a:lnTo>
                    <a:pt x="1743466" y="483042"/>
                  </a:lnTo>
                  <a:lnTo>
                    <a:pt x="1736239" y="482697"/>
                  </a:lnTo>
                  <a:lnTo>
                    <a:pt x="1734530" y="482274"/>
                  </a:lnTo>
                  <a:lnTo>
                    <a:pt x="1729125" y="481518"/>
                  </a:lnTo>
                  <a:lnTo>
                    <a:pt x="1723578" y="479938"/>
                  </a:lnTo>
                  <a:lnTo>
                    <a:pt x="1718432" y="479425"/>
                  </a:lnTo>
                  <a:lnTo>
                    <a:pt x="1717348" y="479105"/>
                  </a:lnTo>
                  <a:lnTo>
                    <a:pt x="1714702" y="478807"/>
                  </a:lnTo>
                  <a:lnTo>
                    <a:pt x="1705848" y="476800"/>
                  </a:lnTo>
                  <a:lnTo>
                    <a:pt x="1705192" y="476528"/>
                  </a:lnTo>
                  <a:lnTo>
                    <a:pt x="1704380" y="476411"/>
                  </a:lnTo>
                  <a:lnTo>
                    <a:pt x="1695906" y="473998"/>
                  </a:lnTo>
                  <a:lnTo>
                    <a:pt x="1695897" y="473994"/>
                  </a:lnTo>
                  <a:lnTo>
                    <a:pt x="1688541" y="471995"/>
                  </a:lnTo>
                  <a:lnTo>
                    <a:pt x="1680214" y="470191"/>
                  </a:lnTo>
                  <a:lnTo>
                    <a:pt x="1679018" y="469698"/>
                  </a:lnTo>
                  <a:lnTo>
                    <a:pt x="1677619" y="469483"/>
                  </a:lnTo>
                  <a:lnTo>
                    <a:pt x="1669931" y="467065"/>
                  </a:lnTo>
                  <a:lnTo>
                    <a:pt x="1669887" y="467044"/>
                  </a:lnTo>
                  <a:lnTo>
                    <a:pt x="1661223" y="464294"/>
                  </a:lnTo>
                  <a:lnTo>
                    <a:pt x="1660887" y="464121"/>
                  </a:lnTo>
                  <a:lnTo>
                    <a:pt x="1660589" y="464069"/>
                  </a:lnTo>
                  <a:lnTo>
                    <a:pt x="1652987" y="461419"/>
                  </a:lnTo>
                  <a:lnTo>
                    <a:pt x="1645971" y="459208"/>
                  </a:lnTo>
                  <a:lnTo>
                    <a:pt x="1642604" y="457499"/>
                  </a:lnTo>
                  <a:lnTo>
                    <a:pt x="1640985" y="457097"/>
                  </a:lnTo>
                  <a:lnTo>
                    <a:pt x="1634398" y="453635"/>
                  </a:lnTo>
                  <a:lnTo>
                    <a:pt x="1628138" y="450859"/>
                  </a:lnTo>
                  <a:lnTo>
                    <a:pt x="1627124" y="450216"/>
                  </a:lnTo>
                  <a:lnTo>
                    <a:pt x="1625824" y="449685"/>
                  </a:lnTo>
                  <a:lnTo>
                    <a:pt x="1618593" y="445679"/>
                  </a:lnTo>
                  <a:lnTo>
                    <a:pt x="1618563" y="445653"/>
                  </a:lnTo>
                  <a:lnTo>
                    <a:pt x="1611522" y="441750"/>
                  </a:lnTo>
                  <a:lnTo>
                    <a:pt x="1610844" y="441237"/>
                  </a:lnTo>
                  <a:lnTo>
                    <a:pt x="1610149" y="440922"/>
                  </a:lnTo>
                  <a:lnTo>
                    <a:pt x="1602560" y="436134"/>
                  </a:lnTo>
                  <a:lnTo>
                    <a:pt x="1602279" y="435836"/>
                  </a:lnTo>
                  <a:lnTo>
                    <a:pt x="1601658" y="435530"/>
                  </a:lnTo>
                  <a:lnTo>
                    <a:pt x="1595269" y="431144"/>
                  </a:lnTo>
                  <a:lnTo>
                    <a:pt x="1594690" y="430492"/>
                  </a:lnTo>
                  <a:lnTo>
                    <a:pt x="1593533" y="429844"/>
                  </a:lnTo>
                  <a:lnTo>
                    <a:pt x="1587580" y="425083"/>
                  </a:lnTo>
                  <a:lnTo>
                    <a:pt x="1587425" y="424888"/>
                  </a:lnTo>
                  <a:lnTo>
                    <a:pt x="1587153" y="424729"/>
                  </a:lnTo>
                  <a:lnTo>
                    <a:pt x="1586868" y="424496"/>
                  </a:lnTo>
                  <a:lnTo>
                    <a:pt x="1584528" y="426533"/>
                  </a:lnTo>
                  <a:lnTo>
                    <a:pt x="1575816" y="434485"/>
                  </a:lnTo>
                  <a:lnTo>
                    <a:pt x="1573231" y="436108"/>
                  </a:lnTo>
                  <a:lnTo>
                    <a:pt x="1571927" y="437533"/>
                  </a:lnTo>
                  <a:lnTo>
                    <a:pt x="1563207" y="443348"/>
                  </a:lnTo>
                  <a:lnTo>
                    <a:pt x="1554620" y="449793"/>
                  </a:lnTo>
                  <a:lnTo>
                    <a:pt x="1553256" y="450518"/>
                  </a:lnTo>
                  <a:lnTo>
                    <a:pt x="1551585" y="451822"/>
                  </a:lnTo>
                  <a:lnTo>
                    <a:pt x="1543094" y="456847"/>
                  </a:lnTo>
                  <a:lnTo>
                    <a:pt x="1541661" y="457464"/>
                  </a:lnTo>
                  <a:lnTo>
                    <a:pt x="1540525" y="458224"/>
                  </a:lnTo>
                  <a:lnTo>
                    <a:pt x="1531101" y="462765"/>
                  </a:lnTo>
                  <a:lnTo>
                    <a:pt x="1523845" y="467056"/>
                  </a:lnTo>
                  <a:lnTo>
                    <a:pt x="1517033" y="469996"/>
                  </a:lnTo>
                  <a:lnTo>
                    <a:pt x="1516303" y="470342"/>
                  </a:lnTo>
                  <a:lnTo>
                    <a:pt x="1516052" y="470415"/>
                  </a:lnTo>
                  <a:lnTo>
                    <a:pt x="1516005" y="470437"/>
                  </a:lnTo>
                  <a:lnTo>
                    <a:pt x="1515962" y="470445"/>
                  </a:lnTo>
                  <a:lnTo>
                    <a:pt x="1508558" y="472608"/>
                  </a:lnTo>
                  <a:lnTo>
                    <a:pt x="1501042" y="475747"/>
                  </a:lnTo>
                  <a:lnTo>
                    <a:pt x="1499087" y="476144"/>
                  </a:lnTo>
                  <a:lnTo>
                    <a:pt x="1496669" y="477240"/>
                  </a:lnTo>
                  <a:lnTo>
                    <a:pt x="1488234" y="479476"/>
                  </a:lnTo>
                  <a:lnTo>
                    <a:pt x="1488040" y="479502"/>
                  </a:lnTo>
                  <a:lnTo>
                    <a:pt x="1487945" y="479545"/>
                  </a:lnTo>
                  <a:lnTo>
                    <a:pt x="1478262" y="482092"/>
                  </a:lnTo>
                  <a:lnTo>
                    <a:pt x="1470642" y="484462"/>
                  </a:lnTo>
                  <a:lnTo>
                    <a:pt x="1467897" y="484890"/>
                  </a:lnTo>
                  <a:lnTo>
                    <a:pt x="1465958" y="485568"/>
                  </a:lnTo>
                  <a:lnTo>
                    <a:pt x="1456707" y="487044"/>
                  </a:lnTo>
                  <a:lnTo>
                    <a:pt x="1453077" y="487342"/>
                  </a:lnTo>
                  <a:lnTo>
                    <a:pt x="1452606" y="487450"/>
                  </a:lnTo>
                  <a:lnTo>
                    <a:pt x="1445172" y="487713"/>
                  </a:lnTo>
                  <a:lnTo>
                    <a:pt x="1437082" y="488421"/>
                  </a:lnTo>
                  <a:lnTo>
                    <a:pt x="1435580" y="488486"/>
                  </a:lnTo>
                  <a:lnTo>
                    <a:pt x="1435416" y="488525"/>
                  </a:lnTo>
                  <a:lnTo>
                    <a:pt x="1427227" y="488840"/>
                  </a:lnTo>
                  <a:lnTo>
                    <a:pt x="1425940" y="488866"/>
                  </a:lnTo>
                  <a:lnTo>
                    <a:pt x="1400410" y="488866"/>
                  </a:lnTo>
                  <a:lnTo>
                    <a:pt x="1398817" y="488827"/>
                  </a:lnTo>
                  <a:lnTo>
                    <a:pt x="1390882" y="488430"/>
                  </a:lnTo>
                  <a:lnTo>
                    <a:pt x="1390705" y="488382"/>
                  </a:lnTo>
                  <a:lnTo>
                    <a:pt x="1389531" y="488330"/>
                  </a:lnTo>
                  <a:lnTo>
                    <a:pt x="1381955" y="487610"/>
                  </a:lnTo>
                  <a:lnTo>
                    <a:pt x="1374780" y="487251"/>
                  </a:lnTo>
                  <a:lnTo>
                    <a:pt x="1374452" y="487169"/>
                  </a:lnTo>
                  <a:lnTo>
                    <a:pt x="1372496" y="487048"/>
                  </a:lnTo>
                  <a:lnTo>
                    <a:pt x="1362908" y="485853"/>
                  </a:lnTo>
                  <a:lnTo>
                    <a:pt x="1361501" y="485399"/>
                  </a:lnTo>
                  <a:lnTo>
                    <a:pt x="1358906" y="485067"/>
                  </a:lnTo>
                  <a:lnTo>
                    <a:pt x="1353186" y="483565"/>
                  </a:lnTo>
                  <a:lnTo>
                    <a:pt x="1346629" y="482632"/>
                  </a:lnTo>
                  <a:lnTo>
                    <a:pt x="1344820" y="482019"/>
                  </a:lnTo>
                  <a:lnTo>
                    <a:pt x="1342148" y="481626"/>
                  </a:lnTo>
                  <a:lnTo>
                    <a:pt x="1335824" y="479735"/>
                  </a:lnTo>
                  <a:lnTo>
                    <a:pt x="1329037" y="478449"/>
                  </a:lnTo>
                  <a:lnTo>
                    <a:pt x="1328411" y="478207"/>
                  </a:lnTo>
                  <a:lnTo>
                    <a:pt x="1327470" y="478095"/>
                  </a:lnTo>
                  <a:lnTo>
                    <a:pt x="1319393" y="476079"/>
                  </a:lnTo>
                  <a:lnTo>
                    <a:pt x="1319018" y="475915"/>
                  </a:lnTo>
                  <a:lnTo>
                    <a:pt x="1318590" y="475854"/>
                  </a:lnTo>
                  <a:lnTo>
                    <a:pt x="1310116" y="473441"/>
                  </a:lnTo>
                  <a:lnTo>
                    <a:pt x="1309745" y="473264"/>
                  </a:lnTo>
                  <a:lnTo>
                    <a:pt x="1309382" y="473208"/>
                  </a:lnTo>
                  <a:lnTo>
                    <a:pt x="1299337" y="470001"/>
                  </a:lnTo>
                  <a:lnTo>
                    <a:pt x="1298680" y="469664"/>
                  </a:lnTo>
                  <a:lnTo>
                    <a:pt x="1298111" y="469560"/>
                  </a:lnTo>
                  <a:lnTo>
                    <a:pt x="1289278" y="466266"/>
                  </a:lnTo>
                  <a:lnTo>
                    <a:pt x="1287487" y="465248"/>
                  </a:lnTo>
                  <a:lnTo>
                    <a:pt x="1286416" y="464997"/>
                  </a:lnTo>
                  <a:lnTo>
                    <a:pt x="1279470" y="461531"/>
                  </a:lnTo>
                  <a:lnTo>
                    <a:pt x="1271708" y="458297"/>
                  </a:lnTo>
                  <a:lnTo>
                    <a:pt x="1270499" y="457559"/>
                  </a:lnTo>
                  <a:lnTo>
                    <a:pt x="1268850" y="456894"/>
                  </a:lnTo>
                  <a:lnTo>
                    <a:pt x="1264136" y="454308"/>
                  </a:lnTo>
                  <a:lnTo>
                    <a:pt x="1263243" y="455876"/>
                  </a:lnTo>
                  <a:lnTo>
                    <a:pt x="1256128" y="464574"/>
                  </a:lnTo>
                  <a:lnTo>
                    <a:pt x="1255666" y="464937"/>
                  </a:lnTo>
                  <a:lnTo>
                    <a:pt x="1255286" y="465554"/>
                  </a:lnTo>
                  <a:lnTo>
                    <a:pt x="1247861" y="473890"/>
                  </a:lnTo>
                  <a:lnTo>
                    <a:pt x="1247145" y="474421"/>
                  </a:lnTo>
                  <a:lnTo>
                    <a:pt x="1246605" y="475220"/>
                  </a:lnTo>
                  <a:lnTo>
                    <a:pt x="1239141" y="482680"/>
                  </a:lnTo>
                  <a:lnTo>
                    <a:pt x="1238433" y="483159"/>
                  </a:lnTo>
                  <a:lnTo>
                    <a:pt x="1237967" y="483798"/>
                  </a:lnTo>
                  <a:lnTo>
                    <a:pt x="1229747" y="491236"/>
                  </a:lnTo>
                  <a:lnTo>
                    <a:pt x="1229320" y="491503"/>
                  </a:lnTo>
                  <a:lnTo>
                    <a:pt x="1229065" y="491836"/>
                  </a:lnTo>
                  <a:lnTo>
                    <a:pt x="1220859" y="498872"/>
                  </a:lnTo>
                  <a:lnTo>
                    <a:pt x="1220004" y="499382"/>
                  </a:lnTo>
                  <a:lnTo>
                    <a:pt x="1219533" y="499952"/>
                  </a:lnTo>
                  <a:lnTo>
                    <a:pt x="1212082" y="505711"/>
                  </a:lnTo>
                  <a:lnTo>
                    <a:pt x="1211508" y="506021"/>
                  </a:lnTo>
                  <a:lnTo>
                    <a:pt x="1211227" y="506349"/>
                  </a:lnTo>
                  <a:lnTo>
                    <a:pt x="1202222" y="512881"/>
                  </a:lnTo>
                  <a:lnTo>
                    <a:pt x="1201851" y="513071"/>
                  </a:lnTo>
                  <a:lnTo>
                    <a:pt x="1201678" y="513265"/>
                  </a:lnTo>
                  <a:lnTo>
                    <a:pt x="1193476" y="519007"/>
                  </a:lnTo>
                  <a:lnTo>
                    <a:pt x="1192565" y="519464"/>
                  </a:lnTo>
                  <a:lnTo>
                    <a:pt x="1192177" y="519875"/>
                  </a:lnTo>
                  <a:lnTo>
                    <a:pt x="1184393" y="524817"/>
                  </a:lnTo>
                  <a:lnTo>
                    <a:pt x="1182628" y="525629"/>
                  </a:lnTo>
                  <a:lnTo>
                    <a:pt x="1181073" y="526674"/>
                  </a:lnTo>
                  <a:lnTo>
                    <a:pt x="1172565" y="530805"/>
                  </a:lnTo>
                  <a:lnTo>
                    <a:pt x="1172030" y="530930"/>
                  </a:lnTo>
                  <a:lnTo>
                    <a:pt x="1171300" y="531388"/>
                  </a:lnTo>
                  <a:lnTo>
                    <a:pt x="1162813" y="535126"/>
                  </a:lnTo>
                  <a:lnTo>
                    <a:pt x="1162131" y="535273"/>
                  </a:lnTo>
                  <a:lnTo>
                    <a:pt x="1161293" y="535752"/>
                  </a:lnTo>
                  <a:lnTo>
                    <a:pt x="1151645" y="539495"/>
                  </a:lnTo>
                  <a:lnTo>
                    <a:pt x="1151602" y="539504"/>
                  </a:lnTo>
                  <a:lnTo>
                    <a:pt x="1143175" y="542841"/>
                  </a:lnTo>
                  <a:lnTo>
                    <a:pt x="1142372" y="542996"/>
                  </a:lnTo>
                  <a:lnTo>
                    <a:pt x="1141513" y="543449"/>
                  </a:lnTo>
                  <a:lnTo>
                    <a:pt x="1132706" y="546454"/>
                  </a:lnTo>
                  <a:lnTo>
                    <a:pt x="1124167" y="549662"/>
                  </a:lnTo>
                  <a:lnTo>
                    <a:pt x="1121901" y="550080"/>
                  </a:lnTo>
                  <a:lnTo>
                    <a:pt x="1119578" y="551021"/>
                  </a:lnTo>
                  <a:lnTo>
                    <a:pt x="1110754" y="552947"/>
                  </a:lnTo>
                  <a:lnTo>
                    <a:pt x="1109753" y="553059"/>
                  </a:lnTo>
                  <a:lnTo>
                    <a:pt x="1109252" y="553240"/>
                  </a:lnTo>
                  <a:lnTo>
                    <a:pt x="1100407" y="554781"/>
                  </a:lnTo>
                  <a:lnTo>
                    <a:pt x="1100238" y="554799"/>
                  </a:lnTo>
                  <a:lnTo>
                    <a:pt x="1100187" y="554816"/>
                  </a:lnTo>
                  <a:lnTo>
                    <a:pt x="1091721" y="556284"/>
                  </a:lnTo>
                  <a:lnTo>
                    <a:pt x="1089498" y="556478"/>
                  </a:lnTo>
                  <a:lnTo>
                    <a:pt x="1088868" y="556655"/>
                  </a:lnTo>
                  <a:lnTo>
                    <a:pt x="1081222" y="557316"/>
                  </a:lnTo>
                  <a:lnTo>
                    <a:pt x="1073400" y="558317"/>
                  </a:lnTo>
                  <a:lnTo>
                    <a:pt x="1069286" y="558585"/>
                  </a:lnTo>
                  <a:lnTo>
                    <a:pt x="1069022" y="558585"/>
                  </a:lnTo>
                  <a:lnTo>
                    <a:pt x="1059974" y="558507"/>
                  </a:lnTo>
                  <a:lnTo>
                    <a:pt x="1059974" y="558507"/>
                  </a:lnTo>
                  <a:lnTo>
                    <a:pt x="1059961" y="558507"/>
                  </a:lnTo>
                  <a:lnTo>
                    <a:pt x="1051698" y="558429"/>
                  </a:lnTo>
                  <a:lnTo>
                    <a:pt x="1051560" y="558399"/>
                  </a:lnTo>
                  <a:lnTo>
                    <a:pt x="1047688" y="558131"/>
                  </a:lnTo>
                  <a:lnTo>
                    <a:pt x="1039054" y="556927"/>
                  </a:lnTo>
                  <a:lnTo>
                    <a:pt x="1031266" y="556090"/>
                  </a:lnTo>
                  <a:lnTo>
                    <a:pt x="1030619" y="555895"/>
                  </a:lnTo>
                  <a:lnTo>
                    <a:pt x="1028926" y="555736"/>
                  </a:lnTo>
                  <a:lnTo>
                    <a:pt x="1020482" y="554134"/>
                  </a:lnTo>
                  <a:lnTo>
                    <a:pt x="1020452" y="554121"/>
                  </a:lnTo>
                  <a:lnTo>
                    <a:pt x="1012591" y="552623"/>
                  </a:lnTo>
                  <a:lnTo>
                    <a:pt x="1011944" y="552373"/>
                  </a:lnTo>
                  <a:lnTo>
                    <a:pt x="1010981" y="552252"/>
                  </a:lnTo>
                  <a:lnTo>
                    <a:pt x="1003284" y="550309"/>
                  </a:lnTo>
                  <a:lnTo>
                    <a:pt x="1002662" y="550029"/>
                  </a:lnTo>
                  <a:lnTo>
                    <a:pt x="1001971" y="549925"/>
                  </a:lnTo>
                  <a:lnTo>
                    <a:pt x="993320" y="547261"/>
                  </a:lnTo>
                  <a:lnTo>
                    <a:pt x="985476" y="545025"/>
                  </a:lnTo>
                  <a:lnTo>
                    <a:pt x="983918" y="544278"/>
                  </a:lnTo>
                  <a:lnTo>
                    <a:pt x="982636" y="544032"/>
                  </a:lnTo>
                  <a:lnTo>
                    <a:pt x="974239" y="540665"/>
                  </a:lnTo>
                  <a:lnTo>
                    <a:pt x="974062" y="540557"/>
                  </a:lnTo>
                  <a:lnTo>
                    <a:pt x="973950" y="540536"/>
                  </a:lnTo>
                  <a:lnTo>
                    <a:pt x="966456" y="537380"/>
                  </a:lnTo>
                  <a:lnTo>
                    <a:pt x="958318" y="534263"/>
                  </a:lnTo>
                  <a:lnTo>
                    <a:pt x="956341" y="533128"/>
                  </a:lnTo>
                  <a:lnTo>
                    <a:pt x="953621" y="531936"/>
                  </a:lnTo>
                  <a:lnTo>
                    <a:pt x="948195" y="528655"/>
                  </a:lnTo>
                  <a:lnTo>
                    <a:pt x="940688" y="525530"/>
                  </a:lnTo>
                  <a:lnTo>
                    <a:pt x="939073" y="524550"/>
                  </a:lnTo>
                  <a:lnTo>
                    <a:pt x="938193" y="524325"/>
                  </a:lnTo>
                  <a:lnTo>
                    <a:pt x="930603" y="520259"/>
                  </a:lnTo>
                  <a:lnTo>
                    <a:pt x="930336" y="520064"/>
                  </a:lnTo>
                  <a:lnTo>
                    <a:pt x="930055" y="519948"/>
                  </a:lnTo>
                  <a:lnTo>
                    <a:pt x="921659" y="515156"/>
                  </a:lnTo>
                  <a:lnTo>
                    <a:pt x="920799" y="514301"/>
                  </a:lnTo>
                  <a:lnTo>
                    <a:pt x="918671" y="513179"/>
                  </a:lnTo>
                  <a:lnTo>
                    <a:pt x="912485" y="508551"/>
                  </a:lnTo>
                  <a:lnTo>
                    <a:pt x="905828" y="504558"/>
                  </a:lnTo>
                  <a:lnTo>
                    <a:pt x="905535" y="504256"/>
                  </a:lnTo>
                  <a:lnTo>
                    <a:pt x="904844" y="503932"/>
                  </a:lnTo>
                  <a:lnTo>
                    <a:pt x="898101" y="499477"/>
                  </a:lnTo>
                  <a:lnTo>
                    <a:pt x="898088" y="499468"/>
                  </a:lnTo>
                  <a:lnTo>
                    <a:pt x="895040" y="497439"/>
                  </a:lnTo>
                  <a:lnTo>
                    <a:pt x="890585" y="500301"/>
                  </a:lnTo>
                  <a:lnTo>
                    <a:pt x="889389" y="500858"/>
                  </a:lnTo>
                  <a:lnTo>
                    <a:pt x="888953" y="501281"/>
                  </a:lnTo>
                  <a:lnTo>
                    <a:pt x="881213" y="505629"/>
                  </a:lnTo>
                  <a:lnTo>
                    <a:pt x="873330" y="510567"/>
                  </a:lnTo>
                  <a:lnTo>
                    <a:pt x="871314" y="511482"/>
                  </a:lnTo>
                  <a:lnTo>
                    <a:pt x="869652" y="512540"/>
                  </a:lnTo>
                  <a:lnTo>
                    <a:pt x="860379" y="516715"/>
                  </a:lnTo>
                  <a:lnTo>
                    <a:pt x="859788" y="516844"/>
                  </a:lnTo>
                  <a:lnTo>
                    <a:pt x="859050" y="517276"/>
                  </a:lnTo>
                  <a:lnTo>
                    <a:pt x="850575" y="520669"/>
                  </a:lnTo>
                  <a:lnTo>
                    <a:pt x="850567" y="520673"/>
                  </a:lnTo>
                  <a:lnTo>
                    <a:pt x="841432" y="524615"/>
                  </a:lnTo>
                  <a:lnTo>
                    <a:pt x="839662" y="524982"/>
                  </a:lnTo>
                  <a:lnTo>
                    <a:pt x="837331" y="526052"/>
                  </a:lnTo>
                  <a:lnTo>
                    <a:pt x="827691" y="528673"/>
                  </a:lnTo>
                  <a:lnTo>
                    <a:pt x="826785" y="528793"/>
                  </a:lnTo>
                  <a:lnTo>
                    <a:pt x="826185" y="529044"/>
                  </a:lnTo>
                  <a:lnTo>
                    <a:pt x="816851" y="531120"/>
                  </a:lnTo>
                  <a:lnTo>
                    <a:pt x="809007" y="533438"/>
                  </a:lnTo>
                  <a:lnTo>
                    <a:pt x="807307" y="533689"/>
                  </a:lnTo>
                  <a:lnTo>
                    <a:pt x="806106" y="534151"/>
                  </a:lnTo>
                  <a:lnTo>
                    <a:pt x="796458" y="536016"/>
                  </a:lnTo>
                  <a:lnTo>
                    <a:pt x="795323" y="536128"/>
                  </a:lnTo>
                  <a:lnTo>
                    <a:pt x="794852" y="536283"/>
                  </a:lnTo>
                  <a:lnTo>
                    <a:pt x="784392" y="537768"/>
                  </a:lnTo>
                  <a:lnTo>
                    <a:pt x="783753" y="537816"/>
                  </a:lnTo>
                  <a:lnTo>
                    <a:pt x="783563" y="537876"/>
                  </a:lnTo>
                  <a:lnTo>
                    <a:pt x="774299" y="538968"/>
                  </a:lnTo>
                  <a:lnTo>
                    <a:pt x="764245" y="540367"/>
                  </a:lnTo>
                  <a:lnTo>
                    <a:pt x="761646" y="540548"/>
                  </a:lnTo>
                  <a:lnTo>
                    <a:pt x="761301" y="540630"/>
                  </a:lnTo>
                  <a:lnTo>
                    <a:pt x="752619" y="540980"/>
                  </a:lnTo>
                  <a:lnTo>
                    <a:pt x="744072" y="542008"/>
                  </a:lnTo>
                  <a:lnTo>
                    <a:pt x="740515" y="542228"/>
                  </a:lnTo>
                  <a:lnTo>
                    <a:pt x="720484" y="542228"/>
                  </a:lnTo>
                  <a:lnTo>
                    <a:pt x="720207" y="542223"/>
                  </a:lnTo>
                  <a:lnTo>
                    <a:pt x="709588" y="542124"/>
                  </a:lnTo>
                  <a:lnTo>
                    <a:pt x="709359" y="542077"/>
                  </a:lnTo>
                  <a:lnTo>
                    <a:pt x="704438" y="541602"/>
                  </a:lnTo>
                  <a:lnTo>
                    <a:pt x="698338" y="540423"/>
                  </a:lnTo>
                  <a:lnTo>
                    <a:pt x="691107" y="540350"/>
                  </a:lnTo>
                  <a:lnTo>
                    <a:pt x="690770" y="540277"/>
                  </a:lnTo>
                  <a:lnTo>
                    <a:pt x="685085" y="539633"/>
                  </a:lnTo>
                  <a:lnTo>
                    <a:pt x="675881" y="537535"/>
                  </a:lnTo>
                  <a:lnTo>
                    <a:pt x="675846" y="537518"/>
                  </a:lnTo>
                  <a:lnTo>
                    <a:pt x="667061" y="535450"/>
                  </a:lnTo>
                  <a:lnTo>
                    <a:pt x="667001" y="535424"/>
                  </a:lnTo>
                  <a:lnTo>
                    <a:pt x="666962" y="535420"/>
                  </a:lnTo>
                  <a:lnTo>
                    <a:pt x="658535" y="533339"/>
                  </a:lnTo>
                  <a:lnTo>
                    <a:pt x="657681" y="532964"/>
                  </a:lnTo>
                  <a:lnTo>
                    <a:pt x="656761" y="532817"/>
                  </a:lnTo>
                  <a:lnTo>
                    <a:pt x="649871" y="530572"/>
                  </a:lnTo>
                  <a:lnTo>
                    <a:pt x="641449" y="528284"/>
                  </a:lnTo>
                  <a:lnTo>
                    <a:pt x="638673" y="526993"/>
                  </a:lnTo>
                  <a:lnTo>
                    <a:pt x="637028" y="526622"/>
                  </a:lnTo>
                  <a:lnTo>
                    <a:pt x="629400" y="523017"/>
                  </a:lnTo>
                  <a:lnTo>
                    <a:pt x="629387" y="523009"/>
                  </a:lnTo>
                  <a:lnTo>
                    <a:pt x="621841" y="519538"/>
                  </a:lnTo>
                  <a:lnTo>
                    <a:pt x="620809" y="518864"/>
                  </a:lnTo>
                  <a:lnTo>
                    <a:pt x="620244" y="518718"/>
                  </a:lnTo>
                  <a:lnTo>
                    <a:pt x="612452" y="514439"/>
                  </a:lnTo>
                  <a:lnTo>
                    <a:pt x="604487" y="510269"/>
                  </a:lnTo>
                  <a:lnTo>
                    <a:pt x="604016" y="509829"/>
                  </a:lnTo>
                  <a:lnTo>
                    <a:pt x="603416" y="509665"/>
                  </a:lnTo>
                  <a:lnTo>
                    <a:pt x="595862" y="505214"/>
                  </a:lnTo>
                  <a:lnTo>
                    <a:pt x="595149" y="504493"/>
                  </a:lnTo>
                  <a:lnTo>
                    <a:pt x="593449" y="503595"/>
                  </a:lnTo>
                  <a:lnTo>
                    <a:pt x="586520" y="498415"/>
                  </a:lnTo>
                  <a:lnTo>
                    <a:pt x="579949" y="493960"/>
                  </a:lnTo>
                  <a:lnTo>
                    <a:pt x="579388" y="493338"/>
                  </a:lnTo>
                  <a:lnTo>
                    <a:pt x="578253" y="492699"/>
                  </a:lnTo>
                  <a:lnTo>
                    <a:pt x="577411" y="492026"/>
                  </a:lnTo>
                  <a:lnTo>
                    <a:pt x="572075" y="497953"/>
                  </a:lnTo>
                  <a:lnTo>
                    <a:pt x="566053" y="505106"/>
                  </a:lnTo>
                  <a:lnTo>
                    <a:pt x="565065" y="505870"/>
                  </a:lnTo>
                  <a:lnTo>
                    <a:pt x="564270" y="507023"/>
                  </a:lnTo>
                  <a:lnTo>
                    <a:pt x="557130" y="514008"/>
                  </a:lnTo>
                  <a:lnTo>
                    <a:pt x="556042" y="514729"/>
                  </a:lnTo>
                  <a:lnTo>
                    <a:pt x="555364" y="515592"/>
                  </a:lnTo>
                  <a:lnTo>
                    <a:pt x="547879" y="521757"/>
                  </a:lnTo>
                  <a:lnTo>
                    <a:pt x="547041" y="522236"/>
                  </a:lnTo>
                  <a:lnTo>
                    <a:pt x="546609" y="522745"/>
                  </a:lnTo>
                  <a:lnTo>
                    <a:pt x="538761" y="528496"/>
                  </a:lnTo>
                  <a:lnTo>
                    <a:pt x="538204" y="528785"/>
                  </a:lnTo>
                  <a:lnTo>
                    <a:pt x="537950" y="529070"/>
                  </a:lnTo>
                  <a:lnTo>
                    <a:pt x="530123" y="534418"/>
                  </a:lnTo>
                  <a:lnTo>
                    <a:pt x="529881" y="534535"/>
                  </a:lnTo>
                  <a:lnTo>
                    <a:pt x="529778" y="534647"/>
                  </a:lnTo>
                  <a:lnTo>
                    <a:pt x="521627" y="540087"/>
                  </a:lnTo>
                  <a:lnTo>
                    <a:pt x="518545" y="541567"/>
                  </a:lnTo>
                  <a:lnTo>
                    <a:pt x="516166" y="542918"/>
                  </a:lnTo>
                  <a:lnTo>
                    <a:pt x="507835" y="546122"/>
                  </a:lnTo>
                  <a:lnTo>
                    <a:pt x="499442" y="549972"/>
                  </a:lnTo>
                  <a:lnTo>
                    <a:pt x="499144" y="550037"/>
                  </a:lnTo>
                  <a:lnTo>
                    <a:pt x="498791" y="550262"/>
                  </a:lnTo>
                  <a:lnTo>
                    <a:pt x="489928" y="554117"/>
                  </a:lnTo>
                  <a:lnTo>
                    <a:pt x="488598" y="554397"/>
                  </a:lnTo>
                  <a:lnTo>
                    <a:pt x="486858" y="555256"/>
                  </a:lnTo>
                  <a:lnTo>
                    <a:pt x="477193" y="558218"/>
                  </a:lnTo>
                  <a:lnTo>
                    <a:pt x="476260" y="558360"/>
                  </a:lnTo>
                  <a:lnTo>
                    <a:pt x="475544" y="558671"/>
                  </a:lnTo>
                  <a:lnTo>
                    <a:pt x="466664" y="560855"/>
                  </a:lnTo>
                  <a:lnTo>
                    <a:pt x="465878" y="560950"/>
                  </a:lnTo>
                  <a:lnTo>
                    <a:pt x="465416" y="561132"/>
                  </a:lnTo>
                  <a:lnTo>
                    <a:pt x="457279" y="562789"/>
                  </a:lnTo>
                  <a:lnTo>
                    <a:pt x="449020" y="565121"/>
                  </a:lnTo>
                  <a:lnTo>
                    <a:pt x="446335" y="565496"/>
                  </a:lnTo>
                  <a:lnTo>
                    <a:pt x="444854" y="565967"/>
                  </a:lnTo>
                  <a:lnTo>
                    <a:pt x="434783" y="567206"/>
                  </a:lnTo>
                  <a:lnTo>
                    <a:pt x="432974" y="567318"/>
                  </a:lnTo>
                  <a:lnTo>
                    <a:pt x="432702" y="567387"/>
                  </a:lnTo>
                  <a:lnTo>
                    <a:pt x="422890" y="567871"/>
                  </a:lnTo>
                  <a:lnTo>
                    <a:pt x="413595" y="568617"/>
                  </a:lnTo>
                  <a:lnTo>
                    <a:pt x="411355" y="568708"/>
                  </a:lnTo>
                  <a:lnTo>
                    <a:pt x="401141" y="568708"/>
                  </a:lnTo>
                  <a:lnTo>
                    <a:pt x="398374" y="568566"/>
                  </a:lnTo>
                  <a:lnTo>
                    <a:pt x="388648" y="567560"/>
                  </a:lnTo>
                  <a:lnTo>
                    <a:pt x="378926" y="566929"/>
                  </a:lnTo>
                  <a:lnTo>
                    <a:pt x="378921" y="566929"/>
                  </a:lnTo>
                  <a:lnTo>
                    <a:pt x="368405" y="566269"/>
                  </a:lnTo>
                  <a:lnTo>
                    <a:pt x="367507" y="566036"/>
                  </a:lnTo>
                  <a:lnTo>
                    <a:pt x="364395" y="565690"/>
                  </a:lnTo>
                  <a:lnTo>
                    <a:pt x="354453" y="563463"/>
                  </a:lnTo>
                  <a:lnTo>
                    <a:pt x="354349" y="563420"/>
                  </a:lnTo>
                  <a:lnTo>
                    <a:pt x="354237" y="563407"/>
                  </a:lnTo>
                  <a:lnTo>
                    <a:pt x="343872" y="560912"/>
                  </a:lnTo>
                  <a:lnTo>
                    <a:pt x="342452" y="560299"/>
                  </a:lnTo>
                  <a:lnTo>
                    <a:pt x="341126" y="560061"/>
                  </a:lnTo>
                  <a:lnTo>
                    <a:pt x="331163" y="556370"/>
                  </a:lnTo>
                  <a:lnTo>
                    <a:pt x="331128" y="556353"/>
                  </a:lnTo>
                  <a:lnTo>
                    <a:pt x="321381" y="552740"/>
                  </a:lnTo>
                  <a:lnTo>
                    <a:pt x="319982" y="551954"/>
                  </a:lnTo>
                  <a:lnTo>
                    <a:pt x="319131" y="551755"/>
                  </a:lnTo>
                  <a:lnTo>
                    <a:pt x="310005" y="547253"/>
                  </a:lnTo>
                  <a:lnTo>
                    <a:pt x="309867" y="547128"/>
                  </a:lnTo>
                  <a:lnTo>
                    <a:pt x="309682" y="547080"/>
                  </a:lnTo>
                  <a:lnTo>
                    <a:pt x="299722" y="541908"/>
                  </a:lnTo>
                  <a:lnTo>
                    <a:pt x="299161" y="541382"/>
                  </a:lnTo>
                  <a:lnTo>
                    <a:pt x="297573" y="540626"/>
                  </a:lnTo>
                  <a:lnTo>
                    <a:pt x="288770" y="534811"/>
                  </a:lnTo>
                  <a:lnTo>
                    <a:pt x="279588" y="529074"/>
                  </a:lnTo>
                  <a:lnTo>
                    <a:pt x="279122" y="528582"/>
                  </a:lnTo>
                  <a:lnTo>
                    <a:pt x="278073" y="528034"/>
                  </a:lnTo>
                  <a:lnTo>
                    <a:pt x="269409" y="521640"/>
                  </a:lnTo>
                  <a:lnTo>
                    <a:pt x="268567" y="520647"/>
                  </a:lnTo>
                  <a:lnTo>
                    <a:pt x="267108" y="519706"/>
                  </a:lnTo>
                  <a:lnTo>
                    <a:pt x="259808" y="512790"/>
                  </a:lnTo>
                  <a:lnTo>
                    <a:pt x="252158" y="505806"/>
                  </a:lnTo>
                  <a:lnTo>
                    <a:pt x="251834" y="505361"/>
                  </a:lnTo>
                  <a:lnTo>
                    <a:pt x="251351" y="505033"/>
                  </a:lnTo>
                  <a:lnTo>
                    <a:pt x="244983" y="498665"/>
                  </a:lnTo>
                  <a:lnTo>
                    <a:pt x="238279" y="492941"/>
                  </a:lnTo>
                  <a:lnTo>
                    <a:pt x="238111" y="492717"/>
                  </a:lnTo>
                  <a:lnTo>
                    <a:pt x="237826" y="492540"/>
                  </a:lnTo>
                  <a:lnTo>
                    <a:pt x="229947" y="485451"/>
                  </a:lnTo>
                  <a:lnTo>
                    <a:pt x="228665" y="483698"/>
                  </a:lnTo>
                  <a:lnTo>
                    <a:pt x="227159" y="482490"/>
                  </a:lnTo>
                  <a:lnTo>
                    <a:pt x="221736" y="475716"/>
                  </a:lnTo>
                  <a:lnTo>
                    <a:pt x="216047" y="470027"/>
                  </a:lnTo>
                  <a:lnTo>
                    <a:pt x="208976" y="462955"/>
                  </a:lnTo>
                  <a:lnTo>
                    <a:pt x="208065" y="461604"/>
                  </a:lnTo>
                  <a:lnTo>
                    <a:pt x="207024" y="460762"/>
                  </a:lnTo>
                  <a:lnTo>
                    <a:pt x="203899" y="456804"/>
                  </a:lnTo>
                  <a:lnTo>
                    <a:pt x="198075" y="463711"/>
                  </a:lnTo>
                  <a:lnTo>
                    <a:pt x="197881" y="463862"/>
                  </a:lnTo>
                  <a:lnTo>
                    <a:pt x="197726" y="464112"/>
                  </a:lnTo>
                  <a:lnTo>
                    <a:pt x="190607" y="472133"/>
                  </a:lnTo>
                  <a:lnTo>
                    <a:pt x="183233" y="480677"/>
                  </a:lnTo>
                  <a:lnTo>
                    <a:pt x="182254" y="481415"/>
                  </a:lnTo>
                  <a:lnTo>
                    <a:pt x="181502" y="482464"/>
                  </a:lnTo>
                  <a:lnTo>
                    <a:pt x="174280" y="489177"/>
                  </a:lnTo>
                  <a:lnTo>
                    <a:pt x="167114" y="496338"/>
                  </a:lnTo>
                  <a:lnTo>
                    <a:pt x="167023" y="496399"/>
                  </a:lnTo>
                  <a:lnTo>
                    <a:pt x="166963" y="496490"/>
                  </a:lnTo>
                  <a:lnTo>
                    <a:pt x="159831" y="503487"/>
                  </a:lnTo>
                  <a:lnTo>
                    <a:pt x="159663" y="503604"/>
                  </a:lnTo>
                  <a:lnTo>
                    <a:pt x="159551" y="503759"/>
                  </a:lnTo>
                  <a:lnTo>
                    <a:pt x="152311" y="510632"/>
                  </a:lnTo>
                  <a:lnTo>
                    <a:pt x="151681" y="511042"/>
                  </a:lnTo>
                  <a:lnTo>
                    <a:pt x="151288" y="511547"/>
                  </a:lnTo>
                  <a:lnTo>
                    <a:pt x="144083" y="517604"/>
                  </a:lnTo>
                  <a:lnTo>
                    <a:pt x="142986" y="518243"/>
                  </a:lnTo>
                  <a:lnTo>
                    <a:pt x="142438" y="518864"/>
                  </a:lnTo>
                  <a:lnTo>
                    <a:pt x="135363" y="523786"/>
                  </a:lnTo>
                  <a:lnTo>
                    <a:pt x="128740" y="529022"/>
                  </a:lnTo>
                  <a:lnTo>
                    <a:pt x="127545" y="529687"/>
                  </a:lnTo>
                  <a:lnTo>
                    <a:pt x="126996" y="530274"/>
                  </a:lnTo>
                  <a:lnTo>
                    <a:pt x="119942" y="534828"/>
                  </a:lnTo>
                  <a:lnTo>
                    <a:pt x="118824" y="535161"/>
                  </a:lnTo>
                  <a:lnTo>
                    <a:pt x="117914" y="535998"/>
                  </a:lnTo>
                  <a:lnTo>
                    <a:pt x="110514" y="539754"/>
                  </a:lnTo>
                  <a:lnTo>
                    <a:pt x="110506" y="539758"/>
                  </a:lnTo>
                  <a:lnTo>
                    <a:pt x="103793" y="543354"/>
                  </a:lnTo>
                  <a:lnTo>
                    <a:pt x="103223" y="543497"/>
                  </a:lnTo>
                  <a:lnTo>
                    <a:pt x="102847" y="543834"/>
                  </a:lnTo>
                  <a:lnTo>
                    <a:pt x="96139" y="547058"/>
                  </a:lnTo>
                  <a:lnTo>
                    <a:pt x="90458" y="550154"/>
                  </a:lnTo>
                  <a:lnTo>
                    <a:pt x="89193" y="550477"/>
                  </a:lnTo>
                  <a:lnTo>
                    <a:pt x="85079" y="552222"/>
                  </a:lnTo>
                  <a:lnTo>
                    <a:pt x="79186" y="553612"/>
                  </a:lnTo>
                  <a:lnTo>
                    <a:pt x="74265" y="555196"/>
                  </a:lnTo>
                  <a:lnTo>
                    <a:pt x="73483" y="555321"/>
                  </a:lnTo>
                  <a:lnTo>
                    <a:pt x="72840" y="555606"/>
                  </a:lnTo>
                  <a:lnTo>
                    <a:pt x="67263" y="557022"/>
                  </a:lnTo>
                  <a:lnTo>
                    <a:pt x="63157" y="558252"/>
                  </a:lnTo>
                  <a:lnTo>
                    <a:pt x="62389" y="558365"/>
                  </a:lnTo>
                  <a:lnTo>
                    <a:pt x="61819" y="558606"/>
                  </a:lnTo>
                  <a:lnTo>
                    <a:pt x="57601" y="559599"/>
                  </a:lnTo>
                  <a:lnTo>
                    <a:pt x="57584" y="559604"/>
                  </a:lnTo>
                  <a:lnTo>
                    <a:pt x="54035" y="560514"/>
                  </a:lnTo>
                  <a:lnTo>
                    <a:pt x="50733" y="560937"/>
                  </a:lnTo>
                  <a:lnTo>
                    <a:pt x="49839" y="561158"/>
                  </a:lnTo>
                  <a:lnTo>
                    <a:pt x="48242" y="561240"/>
                  </a:lnTo>
                  <a:lnTo>
                    <a:pt x="46209" y="561822"/>
                  </a:lnTo>
                  <a:lnTo>
                    <a:pt x="44508" y="562069"/>
                  </a:lnTo>
                  <a:lnTo>
                    <a:pt x="43463" y="562423"/>
                  </a:lnTo>
                  <a:lnTo>
                    <a:pt x="41443" y="562720"/>
                  </a:lnTo>
                  <a:lnTo>
                    <a:pt x="39496" y="563251"/>
                  </a:lnTo>
                  <a:lnTo>
                    <a:pt x="34272" y="563964"/>
                  </a:lnTo>
                  <a:lnTo>
                    <a:pt x="32394" y="563873"/>
                  </a:lnTo>
                  <a:lnTo>
                    <a:pt x="30754" y="563713"/>
                  </a:lnTo>
                  <a:lnTo>
                    <a:pt x="30370" y="563791"/>
                  </a:lnTo>
                  <a:lnTo>
                    <a:pt x="26683" y="564728"/>
                  </a:lnTo>
                  <a:lnTo>
                    <a:pt x="23968" y="564883"/>
                  </a:lnTo>
                  <a:lnTo>
                    <a:pt x="22880" y="564913"/>
                  </a:lnTo>
                  <a:lnTo>
                    <a:pt x="20411" y="564749"/>
                  </a:lnTo>
                  <a:lnTo>
                    <a:pt x="20078" y="564702"/>
                  </a:lnTo>
                  <a:lnTo>
                    <a:pt x="18166" y="564702"/>
                  </a:lnTo>
                  <a:lnTo>
                    <a:pt x="11095" y="563277"/>
                  </a:lnTo>
                  <a:lnTo>
                    <a:pt x="5318" y="559383"/>
                  </a:lnTo>
                  <a:lnTo>
                    <a:pt x="1425" y="553607"/>
                  </a:lnTo>
                  <a:lnTo>
                    <a:pt x="0" y="546536"/>
                  </a:lnTo>
                  <a:lnTo>
                    <a:pt x="1425" y="539465"/>
                  </a:lnTo>
                  <a:lnTo>
                    <a:pt x="5318" y="533689"/>
                  </a:lnTo>
                  <a:lnTo>
                    <a:pt x="11095" y="529795"/>
                  </a:lnTo>
                  <a:lnTo>
                    <a:pt x="18166" y="528370"/>
                  </a:lnTo>
                  <a:lnTo>
                    <a:pt x="19128" y="528370"/>
                  </a:lnTo>
                  <a:lnTo>
                    <a:pt x="19137" y="528366"/>
                  </a:lnTo>
                  <a:lnTo>
                    <a:pt x="19582" y="528241"/>
                  </a:lnTo>
                  <a:lnTo>
                    <a:pt x="20160" y="527796"/>
                  </a:lnTo>
                  <a:lnTo>
                    <a:pt x="26877" y="525815"/>
                  </a:lnTo>
                  <a:lnTo>
                    <a:pt x="29131" y="525586"/>
                  </a:lnTo>
                  <a:lnTo>
                    <a:pt x="29256" y="525582"/>
                  </a:lnTo>
                  <a:lnTo>
                    <a:pt x="29282" y="525573"/>
                  </a:lnTo>
                  <a:lnTo>
                    <a:pt x="29342" y="525569"/>
                  </a:lnTo>
                  <a:lnTo>
                    <a:pt x="30016" y="525409"/>
                  </a:lnTo>
                  <a:lnTo>
                    <a:pt x="30763" y="524843"/>
                  </a:lnTo>
                  <a:lnTo>
                    <a:pt x="33133" y="523989"/>
                  </a:lnTo>
                  <a:lnTo>
                    <a:pt x="36478" y="522499"/>
                  </a:lnTo>
                  <a:lnTo>
                    <a:pt x="38486" y="522068"/>
                  </a:lnTo>
                  <a:lnTo>
                    <a:pt x="41857" y="520915"/>
                  </a:lnTo>
                  <a:lnTo>
                    <a:pt x="43878" y="520613"/>
                  </a:lnTo>
                  <a:lnTo>
                    <a:pt x="45825" y="519935"/>
                  </a:lnTo>
                  <a:lnTo>
                    <a:pt x="46217" y="519870"/>
                  </a:lnTo>
                  <a:lnTo>
                    <a:pt x="46571" y="519693"/>
                  </a:lnTo>
                  <a:lnTo>
                    <a:pt x="50396" y="518497"/>
                  </a:lnTo>
                  <a:lnTo>
                    <a:pt x="54329" y="517038"/>
                  </a:lnTo>
                  <a:lnTo>
                    <a:pt x="55210" y="516879"/>
                  </a:lnTo>
                  <a:lnTo>
                    <a:pt x="56095" y="516464"/>
                  </a:lnTo>
                  <a:lnTo>
                    <a:pt x="61422" y="514966"/>
                  </a:lnTo>
                  <a:lnTo>
                    <a:pt x="66486" y="513213"/>
                  </a:lnTo>
                  <a:lnTo>
                    <a:pt x="67647" y="513015"/>
                  </a:lnTo>
                  <a:lnTo>
                    <a:pt x="68700" y="512570"/>
                  </a:lnTo>
                  <a:lnTo>
                    <a:pt x="72313" y="511715"/>
                  </a:lnTo>
                  <a:lnTo>
                    <a:pt x="75724" y="509734"/>
                  </a:lnTo>
                  <a:lnTo>
                    <a:pt x="76285" y="509583"/>
                  </a:lnTo>
                  <a:lnTo>
                    <a:pt x="76695" y="509199"/>
                  </a:lnTo>
                  <a:lnTo>
                    <a:pt x="83369" y="505724"/>
                  </a:lnTo>
                  <a:lnTo>
                    <a:pt x="89801" y="502011"/>
                  </a:lnTo>
                  <a:lnTo>
                    <a:pt x="90117" y="501929"/>
                  </a:lnTo>
                  <a:lnTo>
                    <a:pt x="90341" y="501713"/>
                  </a:lnTo>
                  <a:lnTo>
                    <a:pt x="96782" y="498195"/>
                  </a:lnTo>
                  <a:lnTo>
                    <a:pt x="101790" y="494745"/>
                  </a:lnTo>
                  <a:lnTo>
                    <a:pt x="107704" y="489552"/>
                  </a:lnTo>
                  <a:lnTo>
                    <a:pt x="108351" y="489159"/>
                  </a:lnTo>
                  <a:lnTo>
                    <a:pt x="108714" y="488715"/>
                  </a:lnTo>
                  <a:lnTo>
                    <a:pt x="115220" y="483642"/>
                  </a:lnTo>
                  <a:lnTo>
                    <a:pt x="120888" y="478315"/>
                  </a:lnTo>
                  <a:lnTo>
                    <a:pt x="127333" y="471525"/>
                  </a:lnTo>
                  <a:lnTo>
                    <a:pt x="127484" y="471417"/>
                  </a:lnTo>
                  <a:lnTo>
                    <a:pt x="127592" y="471257"/>
                  </a:lnTo>
                  <a:lnTo>
                    <a:pt x="134599" y="464117"/>
                  </a:lnTo>
                  <a:lnTo>
                    <a:pt x="134685" y="464056"/>
                  </a:lnTo>
                  <a:lnTo>
                    <a:pt x="134745" y="463970"/>
                  </a:lnTo>
                  <a:lnTo>
                    <a:pt x="142209" y="456506"/>
                  </a:lnTo>
                  <a:lnTo>
                    <a:pt x="142378" y="456394"/>
                  </a:lnTo>
                  <a:lnTo>
                    <a:pt x="142490" y="456230"/>
                  </a:lnTo>
                  <a:lnTo>
                    <a:pt x="149134" y="449806"/>
                  </a:lnTo>
                  <a:lnTo>
                    <a:pt x="155773" y="442122"/>
                  </a:lnTo>
                  <a:lnTo>
                    <a:pt x="162400" y="434118"/>
                  </a:lnTo>
                  <a:lnTo>
                    <a:pt x="168392" y="426563"/>
                  </a:lnTo>
                  <a:lnTo>
                    <a:pt x="173529" y="418413"/>
                  </a:lnTo>
                  <a:lnTo>
                    <a:pt x="173879" y="418085"/>
                  </a:lnTo>
                  <a:lnTo>
                    <a:pt x="174250" y="417355"/>
                  </a:lnTo>
                  <a:lnTo>
                    <a:pt x="175152" y="416095"/>
                  </a:lnTo>
                  <a:lnTo>
                    <a:pt x="173922" y="414200"/>
                  </a:lnTo>
                  <a:lnTo>
                    <a:pt x="173628" y="413582"/>
                  </a:lnTo>
                  <a:lnTo>
                    <a:pt x="173382" y="413341"/>
                  </a:lnTo>
                  <a:lnTo>
                    <a:pt x="168733" y="405596"/>
                  </a:lnTo>
                  <a:lnTo>
                    <a:pt x="168716" y="405527"/>
                  </a:lnTo>
                  <a:lnTo>
                    <a:pt x="168668" y="405484"/>
                  </a:lnTo>
                  <a:lnTo>
                    <a:pt x="164019" y="397739"/>
                  </a:lnTo>
                  <a:lnTo>
                    <a:pt x="163976" y="397588"/>
                  </a:lnTo>
                  <a:lnTo>
                    <a:pt x="163872" y="397484"/>
                  </a:lnTo>
                  <a:lnTo>
                    <a:pt x="158825" y="388958"/>
                  </a:lnTo>
                  <a:lnTo>
                    <a:pt x="158454" y="387603"/>
                  </a:lnTo>
                  <a:lnTo>
                    <a:pt x="157591" y="386606"/>
                  </a:lnTo>
                  <a:lnTo>
                    <a:pt x="154461" y="379850"/>
                  </a:lnTo>
                  <a:lnTo>
                    <a:pt x="150714" y="373042"/>
                  </a:lnTo>
                  <a:lnTo>
                    <a:pt x="145931" y="364956"/>
                  </a:lnTo>
                  <a:lnTo>
                    <a:pt x="145650" y="363937"/>
                  </a:lnTo>
                  <a:lnTo>
                    <a:pt x="144247" y="361584"/>
                  </a:lnTo>
                  <a:lnTo>
                    <a:pt x="140949" y="353533"/>
                  </a:lnTo>
                  <a:lnTo>
                    <a:pt x="137046" y="345379"/>
                  </a:lnTo>
                  <a:lnTo>
                    <a:pt x="136817" y="344390"/>
                  </a:lnTo>
                  <a:lnTo>
                    <a:pt x="136010" y="342909"/>
                  </a:lnTo>
                  <a:lnTo>
                    <a:pt x="132531" y="333265"/>
                  </a:lnTo>
                  <a:lnTo>
                    <a:pt x="132522" y="333231"/>
                  </a:lnTo>
                  <a:lnTo>
                    <a:pt x="129112" y="324143"/>
                  </a:lnTo>
                  <a:lnTo>
                    <a:pt x="128952" y="323280"/>
                  </a:lnTo>
                  <a:lnTo>
                    <a:pt x="128520" y="322395"/>
                  </a:lnTo>
                  <a:lnTo>
                    <a:pt x="125490" y="312337"/>
                  </a:lnTo>
                  <a:lnTo>
                    <a:pt x="125378" y="311590"/>
                  </a:lnTo>
                  <a:lnTo>
                    <a:pt x="125127" y="311024"/>
                  </a:lnTo>
                  <a:lnTo>
                    <a:pt x="122736" y="301479"/>
                  </a:lnTo>
                  <a:lnTo>
                    <a:pt x="119429" y="292893"/>
                  </a:lnTo>
                  <a:lnTo>
                    <a:pt x="119045" y="290842"/>
                  </a:lnTo>
                  <a:lnTo>
                    <a:pt x="118190" y="288654"/>
                  </a:lnTo>
                  <a:lnTo>
                    <a:pt x="116705" y="281250"/>
                  </a:lnTo>
                  <a:lnTo>
                    <a:pt x="113795" y="274278"/>
                  </a:lnTo>
                  <a:lnTo>
                    <a:pt x="113433" y="272487"/>
                  </a:lnTo>
                  <a:lnTo>
                    <a:pt x="112478" y="270229"/>
                  </a:lnTo>
                  <a:lnTo>
                    <a:pt x="110484" y="261776"/>
                  </a:lnTo>
                  <a:lnTo>
                    <a:pt x="110454" y="261539"/>
                  </a:lnTo>
                  <a:lnTo>
                    <a:pt x="110406" y="261418"/>
                  </a:lnTo>
                  <a:lnTo>
                    <a:pt x="108472" y="252948"/>
                  </a:lnTo>
                  <a:lnTo>
                    <a:pt x="108472" y="252927"/>
                  </a:lnTo>
                  <a:lnTo>
                    <a:pt x="106249" y="244047"/>
                  </a:lnTo>
                  <a:lnTo>
                    <a:pt x="106232" y="243926"/>
                  </a:lnTo>
                  <a:lnTo>
                    <a:pt x="106210" y="243874"/>
                  </a:lnTo>
                  <a:lnTo>
                    <a:pt x="104285" y="236190"/>
                  </a:lnTo>
                  <a:lnTo>
                    <a:pt x="104246" y="235905"/>
                  </a:lnTo>
                  <a:lnTo>
                    <a:pt x="104177" y="235745"/>
                  </a:lnTo>
                  <a:lnTo>
                    <a:pt x="102252" y="227668"/>
                  </a:lnTo>
                  <a:lnTo>
                    <a:pt x="102105" y="226459"/>
                  </a:lnTo>
                  <a:lnTo>
                    <a:pt x="101876" y="225812"/>
                  </a:lnTo>
                  <a:lnTo>
                    <a:pt x="100719" y="218892"/>
                  </a:lnTo>
                  <a:lnTo>
                    <a:pt x="100529" y="216668"/>
                  </a:lnTo>
                  <a:lnTo>
                    <a:pt x="100404" y="216185"/>
                  </a:lnTo>
                  <a:lnTo>
                    <a:pt x="100132" y="211864"/>
                  </a:lnTo>
                  <a:lnTo>
                    <a:pt x="99018" y="206869"/>
                  </a:lnTo>
                  <a:lnTo>
                    <a:pt x="98392" y="201270"/>
                  </a:lnTo>
                  <a:lnTo>
                    <a:pt x="98392" y="197164"/>
                  </a:lnTo>
                  <a:lnTo>
                    <a:pt x="97874" y="193555"/>
                  </a:lnTo>
                  <a:lnTo>
                    <a:pt x="97607" y="189877"/>
                  </a:lnTo>
                  <a:lnTo>
                    <a:pt x="97857" y="186337"/>
                  </a:lnTo>
                  <a:lnTo>
                    <a:pt x="98660" y="180704"/>
                  </a:lnTo>
                  <a:lnTo>
                    <a:pt x="98746" y="180445"/>
                  </a:lnTo>
                  <a:lnTo>
                    <a:pt x="98794" y="179901"/>
                  </a:lnTo>
                  <a:lnTo>
                    <a:pt x="99588" y="175519"/>
                  </a:lnTo>
                  <a:lnTo>
                    <a:pt x="100171" y="171996"/>
                  </a:lnTo>
                  <a:lnTo>
                    <a:pt x="100490" y="168819"/>
                  </a:lnTo>
                  <a:lnTo>
                    <a:pt x="100879" y="167498"/>
                  </a:lnTo>
                  <a:lnTo>
                    <a:pt x="101237" y="164826"/>
                  </a:lnTo>
                  <a:lnTo>
                    <a:pt x="101859" y="162538"/>
                  </a:lnTo>
                  <a:lnTo>
                    <a:pt x="101971" y="161398"/>
                  </a:lnTo>
                  <a:lnTo>
                    <a:pt x="102554" y="159425"/>
                  </a:lnTo>
                  <a:lnTo>
                    <a:pt x="103055" y="156222"/>
                  </a:lnTo>
                  <a:lnTo>
                    <a:pt x="104134" y="154055"/>
                  </a:lnTo>
                  <a:lnTo>
                    <a:pt x="104587" y="152523"/>
                  </a:lnTo>
                  <a:lnTo>
                    <a:pt x="105481" y="151353"/>
                  </a:lnTo>
                  <a:lnTo>
                    <a:pt x="106383" y="149544"/>
                  </a:lnTo>
                  <a:lnTo>
                    <a:pt x="107557" y="147865"/>
                  </a:lnTo>
                  <a:lnTo>
                    <a:pt x="108067" y="146639"/>
                  </a:lnTo>
                  <a:lnTo>
                    <a:pt x="108602" y="145758"/>
                  </a:lnTo>
                  <a:lnTo>
                    <a:pt x="108731" y="145214"/>
                  </a:lnTo>
                  <a:lnTo>
                    <a:pt x="110367" y="141924"/>
                  </a:lnTo>
                  <a:lnTo>
                    <a:pt x="110380" y="141916"/>
                  </a:lnTo>
                  <a:lnTo>
                    <a:pt x="112332" y="138000"/>
                  </a:lnTo>
                  <a:lnTo>
                    <a:pt x="113558" y="136662"/>
                  </a:lnTo>
                  <a:lnTo>
                    <a:pt x="118216" y="130441"/>
                  </a:lnTo>
                  <a:lnTo>
                    <a:pt x="120094" y="128797"/>
                  </a:lnTo>
                  <a:lnTo>
                    <a:pt x="120396" y="128451"/>
                  </a:lnTo>
                  <a:lnTo>
                    <a:pt x="121354" y="126914"/>
                  </a:lnTo>
                  <a:lnTo>
                    <a:pt x="124531" y="123901"/>
                  </a:lnTo>
                  <a:lnTo>
                    <a:pt x="128218" y="119727"/>
                  </a:lnTo>
                  <a:lnTo>
                    <a:pt x="129034" y="119152"/>
                  </a:lnTo>
                  <a:lnTo>
                    <a:pt x="129492" y="118561"/>
                  </a:lnTo>
                  <a:lnTo>
                    <a:pt x="135225" y="113886"/>
                  </a:lnTo>
                  <a:lnTo>
                    <a:pt x="137111" y="112055"/>
                  </a:lnTo>
                  <a:lnTo>
                    <a:pt x="139149" y="110920"/>
                  </a:lnTo>
                  <a:lnTo>
                    <a:pt x="140841" y="109651"/>
                  </a:lnTo>
                  <a:lnTo>
                    <a:pt x="144899" y="107492"/>
                  </a:lnTo>
                  <a:lnTo>
                    <a:pt x="145792" y="106733"/>
                  </a:lnTo>
                  <a:lnTo>
                    <a:pt x="147718" y="105873"/>
                  </a:lnTo>
                  <a:lnTo>
                    <a:pt x="149242" y="104919"/>
                  </a:lnTo>
                  <a:lnTo>
                    <a:pt x="150468" y="104565"/>
                  </a:lnTo>
                  <a:lnTo>
                    <a:pt x="151435" y="103689"/>
                  </a:lnTo>
                  <a:lnTo>
                    <a:pt x="156006" y="101397"/>
                  </a:lnTo>
                  <a:lnTo>
                    <a:pt x="156814" y="101203"/>
                  </a:lnTo>
                  <a:lnTo>
                    <a:pt x="158061" y="100473"/>
                  </a:lnTo>
                  <a:lnTo>
                    <a:pt x="161821" y="98962"/>
                  </a:lnTo>
                  <a:lnTo>
                    <a:pt x="162892" y="98751"/>
                  </a:lnTo>
                  <a:lnTo>
                    <a:pt x="164109" y="98159"/>
                  </a:lnTo>
                  <a:lnTo>
                    <a:pt x="167856" y="97028"/>
                  </a:lnTo>
                  <a:lnTo>
                    <a:pt x="169566" y="96773"/>
                  </a:lnTo>
                  <a:lnTo>
                    <a:pt x="170770" y="96324"/>
                  </a:lnTo>
                  <a:lnTo>
                    <a:pt x="172985" y="95919"/>
                  </a:lnTo>
                  <a:lnTo>
                    <a:pt x="175131" y="95137"/>
                  </a:lnTo>
                  <a:lnTo>
                    <a:pt x="183924" y="93562"/>
                  </a:lnTo>
                  <a:lnTo>
                    <a:pt x="186147" y="93562"/>
                  </a:lnTo>
                  <a:lnTo>
                    <a:pt x="188664" y="93143"/>
                  </a:lnTo>
                  <a:lnTo>
                    <a:pt x="190400" y="92992"/>
                  </a:lnTo>
                  <a:lnTo>
                    <a:pt x="190866" y="92862"/>
                  </a:lnTo>
                  <a:lnTo>
                    <a:pt x="194358" y="92573"/>
                  </a:lnTo>
                  <a:lnTo>
                    <a:pt x="197324" y="92029"/>
                  </a:lnTo>
                  <a:lnTo>
                    <a:pt x="199154" y="91861"/>
                  </a:lnTo>
                  <a:lnTo>
                    <a:pt x="199711" y="91701"/>
                  </a:lnTo>
                  <a:lnTo>
                    <a:pt x="203929" y="91317"/>
                  </a:lnTo>
                  <a:lnTo>
                    <a:pt x="206316" y="91204"/>
                  </a:lnTo>
                  <a:lnTo>
                    <a:pt x="211173" y="91204"/>
                  </a:lnTo>
                  <a:lnTo>
                    <a:pt x="215222" y="91127"/>
                  </a:lnTo>
                  <a:lnTo>
                    <a:pt x="215740" y="91122"/>
                  </a:lnTo>
                  <a:lnTo>
                    <a:pt x="219837" y="91122"/>
                  </a:lnTo>
                  <a:lnTo>
                    <a:pt x="224296" y="91040"/>
                  </a:lnTo>
                  <a:lnTo>
                    <a:pt x="224776" y="91036"/>
                  </a:lnTo>
                  <a:lnTo>
                    <a:pt x="227072" y="91140"/>
                  </a:lnTo>
                  <a:lnTo>
                    <a:pt x="231497" y="91541"/>
                  </a:lnTo>
                  <a:lnTo>
                    <a:pt x="231799" y="91628"/>
                  </a:lnTo>
                  <a:lnTo>
                    <a:pt x="232827" y="91705"/>
                  </a:lnTo>
                  <a:lnTo>
                    <a:pt x="237696" y="92426"/>
                  </a:lnTo>
                  <a:lnTo>
                    <a:pt x="238771" y="92793"/>
                  </a:lnTo>
                  <a:lnTo>
                    <a:pt x="240511" y="93026"/>
                  </a:lnTo>
                  <a:lnTo>
                    <a:pt x="243585" y="93864"/>
                  </a:lnTo>
                  <a:lnTo>
                    <a:pt x="246736" y="94377"/>
                  </a:lnTo>
                  <a:lnTo>
                    <a:pt x="248916" y="95159"/>
                  </a:lnTo>
                  <a:lnTo>
                    <a:pt x="251182" y="95556"/>
                  </a:lnTo>
                  <a:lnTo>
                    <a:pt x="255681" y="97183"/>
                  </a:lnTo>
                  <a:lnTo>
                    <a:pt x="257680" y="98297"/>
                  </a:lnTo>
                  <a:lnTo>
                    <a:pt x="260490" y="99584"/>
                  </a:lnTo>
                  <a:lnTo>
                    <a:pt x="263361" y="101410"/>
                  </a:lnTo>
                  <a:lnTo>
                    <a:pt x="267060" y="103115"/>
                  </a:lnTo>
                  <a:lnTo>
                    <a:pt x="268187" y="104099"/>
                  </a:lnTo>
                  <a:lnTo>
                    <a:pt x="273173" y="107151"/>
                  </a:lnTo>
                  <a:lnTo>
                    <a:pt x="276735" y="110316"/>
                  </a:lnTo>
                  <a:lnTo>
                    <a:pt x="277693" y="111615"/>
                  </a:lnTo>
                  <a:lnTo>
                    <a:pt x="278962" y="112565"/>
                  </a:lnTo>
                  <a:lnTo>
                    <a:pt x="281686" y="115677"/>
                  </a:lnTo>
                  <a:lnTo>
                    <a:pt x="282981" y="117814"/>
                  </a:lnTo>
                  <a:lnTo>
                    <a:pt x="284039" y="118811"/>
                  </a:lnTo>
                  <a:lnTo>
                    <a:pt x="286728" y="123033"/>
                  </a:lnTo>
                  <a:lnTo>
                    <a:pt x="287566" y="124851"/>
                  </a:lnTo>
                  <a:lnTo>
                    <a:pt x="288088" y="125425"/>
                  </a:lnTo>
                  <a:lnTo>
                    <a:pt x="290139" y="129522"/>
                  </a:lnTo>
                  <a:lnTo>
                    <a:pt x="292327" y="132798"/>
                  </a:lnTo>
                  <a:lnTo>
                    <a:pt x="293329" y="134892"/>
                  </a:lnTo>
                  <a:lnTo>
                    <a:pt x="294210" y="136101"/>
                  </a:lnTo>
                  <a:lnTo>
                    <a:pt x="294555" y="137443"/>
                  </a:lnTo>
                  <a:lnTo>
                    <a:pt x="295531" y="139481"/>
                  </a:lnTo>
                  <a:lnTo>
                    <a:pt x="296187" y="143824"/>
                  </a:lnTo>
                  <a:lnTo>
                    <a:pt x="296631" y="145564"/>
                  </a:lnTo>
                  <a:lnTo>
                    <a:pt x="296947" y="150882"/>
                  </a:lnTo>
                  <a:lnTo>
                    <a:pt x="297879" y="156460"/>
                  </a:lnTo>
                  <a:lnTo>
                    <a:pt x="298004" y="157927"/>
                  </a:lnTo>
                  <a:lnTo>
                    <a:pt x="298129" y="158368"/>
                  </a:lnTo>
                  <a:lnTo>
                    <a:pt x="298699" y="164278"/>
                  </a:lnTo>
                  <a:lnTo>
                    <a:pt x="299895" y="169648"/>
                  </a:lnTo>
                  <a:lnTo>
                    <a:pt x="300534" y="175346"/>
                  </a:lnTo>
                  <a:lnTo>
                    <a:pt x="300534" y="182810"/>
                  </a:lnTo>
                  <a:lnTo>
                    <a:pt x="300534" y="183031"/>
                  </a:lnTo>
                  <a:lnTo>
                    <a:pt x="300461" y="191565"/>
                  </a:lnTo>
                  <a:lnTo>
                    <a:pt x="300461" y="209127"/>
                  </a:lnTo>
                  <a:lnTo>
                    <a:pt x="300016" y="213862"/>
                  </a:lnTo>
                  <a:lnTo>
                    <a:pt x="298630" y="221180"/>
                  </a:lnTo>
                  <a:lnTo>
                    <a:pt x="297948" y="229697"/>
                  </a:lnTo>
                  <a:lnTo>
                    <a:pt x="297845" y="230073"/>
                  </a:lnTo>
                  <a:lnTo>
                    <a:pt x="297741" y="231441"/>
                  </a:lnTo>
                  <a:lnTo>
                    <a:pt x="296152" y="241797"/>
                  </a:lnTo>
                  <a:lnTo>
                    <a:pt x="296036" y="242125"/>
                  </a:lnTo>
                  <a:lnTo>
                    <a:pt x="295971" y="242769"/>
                  </a:lnTo>
                  <a:lnTo>
                    <a:pt x="293981" y="252754"/>
                  </a:lnTo>
                  <a:lnTo>
                    <a:pt x="293411" y="254204"/>
                  </a:lnTo>
                  <a:lnTo>
                    <a:pt x="293143" y="255797"/>
                  </a:lnTo>
                  <a:lnTo>
                    <a:pt x="290126" y="264664"/>
                  </a:lnTo>
                  <a:lnTo>
                    <a:pt x="288477" y="273587"/>
                  </a:lnTo>
                  <a:lnTo>
                    <a:pt x="288131" y="274503"/>
                  </a:lnTo>
                  <a:lnTo>
                    <a:pt x="287954" y="275772"/>
                  </a:lnTo>
                  <a:lnTo>
                    <a:pt x="284764" y="286948"/>
                  </a:lnTo>
                  <a:lnTo>
                    <a:pt x="284384" y="287743"/>
                  </a:lnTo>
                  <a:lnTo>
                    <a:pt x="284255" y="288481"/>
                  </a:lnTo>
                  <a:lnTo>
                    <a:pt x="280223" y="299563"/>
                  </a:lnTo>
                  <a:lnTo>
                    <a:pt x="276489" y="310403"/>
                  </a:lnTo>
                  <a:lnTo>
                    <a:pt x="272975" y="321424"/>
                  </a:lnTo>
                  <a:lnTo>
                    <a:pt x="272595" y="322166"/>
                  </a:lnTo>
                  <a:lnTo>
                    <a:pt x="272478" y="322784"/>
                  </a:lnTo>
                  <a:lnTo>
                    <a:pt x="268278" y="333494"/>
                  </a:lnTo>
                  <a:lnTo>
                    <a:pt x="264431" y="344459"/>
                  </a:lnTo>
                  <a:lnTo>
                    <a:pt x="264228" y="344835"/>
                  </a:lnTo>
                  <a:lnTo>
                    <a:pt x="264172" y="345128"/>
                  </a:lnTo>
                  <a:lnTo>
                    <a:pt x="259665" y="356637"/>
                  </a:lnTo>
                  <a:lnTo>
                    <a:pt x="258750" y="358209"/>
                  </a:lnTo>
                  <a:lnTo>
                    <a:pt x="258539" y="359055"/>
                  </a:lnTo>
                  <a:lnTo>
                    <a:pt x="253181" y="369156"/>
                  </a:lnTo>
                  <a:lnTo>
                    <a:pt x="249201" y="379323"/>
                  </a:lnTo>
                  <a:lnTo>
                    <a:pt x="248553" y="380432"/>
                  </a:lnTo>
                  <a:lnTo>
                    <a:pt x="248394" y="381114"/>
                  </a:lnTo>
                  <a:lnTo>
                    <a:pt x="243826" y="390322"/>
                  </a:lnTo>
                  <a:lnTo>
                    <a:pt x="239557" y="400303"/>
                  </a:lnTo>
                  <a:lnTo>
                    <a:pt x="238953" y="401029"/>
                  </a:lnTo>
                  <a:lnTo>
                    <a:pt x="238689" y="402086"/>
                  </a:lnTo>
                  <a:lnTo>
                    <a:pt x="232952" y="412762"/>
                  </a:lnTo>
                  <a:lnTo>
                    <a:pt x="234925" y="415719"/>
                  </a:lnTo>
                  <a:lnTo>
                    <a:pt x="239660" y="421085"/>
                  </a:lnTo>
                  <a:lnTo>
                    <a:pt x="240079" y="421776"/>
                  </a:lnTo>
                  <a:lnTo>
                    <a:pt x="240563" y="422169"/>
                  </a:lnTo>
                  <a:lnTo>
                    <a:pt x="245549" y="428480"/>
                  </a:lnTo>
                  <a:lnTo>
                    <a:pt x="251571" y="434502"/>
                  </a:lnTo>
                  <a:lnTo>
                    <a:pt x="258249" y="441181"/>
                  </a:lnTo>
                  <a:lnTo>
                    <a:pt x="259108" y="442454"/>
                  </a:lnTo>
                  <a:lnTo>
                    <a:pt x="260101" y="443253"/>
                  </a:lnTo>
                  <a:lnTo>
                    <a:pt x="265105" y="449504"/>
                  </a:lnTo>
                  <a:lnTo>
                    <a:pt x="271062" y="454865"/>
                  </a:lnTo>
                  <a:lnTo>
                    <a:pt x="278220" y="460810"/>
                  </a:lnTo>
                  <a:lnTo>
                    <a:pt x="278880" y="461656"/>
                  </a:lnTo>
                  <a:lnTo>
                    <a:pt x="279903" y="462342"/>
                  </a:lnTo>
                  <a:lnTo>
                    <a:pt x="286439" y="468883"/>
                  </a:lnTo>
                  <a:lnTo>
                    <a:pt x="293808" y="475418"/>
                  </a:lnTo>
                  <a:lnTo>
                    <a:pt x="294033" y="475725"/>
                  </a:lnTo>
                  <a:lnTo>
                    <a:pt x="294391" y="475954"/>
                  </a:lnTo>
                  <a:lnTo>
                    <a:pt x="300599" y="481833"/>
                  </a:lnTo>
                  <a:lnTo>
                    <a:pt x="307247" y="486595"/>
                  </a:lnTo>
                  <a:lnTo>
                    <a:pt x="316084" y="492116"/>
                  </a:lnTo>
                  <a:lnTo>
                    <a:pt x="316140" y="492177"/>
                  </a:lnTo>
                  <a:lnTo>
                    <a:pt x="316256" y="492229"/>
                  </a:lnTo>
                  <a:lnTo>
                    <a:pt x="324364" y="497439"/>
                  </a:lnTo>
                  <a:lnTo>
                    <a:pt x="332682" y="501765"/>
                  </a:lnTo>
                  <a:lnTo>
                    <a:pt x="340069" y="505175"/>
                  </a:lnTo>
                  <a:lnTo>
                    <a:pt x="348884" y="508249"/>
                  </a:lnTo>
                  <a:lnTo>
                    <a:pt x="348919" y="508266"/>
                  </a:lnTo>
                  <a:lnTo>
                    <a:pt x="357151" y="511137"/>
                  </a:lnTo>
                  <a:lnTo>
                    <a:pt x="365409" y="512954"/>
                  </a:lnTo>
                  <a:lnTo>
                    <a:pt x="372550" y="514202"/>
                  </a:lnTo>
                  <a:lnTo>
                    <a:pt x="381037" y="514301"/>
                  </a:lnTo>
                  <a:lnTo>
                    <a:pt x="381037" y="514301"/>
                  </a:lnTo>
                  <a:lnTo>
                    <a:pt x="391264" y="514422"/>
                  </a:lnTo>
                  <a:lnTo>
                    <a:pt x="391298" y="514431"/>
                  </a:lnTo>
                  <a:lnTo>
                    <a:pt x="392269" y="514457"/>
                  </a:lnTo>
                  <a:lnTo>
                    <a:pt x="401827" y="514936"/>
                  </a:lnTo>
                  <a:lnTo>
                    <a:pt x="410275" y="514936"/>
                  </a:lnTo>
                  <a:lnTo>
                    <a:pt x="418931" y="514245"/>
                  </a:lnTo>
                  <a:lnTo>
                    <a:pt x="420321" y="514189"/>
                  </a:lnTo>
                  <a:lnTo>
                    <a:pt x="420429" y="514163"/>
                  </a:lnTo>
                  <a:lnTo>
                    <a:pt x="429577" y="513908"/>
                  </a:lnTo>
                  <a:lnTo>
                    <a:pt x="436259" y="513188"/>
                  </a:lnTo>
                  <a:lnTo>
                    <a:pt x="443089" y="511120"/>
                  </a:lnTo>
                  <a:lnTo>
                    <a:pt x="444164" y="510956"/>
                  </a:lnTo>
                  <a:lnTo>
                    <a:pt x="444975" y="510615"/>
                  </a:lnTo>
                  <a:lnTo>
                    <a:pt x="453544" y="508625"/>
                  </a:lnTo>
                  <a:lnTo>
                    <a:pt x="461289" y="506479"/>
                  </a:lnTo>
                  <a:lnTo>
                    <a:pt x="469215" y="503820"/>
                  </a:lnTo>
                  <a:lnTo>
                    <a:pt x="476934" y="500461"/>
                  </a:lnTo>
                  <a:lnTo>
                    <a:pt x="476951" y="500457"/>
                  </a:lnTo>
                  <a:lnTo>
                    <a:pt x="485878" y="496356"/>
                  </a:lnTo>
                  <a:lnTo>
                    <a:pt x="486491" y="496222"/>
                  </a:lnTo>
                  <a:lnTo>
                    <a:pt x="487290" y="495756"/>
                  </a:lnTo>
                  <a:lnTo>
                    <a:pt x="493675" y="493200"/>
                  </a:lnTo>
                  <a:lnTo>
                    <a:pt x="499209" y="489509"/>
                  </a:lnTo>
                  <a:lnTo>
                    <a:pt x="506246" y="484458"/>
                  </a:lnTo>
                  <a:lnTo>
                    <a:pt x="513036" y="479243"/>
                  </a:lnTo>
                  <a:lnTo>
                    <a:pt x="518938" y="474158"/>
                  </a:lnTo>
                  <a:lnTo>
                    <a:pt x="524381" y="468593"/>
                  </a:lnTo>
                  <a:lnTo>
                    <a:pt x="530037" y="461880"/>
                  </a:lnTo>
                  <a:lnTo>
                    <a:pt x="530352" y="461639"/>
                  </a:lnTo>
                  <a:lnTo>
                    <a:pt x="530602" y="461233"/>
                  </a:lnTo>
                  <a:lnTo>
                    <a:pt x="534777" y="456592"/>
                  </a:lnTo>
                  <a:lnTo>
                    <a:pt x="530412" y="452457"/>
                  </a:lnTo>
                  <a:lnTo>
                    <a:pt x="529717" y="451468"/>
                  </a:lnTo>
                  <a:lnTo>
                    <a:pt x="528793" y="450786"/>
                  </a:lnTo>
                  <a:lnTo>
                    <a:pt x="522534" y="443741"/>
                  </a:lnTo>
                  <a:lnTo>
                    <a:pt x="522534" y="443741"/>
                  </a:lnTo>
                  <a:lnTo>
                    <a:pt x="515916" y="436341"/>
                  </a:lnTo>
                  <a:lnTo>
                    <a:pt x="515903" y="436328"/>
                  </a:lnTo>
                  <a:lnTo>
                    <a:pt x="515894" y="436320"/>
                  </a:lnTo>
                  <a:lnTo>
                    <a:pt x="509238" y="428882"/>
                  </a:lnTo>
                  <a:lnTo>
                    <a:pt x="508819" y="428204"/>
                  </a:lnTo>
                  <a:lnTo>
                    <a:pt x="508327" y="427811"/>
                  </a:lnTo>
                  <a:lnTo>
                    <a:pt x="501346" y="419177"/>
                  </a:lnTo>
                  <a:lnTo>
                    <a:pt x="499593" y="416077"/>
                  </a:lnTo>
                  <a:lnTo>
                    <a:pt x="498540" y="414972"/>
                  </a:lnTo>
                  <a:lnTo>
                    <a:pt x="494003" y="406610"/>
                  </a:lnTo>
                  <a:lnTo>
                    <a:pt x="488499" y="398356"/>
                  </a:lnTo>
                  <a:lnTo>
                    <a:pt x="487705" y="396703"/>
                  </a:lnTo>
                  <a:lnTo>
                    <a:pt x="487148" y="396120"/>
                  </a:lnTo>
                  <a:lnTo>
                    <a:pt x="482114" y="386834"/>
                  </a:lnTo>
                  <a:lnTo>
                    <a:pt x="482110" y="386817"/>
                  </a:lnTo>
                  <a:lnTo>
                    <a:pt x="476360" y="376478"/>
                  </a:lnTo>
                  <a:lnTo>
                    <a:pt x="476355" y="376465"/>
                  </a:lnTo>
                  <a:lnTo>
                    <a:pt x="470238" y="365759"/>
                  </a:lnTo>
                  <a:lnTo>
                    <a:pt x="470169" y="365513"/>
                  </a:lnTo>
                  <a:lnTo>
                    <a:pt x="470005" y="365345"/>
                  </a:lnTo>
                  <a:lnTo>
                    <a:pt x="464186" y="354876"/>
                  </a:lnTo>
                  <a:lnTo>
                    <a:pt x="464000" y="354177"/>
                  </a:lnTo>
                  <a:lnTo>
                    <a:pt x="463560" y="353689"/>
                  </a:lnTo>
                  <a:lnTo>
                    <a:pt x="458526" y="343635"/>
                  </a:lnTo>
                  <a:lnTo>
                    <a:pt x="458280" y="342598"/>
                  </a:lnTo>
                  <a:lnTo>
                    <a:pt x="457348" y="340954"/>
                  </a:lnTo>
                  <a:lnTo>
                    <a:pt x="453186" y="329993"/>
                  </a:lnTo>
                  <a:lnTo>
                    <a:pt x="449163" y="320660"/>
                  </a:lnTo>
                  <a:lnTo>
                    <a:pt x="449068" y="320202"/>
                  </a:lnTo>
                  <a:lnTo>
                    <a:pt x="448761" y="319675"/>
                  </a:lnTo>
                  <a:lnTo>
                    <a:pt x="444505" y="308861"/>
                  </a:lnTo>
                  <a:lnTo>
                    <a:pt x="444388" y="308261"/>
                  </a:lnTo>
                  <a:lnTo>
                    <a:pt x="444051" y="307622"/>
                  </a:lnTo>
                  <a:lnTo>
                    <a:pt x="440576" y="297603"/>
                  </a:lnTo>
                  <a:lnTo>
                    <a:pt x="440304" y="296036"/>
                  </a:lnTo>
                  <a:lnTo>
                    <a:pt x="439713" y="294615"/>
                  </a:lnTo>
                  <a:lnTo>
                    <a:pt x="437429" y="284751"/>
                  </a:lnTo>
                  <a:lnTo>
                    <a:pt x="434891" y="275345"/>
                  </a:lnTo>
                  <a:lnTo>
                    <a:pt x="434882" y="275293"/>
                  </a:lnTo>
                  <a:lnTo>
                    <a:pt x="432214" y="265787"/>
                  </a:lnTo>
                  <a:lnTo>
                    <a:pt x="432137" y="265234"/>
                  </a:lnTo>
                  <a:lnTo>
                    <a:pt x="431973" y="264854"/>
                  </a:lnTo>
                  <a:lnTo>
                    <a:pt x="429654" y="255616"/>
                  </a:lnTo>
                  <a:lnTo>
                    <a:pt x="429240" y="252318"/>
                  </a:lnTo>
                  <a:lnTo>
                    <a:pt x="428895" y="251066"/>
                  </a:lnTo>
                  <a:lnTo>
                    <a:pt x="428247" y="243304"/>
                  </a:lnTo>
                  <a:lnTo>
                    <a:pt x="426654" y="235698"/>
                  </a:lnTo>
                  <a:lnTo>
                    <a:pt x="426257" y="231929"/>
                  </a:lnTo>
                  <a:lnTo>
                    <a:pt x="426076" y="231186"/>
                  </a:lnTo>
                  <a:lnTo>
                    <a:pt x="425687" y="222604"/>
                  </a:lnTo>
                  <a:lnTo>
                    <a:pt x="425687" y="222548"/>
                  </a:lnTo>
                  <a:lnTo>
                    <a:pt x="425683" y="222544"/>
                  </a:lnTo>
                  <a:lnTo>
                    <a:pt x="425324" y="214639"/>
                  </a:lnTo>
                  <a:lnTo>
                    <a:pt x="424625" y="207642"/>
                  </a:lnTo>
                  <a:lnTo>
                    <a:pt x="424496" y="205164"/>
                  </a:lnTo>
                  <a:lnTo>
                    <a:pt x="424478" y="205082"/>
                  </a:lnTo>
                  <a:lnTo>
                    <a:pt x="424405" y="197635"/>
                  </a:lnTo>
                  <a:lnTo>
                    <a:pt x="424401" y="197341"/>
                  </a:lnTo>
                  <a:lnTo>
                    <a:pt x="424401" y="191056"/>
                  </a:lnTo>
                  <a:lnTo>
                    <a:pt x="424569" y="188030"/>
                  </a:lnTo>
                  <a:lnTo>
                    <a:pt x="425368" y="180833"/>
                  </a:lnTo>
                  <a:lnTo>
                    <a:pt x="425381" y="180786"/>
                  </a:lnTo>
                  <a:lnTo>
                    <a:pt x="425389" y="180674"/>
                  </a:lnTo>
                  <a:lnTo>
                    <a:pt x="426123" y="174638"/>
                  </a:lnTo>
                  <a:lnTo>
                    <a:pt x="426568" y="173235"/>
                  </a:lnTo>
                  <a:lnTo>
                    <a:pt x="426904" y="170757"/>
                  </a:lnTo>
                  <a:lnTo>
                    <a:pt x="428377" y="165417"/>
                  </a:lnTo>
                  <a:lnTo>
                    <a:pt x="428942" y="162007"/>
                  </a:lnTo>
                  <a:lnTo>
                    <a:pt x="429909" y="159335"/>
                  </a:lnTo>
                  <a:lnTo>
                    <a:pt x="430371" y="156835"/>
                  </a:lnTo>
                  <a:lnTo>
                    <a:pt x="432706" y="150722"/>
                  </a:lnTo>
                  <a:lnTo>
                    <a:pt x="433911" y="148633"/>
                  </a:lnTo>
                  <a:lnTo>
                    <a:pt x="435137" y="145952"/>
                  </a:lnTo>
                  <a:lnTo>
                    <a:pt x="437895" y="141609"/>
                  </a:lnTo>
                  <a:lnTo>
                    <a:pt x="440408" y="137543"/>
                  </a:lnTo>
                  <a:lnTo>
                    <a:pt x="442622" y="133843"/>
                  </a:lnTo>
                  <a:lnTo>
                    <a:pt x="444980" y="131542"/>
                  </a:lnTo>
                  <a:lnTo>
                    <a:pt x="448450" y="127035"/>
                  </a:lnTo>
                  <a:lnTo>
                    <a:pt x="452387" y="123711"/>
                  </a:lnTo>
                  <a:lnTo>
                    <a:pt x="455949" y="120508"/>
                  </a:lnTo>
                  <a:lnTo>
                    <a:pt x="456968" y="119878"/>
                  </a:lnTo>
                  <a:lnTo>
                    <a:pt x="458030" y="118803"/>
                  </a:lnTo>
                  <a:lnTo>
                    <a:pt x="462204" y="116636"/>
                  </a:lnTo>
                  <a:lnTo>
                    <a:pt x="464432" y="115254"/>
                  </a:lnTo>
                  <a:lnTo>
                    <a:pt x="465101" y="115129"/>
                  </a:lnTo>
                  <a:lnTo>
                    <a:pt x="465792" y="114771"/>
                  </a:lnTo>
                  <a:lnTo>
                    <a:pt x="468058" y="114011"/>
                  </a:lnTo>
                  <a:lnTo>
                    <a:pt x="470722" y="112526"/>
                  </a:lnTo>
                  <a:lnTo>
                    <a:pt x="471930" y="112211"/>
                  </a:lnTo>
                  <a:lnTo>
                    <a:pt x="474395" y="110803"/>
                  </a:lnTo>
                  <a:lnTo>
                    <a:pt x="479312" y="108904"/>
                  </a:lnTo>
                  <a:lnTo>
                    <a:pt x="482390" y="108326"/>
                  </a:lnTo>
                  <a:lnTo>
                    <a:pt x="485572" y="107259"/>
                  </a:lnTo>
                  <a:lnTo>
                    <a:pt x="490921" y="106495"/>
                  </a:lnTo>
                  <a:lnTo>
                    <a:pt x="492440" y="106383"/>
                  </a:lnTo>
                  <a:lnTo>
                    <a:pt x="492803" y="106284"/>
                  </a:lnTo>
                  <a:lnTo>
                    <a:pt x="498588" y="105822"/>
                  </a:lnTo>
                  <a:lnTo>
                    <a:pt x="500910" y="105727"/>
                  </a:lnTo>
                  <a:lnTo>
                    <a:pt x="506410" y="105727"/>
                  </a:lnTo>
                  <a:lnTo>
                    <a:pt x="507960" y="105770"/>
                  </a:lnTo>
                  <a:lnTo>
                    <a:pt x="515104" y="106167"/>
                  </a:lnTo>
                  <a:lnTo>
                    <a:pt x="515320" y="106219"/>
                  </a:lnTo>
                  <a:lnTo>
                    <a:pt x="516542" y="106288"/>
                  </a:lnTo>
                  <a:lnTo>
                    <a:pt x="522965" y="106992"/>
                  </a:lnTo>
                  <a:lnTo>
                    <a:pt x="526708" y="108140"/>
                  </a:lnTo>
                  <a:lnTo>
                    <a:pt x="530119" y="108792"/>
                  </a:lnTo>
                  <a:lnTo>
                    <a:pt x="537022" y="111520"/>
                  </a:lnTo>
                  <a:lnTo>
                    <a:pt x="537220" y="111641"/>
                  </a:lnTo>
                  <a:lnTo>
                    <a:pt x="537350" y="111667"/>
                  </a:lnTo>
                  <a:lnTo>
                    <a:pt x="543860" y="114391"/>
                  </a:lnTo>
                  <a:lnTo>
                    <a:pt x="544175" y="114585"/>
                  </a:lnTo>
                  <a:lnTo>
                    <a:pt x="544382" y="114633"/>
                  </a:lnTo>
                  <a:lnTo>
                    <a:pt x="551280" y="117745"/>
                  </a:lnTo>
                  <a:lnTo>
                    <a:pt x="551742" y="118043"/>
                  </a:lnTo>
                  <a:lnTo>
                    <a:pt x="552027" y="118108"/>
                  </a:lnTo>
                  <a:lnTo>
                    <a:pt x="558166" y="121151"/>
                  </a:lnTo>
                  <a:lnTo>
                    <a:pt x="559349" y="121971"/>
                  </a:lnTo>
                  <a:lnTo>
                    <a:pt x="560596" y="122541"/>
                  </a:lnTo>
                  <a:lnTo>
                    <a:pt x="567387" y="126841"/>
                  </a:lnTo>
                  <a:lnTo>
                    <a:pt x="574152" y="130782"/>
                  </a:lnTo>
                  <a:lnTo>
                    <a:pt x="575110" y="131749"/>
                  </a:lnTo>
                  <a:lnTo>
                    <a:pt x="577402" y="133019"/>
                  </a:lnTo>
                  <a:lnTo>
                    <a:pt x="583809" y="138091"/>
                  </a:lnTo>
                  <a:lnTo>
                    <a:pt x="585048" y="139632"/>
                  </a:lnTo>
                  <a:lnTo>
                    <a:pt x="586908" y="140949"/>
                  </a:lnTo>
                  <a:lnTo>
                    <a:pt x="592784" y="147221"/>
                  </a:lnTo>
                  <a:lnTo>
                    <a:pt x="592987" y="147536"/>
                  </a:lnTo>
                  <a:lnTo>
                    <a:pt x="593254" y="147735"/>
                  </a:lnTo>
                  <a:lnTo>
                    <a:pt x="599907" y="155169"/>
                  </a:lnTo>
                  <a:lnTo>
                    <a:pt x="601016" y="156965"/>
                  </a:lnTo>
                  <a:lnTo>
                    <a:pt x="602082" y="157906"/>
                  </a:lnTo>
                  <a:lnTo>
                    <a:pt x="607120" y="165102"/>
                  </a:lnTo>
                  <a:lnTo>
                    <a:pt x="612430" y="171824"/>
                  </a:lnTo>
                  <a:lnTo>
                    <a:pt x="613509" y="173775"/>
                  </a:lnTo>
                  <a:lnTo>
                    <a:pt x="615655" y="176892"/>
                  </a:lnTo>
                  <a:lnTo>
                    <a:pt x="619899" y="185370"/>
                  </a:lnTo>
                  <a:lnTo>
                    <a:pt x="620201" y="186622"/>
                  </a:lnTo>
                  <a:lnTo>
                    <a:pt x="621323" y="188686"/>
                  </a:lnTo>
                  <a:lnTo>
                    <a:pt x="624578" y="197708"/>
                  </a:lnTo>
                  <a:lnTo>
                    <a:pt x="628023" y="205613"/>
                  </a:lnTo>
                  <a:lnTo>
                    <a:pt x="628317" y="207007"/>
                  </a:lnTo>
                  <a:lnTo>
                    <a:pt x="629219" y="208833"/>
                  </a:lnTo>
                  <a:lnTo>
                    <a:pt x="632306" y="218840"/>
                  </a:lnTo>
                  <a:lnTo>
                    <a:pt x="632504" y="220139"/>
                  </a:lnTo>
                  <a:lnTo>
                    <a:pt x="632923" y="221141"/>
                  </a:lnTo>
                  <a:lnTo>
                    <a:pt x="635487" y="232369"/>
                  </a:lnTo>
                  <a:lnTo>
                    <a:pt x="635832" y="235400"/>
                  </a:lnTo>
                  <a:lnTo>
                    <a:pt x="636135" y="236475"/>
                  </a:lnTo>
                  <a:lnTo>
                    <a:pt x="637123" y="247820"/>
                  </a:lnTo>
                  <a:lnTo>
                    <a:pt x="638483" y="258949"/>
                  </a:lnTo>
                  <a:lnTo>
                    <a:pt x="638535" y="259803"/>
                  </a:lnTo>
                  <a:lnTo>
                    <a:pt x="638595" y="260006"/>
                  </a:lnTo>
                  <a:lnTo>
                    <a:pt x="639670" y="272081"/>
                  </a:lnTo>
                  <a:lnTo>
                    <a:pt x="639688" y="272400"/>
                  </a:lnTo>
                  <a:lnTo>
                    <a:pt x="639700" y="272461"/>
                  </a:lnTo>
                  <a:lnTo>
                    <a:pt x="640633" y="284130"/>
                  </a:lnTo>
                  <a:lnTo>
                    <a:pt x="640711" y="286046"/>
                  </a:lnTo>
                  <a:lnTo>
                    <a:pt x="640728" y="286124"/>
                  </a:lnTo>
                  <a:lnTo>
                    <a:pt x="640879" y="297491"/>
                  </a:lnTo>
                  <a:lnTo>
                    <a:pt x="640879" y="297547"/>
                  </a:lnTo>
                  <a:lnTo>
                    <a:pt x="640879" y="297547"/>
                  </a:lnTo>
                  <a:lnTo>
                    <a:pt x="641021" y="309310"/>
                  </a:lnTo>
                  <a:lnTo>
                    <a:pt x="641026" y="309682"/>
                  </a:lnTo>
                  <a:lnTo>
                    <a:pt x="640978" y="311339"/>
                  </a:lnTo>
                  <a:lnTo>
                    <a:pt x="640301" y="323207"/>
                  </a:lnTo>
                  <a:lnTo>
                    <a:pt x="640266" y="323340"/>
                  </a:lnTo>
                  <a:lnTo>
                    <a:pt x="640231" y="324096"/>
                  </a:lnTo>
                  <a:lnTo>
                    <a:pt x="639044" y="337172"/>
                  </a:lnTo>
                  <a:lnTo>
                    <a:pt x="638867" y="337776"/>
                  </a:lnTo>
                  <a:lnTo>
                    <a:pt x="638703" y="339628"/>
                  </a:lnTo>
                  <a:lnTo>
                    <a:pt x="636480" y="351867"/>
                  </a:lnTo>
                  <a:lnTo>
                    <a:pt x="635004" y="363708"/>
                  </a:lnTo>
                  <a:lnTo>
                    <a:pt x="634909" y="364006"/>
                  </a:lnTo>
                  <a:lnTo>
                    <a:pt x="634848" y="364736"/>
                  </a:lnTo>
                  <a:lnTo>
                    <a:pt x="632858" y="376694"/>
                  </a:lnTo>
                  <a:lnTo>
                    <a:pt x="632659" y="377246"/>
                  </a:lnTo>
                  <a:lnTo>
                    <a:pt x="632552" y="378209"/>
                  </a:lnTo>
                  <a:lnTo>
                    <a:pt x="629564" y="391320"/>
                  </a:lnTo>
                  <a:lnTo>
                    <a:pt x="629323" y="391894"/>
                  </a:lnTo>
                  <a:lnTo>
                    <a:pt x="629223" y="392602"/>
                  </a:lnTo>
                  <a:lnTo>
                    <a:pt x="625839" y="404534"/>
                  </a:lnTo>
                  <a:lnTo>
                    <a:pt x="625683" y="404858"/>
                  </a:lnTo>
                  <a:lnTo>
                    <a:pt x="625636" y="405173"/>
                  </a:lnTo>
                  <a:lnTo>
                    <a:pt x="621850" y="417101"/>
                  </a:lnTo>
                  <a:lnTo>
                    <a:pt x="621586" y="417610"/>
                  </a:lnTo>
                  <a:lnTo>
                    <a:pt x="621509" y="418063"/>
                  </a:lnTo>
                  <a:lnTo>
                    <a:pt x="617727" y="428402"/>
                  </a:lnTo>
                  <a:lnTo>
                    <a:pt x="616808" y="430051"/>
                  </a:lnTo>
                  <a:lnTo>
                    <a:pt x="616575" y="431036"/>
                  </a:lnTo>
                  <a:lnTo>
                    <a:pt x="611606" y="441073"/>
                  </a:lnTo>
                  <a:lnTo>
                    <a:pt x="609171" y="446646"/>
                  </a:lnTo>
                  <a:lnTo>
                    <a:pt x="611675" y="448589"/>
                  </a:lnTo>
                  <a:lnTo>
                    <a:pt x="617947" y="452694"/>
                  </a:lnTo>
                  <a:lnTo>
                    <a:pt x="618262" y="453035"/>
                  </a:lnTo>
                  <a:lnTo>
                    <a:pt x="618936" y="453385"/>
                  </a:lnTo>
                  <a:lnTo>
                    <a:pt x="625195" y="457926"/>
                  </a:lnTo>
                  <a:lnTo>
                    <a:pt x="631023" y="461233"/>
                  </a:lnTo>
                  <a:lnTo>
                    <a:pt x="638902" y="465356"/>
                  </a:lnTo>
                  <a:lnTo>
                    <a:pt x="639057" y="465502"/>
                  </a:lnTo>
                  <a:lnTo>
                    <a:pt x="639252" y="465550"/>
                  </a:lnTo>
                  <a:lnTo>
                    <a:pt x="646055" y="469288"/>
                  </a:lnTo>
                  <a:lnTo>
                    <a:pt x="652954" y="472315"/>
                  </a:lnTo>
                  <a:lnTo>
                    <a:pt x="653286" y="472522"/>
                  </a:lnTo>
                  <a:lnTo>
                    <a:pt x="653497" y="472569"/>
                  </a:lnTo>
                  <a:lnTo>
                    <a:pt x="658458" y="474918"/>
                  </a:lnTo>
                  <a:lnTo>
                    <a:pt x="665006" y="476545"/>
                  </a:lnTo>
                  <a:lnTo>
                    <a:pt x="665576" y="476796"/>
                  </a:lnTo>
                  <a:lnTo>
                    <a:pt x="666215" y="476891"/>
                  </a:lnTo>
                  <a:lnTo>
                    <a:pt x="672807" y="478898"/>
                  </a:lnTo>
                  <a:lnTo>
                    <a:pt x="680215" y="480586"/>
                  </a:lnTo>
                  <a:lnTo>
                    <a:pt x="680228" y="480590"/>
                  </a:lnTo>
                  <a:lnTo>
                    <a:pt x="688599" y="482412"/>
                  </a:lnTo>
                  <a:lnTo>
                    <a:pt x="688603" y="482416"/>
                  </a:lnTo>
                  <a:lnTo>
                    <a:pt x="694181" y="483560"/>
                  </a:lnTo>
                  <a:lnTo>
                    <a:pt x="700924" y="483491"/>
                  </a:lnTo>
                  <a:lnTo>
                    <a:pt x="701234" y="483487"/>
                  </a:lnTo>
                  <a:lnTo>
                    <a:pt x="701234" y="483487"/>
                  </a:lnTo>
                  <a:lnTo>
                    <a:pt x="706005" y="483893"/>
                  </a:lnTo>
                  <a:lnTo>
                    <a:pt x="712169" y="484933"/>
                  </a:lnTo>
                  <a:lnTo>
                    <a:pt x="720195" y="484860"/>
                  </a:lnTo>
                  <a:lnTo>
                    <a:pt x="720484" y="484855"/>
                  </a:lnTo>
                  <a:lnTo>
                    <a:pt x="738796" y="484855"/>
                  </a:lnTo>
                  <a:lnTo>
                    <a:pt x="746778" y="483897"/>
                  </a:lnTo>
                  <a:lnTo>
                    <a:pt x="748920" y="483767"/>
                  </a:lnTo>
                  <a:lnTo>
                    <a:pt x="749187" y="483703"/>
                  </a:lnTo>
                  <a:lnTo>
                    <a:pt x="757333" y="483375"/>
                  </a:lnTo>
                  <a:lnTo>
                    <a:pt x="766105" y="481989"/>
                  </a:lnTo>
                  <a:lnTo>
                    <a:pt x="766762" y="481933"/>
                  </a:lnTo>
                  <a:lnTo>
                    <a:pt x="766986" y="481864"/>
                  </a:lnTo>
                  <a:lnTo>
                    <a:pt x="776220" y="480638"/>
                  </a:lnTo>
                  <a:lnTo>
                    <a:pt x="785709" y="479166"/>
                  </a:lnTo>
                  <a:lnTo>
                    <a:pt x="793345" y="477581"/>
                  </a:lnTo>
                  <a:lnTo>
                    <a:pt x="800728" y="475259"/>
                  </a:lnTo>
                  <a:lnTo>
                    <a:pt x="801923" y="475069"/>
                  </a:lnTo>
                  <a:lnTo>
                    <a:pt x="802882" y="474663"/>
                  </a:lnTo>
                  <a:lnTo>
                    <a:pt x="812526" y="472349"/>
                  </a:lnTo>
                  <a:lnTo>
                    <a:pt x="819606" y="470299"/>
                  </a:lnTo>
                  <a:lnTo>
                    <a:pt x="827294" y="466836"/>
                  </a:lnTo>
                  <a:lnTo>
                    <a:pt x="827696" y="466750"/>
                  </a:lnTo>
                  <a:lnTo>
                    <a:pt x="828175" y="466456"/>
                  </a:lnTo>
                  <a:lnTo>
                    <a:pt x="836373" y="463016"/>
                  </a:lnTo>
                  <a:lnTo>
                    <a:pt x="843284" y="459782"/>
                  </a:lnTo>
                  <a:lnTo>
                    <a:pt x="845490" y="458353"/>
                  </a:lnTo>
                  <a:lnTo>
                    <a:pt x="842878" y="455703"/>
                  </a:lnTo>
                  <a:lnTo>
                    <a:pt x="837007" y="450203"/>
                  </a:lnTo>
                  <a:lnTo>
                    <a:pt x="836912" y="450069"/>
                  </a:lnTo>
                  <a:lnTo>
                    <a:pt x="836765" y="449974"/>
                  </a:lnTo>
                  <a:lnTo>
                    <a:pt x="829340" y="442843"/>
                  </a:lnTo>
                  <a:lnTo>
                    <a:pt x="828637" y="441832"/>
                  </a:lnTo>
                  <a:lnTo>
                    <a:pt x="827704" y="441146"/>
                  </a:lnTo>
                  <a:lnTo>
                    <a:pt x="821937" y="434653"/>
                  </a:lnTo>
                  <a:lnTo>
                    <a:pt x="814684" y="427302"/>
                  </a:lnTo>
                  <a:lnTo>
                    <a:pt x="813976" y="426240"/>
                  </a:lnTo>
                  <a:lnTo>
                    <a:pt x="813100" y="425562"/>
                  </a:lnTo>
                  <a:lnTo>
                    <a:pt x="806849" y="418145"/>
                  </a:lnTo>
                  <a:lnTo>
                    <a:pt x="805778" y="416311"/>
                  </a:lnTo>
                  <a:lnTo>
                    <a:pt x="804807" y="415426"/>
                  </a:lnTo>
                  <a:lnTo>
                    <a:pt x="800244" y="408588"/>
                  </a:lnTo>
                  <a:lnTo>
                    <a:pt x="794382" y="401659"/>
                  </a:lnTo>
                  <a:lnTo>
                    <a:pt x="793410" y="400010"/>
                  </a:lnTo>
                  <a:lnTo>
                    <a:pt x="790928" y="396630"/>
                  </a:lnTo>
                  <a:lnTo>
                    <a:pt x="786745" y="388971"/>
                  </a:lnTo>
                  <a:lnTo>
                    <a:pt x="781612" y="381106"/>
                  </a:lnTo>
                  <a:lnTo>
                    <a:pt x="776034" y="372934"/>
                  </a:lnTo>
                  <a:lnTo>
                    <a:pt x="775206" y="371233"/>
                  </a:lnTo>
                  <a:lnTo>
                    <a:pt x="774588" y="370603"/>
                  </a:lnTo>
                  <a:lnTo>
                    <a:pt x="769550" y="361610"/>
                  </a:lnTo>
                  <a:lnTo>
                    <a:pt x="764310" y="353581"/>
                  </a:lnTo>
                  <a:lnTo>
                    <a:pt x="764271" y="353494"/>
                  </a:lnTo>
                  <a:lnTo>
                    <a:pt x="764240" y="353469"/>
                  </a:lnTo>
                  <a:lnTo>
                    <a:pt x="758417" y="344545"/>
                  </a:lnTo>
                  <a:lnTo>
                    <a:pt x="757428" y="342447"/>
                  </a:lnTo>
                  <a:lnTo>
                    <a:pt x="756215" y="340569"/>
                  </a:lnTo>
                  <a:lnTo>
                    <a:pt x="752270" y="331974"/>
                  </a:lnTo>
                  <a:lnTo>
                    <a:pt x="747754" y="323647"/>
                  </a:lnTo>
                  <a:lnTo>
                    <a:pt x="747473" y="322546"/>
                  </a:lnTo>
                  <a:lnTo>
                    <a:pt x="746282" y="320543"/>
                  </a:lnTo>
                  <a:lnTo>
                    <a:pt x="742034" y="310135"/>
                  </a:lnTo>
                  <a:lnTo>
                    <a:pt x="741995" y="309945"/>
                  </a:lnTo>
                  <a:lnTo>
                    <a:pt x="741892" y="309768"/>
                  </a:lnTo>
                  <a:lnTo>
                    <a:pt x="738360" y="300961"/>
                  </a:lnTo>
                  <a:lnTo>
                    <a:pt x="738360" y="300961"/>
                  </a:lnTo>
                  <a:lnTo>
                    <a:pt x="734773" y="292729"/>
                  </a:lnTo>
                  <a:lnTo>
                    <a:pt x="734618" y="291999"/>
                  </a:lnTo>
                  <a:lnTo>
                    <a:pt x="734121" y="291114"/>
                  </a:lnTo>
                  <a:lnTo>
                    <a:pt x="730655" y="281889"/>
                  </a:lnTo>
                  <a:lnTo>
                    <a:pt x="730473" y="280900"/>
                  </a:lnTo>
                  <a:lnTo>
                    <a:pt x="729977" y="279895"/>
                  </a:lnTo>
                  <a:lnTo>
                    <a:pt x="727391" y="271412"/>
                  </a:lnTo>
                  <a:lnTo>
                    <a:pt x="724524" y="263399"/>
                  </a:lnTo>
                  <a:lnTo>
                    <a:pt x="724252" y="261858"/>
                  </a:lnTo>
                  <a:lnTo>
                    <a:pt x="723609" y="260391"/>
                  </a:lnTo>
                  <a:lnTo>
                    <a:pt x="721300" y="251170"/>
                  </a:lnTo>
                  <a:lnTo>
                    <a:pt x="721209" y="250474"/>
                  </a:lnTo>
                  <a:lnTo>
                    <a:pt x="721041" y="250060"/>
                  </a:lnTo>
                  <a:lnTo>
                    <a:pt x="719115" y="241223"/>
                  </a:lnTo>
                  <a:lnTo>
                    <a:pt x="719111" y="241189"/>
                  </a:lnTo>
                  <a:lnTo>
                    <a:pt x="717203" y="233103"/>
                  </a:lnTo>
                  <a:lnTo>
                    <a:pt x="717073" y="231994"/>
                  </a:lnTo>
                  <a:lnTo>
                    <a:pt x="716849" y="231389"/>
                  </a:lnTo>
                  <a:lnTo>
                    <a:pt x="715303" y="222937"/>
                  </a:lnTo>
                  <a:lnTo>
                    <a:pt x="714975" y="219366"/>
                  </a:lnTo>
                  <a:lnTo>
                    <a:pt x="714824" y="218740"/>
                  </a:lnTo>
                  <a:lnTo>
                    <a:pt x="714431" y="210163"/>
                  </a:lnTo>
                  <a:lnTo>
                    <a:pt x="714431" y="210137"/>
                  </a:lnTo>
                  <a:lnTo>
                    <a:pt x="714082" y="202768"/>
                  </a:lnTo>
                  <a:lnTo>
                    <a:pt x="713395" y="196301"/>
                  </a:lnTo>
                  <a:lnTo>
                    <a:pt x="713218" y="193020"/>
                  </a:lnTo>
                  <a:lnTo>
                    <a:pt x="713374" y="189985"/>
                  </a:lnTo>
                  <a:lnTo>
                    <a:pt x="714021" y="183600"/>
                  </a:lnTo>
                  <a:lnTo>
                    <a:pt x="714371" y="176900"/>
                  </a:lnTo>
                  <a:lnTo>
                    <a:pt x="714690" y="169963"/>
                  </a:lnTo>
                  <a:lnTo>
                    <a:pt x="714919" y="169039"/>
                  </a:lnTo>
                  <a:lnTo>
                    <a:pt x="715377" y="164869"/>
                  </a:lnTo>
                  <a:lnTo>
                    <a:pt x="716983" y="157599"/>
                  </a:lnTo>
                  <a:lnTo>
                    <a:pt x="717902" y="155385"/>
                  </a:lnTo>
                  <a:lnTo>
                    <a:pt x="718269" y="153438"/>
                  </a:lnTo>
                  <a:lnTo>
                    <a:pt x="720333" y="148093"/>
                  </a:lnTo>
                  <a:lnTo>
                    <a:pt x="722094" y="142784"/>
                  </a:lnTo>
                  <a:lnTo>
                    <a:pt x="722906" y="141242"/>
                  </a:lnTo>
                  <a:lnTo>
                    <a:pt x="723139" y="140163"/>
                  </a:lnTo>
                  <a:lnTo>
                    <a:pt x="725880" y="134046"/>
                  </a:lnTo>
                  <a:lnTo>
                    <a:pt x="726256" y="133463"/>
                  </a:lnTo>
                  <a:lnTo>
                    <a:pt x="726342" y="133105"/>
                  </a:lnTo>
                  <a:lnTo>
                    <a:pt x="729170" y="127432"/>
                  </a:lnTo>
                  <a:lnTo>
                    <a:pt x="730581" y="125399"/>
                  </a:lnTo>
                  <a:lnTo>
                    <a:pt x="731466" y="123638"/>
                  </a:lnTo>
                  <a:lnTo>
                    <a:pt x="734618" y="119187"/>
                  </a:lnTo>
                  <a:lnTo>
                    <a:pt x="735049" y="118807"/>
                  </a:lnTo>
                  <a:lnTo>
                    <a:pt x="735459" y="118065"/>
                  </a:lnTo>
                  <a:lnTo>
                    <a:pt x="738956" y="113609"/>
                  </a:lnTo>
                  <a:lnTo>
                    <a:pt x="740225" y="112586"/>
                  </a:lnTo>
                  <a:lnTo>
                    <a:pt x="741326" y="110950"/>
                  </a:lnTo>
                  <a:lnTo>
                    <a:pt x="743571" y="108705"/>
                  </a:lnTo>
                  <a:lnTo>
                    <a:pt x="745492" y="106439"/>
                  </a:lnTo>
                  <a:lnTo>
                    <a:pt x="749451" y="103404"/>
                  </a:lnTo>
                  <a:lnTo>
                    <a:pt x="751829" y="100797"/>
                  </a:lnTo>
                  <a:lnTo>
                    <a:pt x="755257" y="98509"/>
                  </a:lnTo>
                  <a:lnTo>
                    <a:pt x="756712" y="97814"/>
                  </a:lnTo>
                  <a:lnTo>
                    <a:pt x="758128" y="96799"/>
                  </a:lnTo>
                  <a:lnTo>
                    <a:pt x="761853" y="94844"/>
                  </a:lnTo>
                  <a:lnTo>
                    <a:pt x="762963" y="94567"/>
                  </a:lnTo>
                  <a:lnTo>
                    <a:pt x="764871" y="93449"/>
                  </a:lnTo>
                  <a:lnTo>
                    <a:pt x="767776" y="92279"/>
                  </a:lnTo>
                  <a:lnTo>
                    <a:pt x="769991" y="91192"/>
                  </a:lnTo>
                  <a:lnTo>
                    <a:pt x="770487" y="91075"/>
                  </a:lnTo>
                  <a:lnTo>
                    <a:pt x="771005" y="90708"/>
                  </a:lnTo>
                  <a:lnTo>
                    <a:pt x="782661" y="87988"/>
                  </a:lnTo>
                  <a:lnTo>
                    <a:pt x="786533" y="87854"/>
                  </a:lnTo>
                  <a:lnTo>
                    <a:pt x="786870" y="87850"/>
                  </a:lnTo>
                  <a:lnTo>
                    <a:pt x="786892" y="87846"/>
                  </a:lnTo>
                  <a:lnTo>
                    <a:pt x="789585" y="87777"/>
                  </a:lnTo>
                  <a:lnTo>
                    <a:pt x="790980" y="87488"/>
                  </a:lnTo>
                  <a:lnTo>
                    <a:pt x="797468" y="86814"/>
                  </a:lnTo>
                  <a:lnTo>
                    <a:pt x="797986" y="86818"/>
                  </a:lnTo>
                  <a:lnTo>
                    <a:pt x="801919" y="86883"/>
                  </a:lnTo>
                  <a:lnTo>
                    <a:pt x="807341" y="86564"/>
                  </a:lnTo>
                  <a:lnTo>
                    <a:pt x="809253" y="86503"/>
                  </a:lnTo>
                  <a:lnTo>
                    <a:pt x="811321" y="86572"/>
                  </a:lnTo>
                  <a:lnTo>
                    <a:pt x="817313" y="86970"/>
                  </a:lnTo>
                  <a:lnTo>
                    <a:pt x="817611" y="87052"/>
                  </a:lnTo>
                  <a:lnTo>
                    <a:pt x="819001" y="87138"/>
                  </a:lnTo>
                  <a:lnTo>
                    <a:pt x="825442" y="87941"/>
                  </a:lnTo>
                  <a:lnTo>
                    <a:pt x="826465" y="88269"/>
                  </a:lnTo>
                  <a:lnTo>
                    <a:pt x="828555" y="88511"/>
                  </a:lnTo>
                  <a:lnTo>
                    <a:pt x="835444" y="90125"/>
                  </a:lnTo>
                  <a:lnTo>
                    <a:pt x="836347" y="90509"/>
                  </a:lnTo>
                  <a:lnTo>
                    <a:pt x="837383" y="90669"/>
                  </a:lnTo>
                  <a:lnTo>
                    <a:pt x="843889" y="92694"/>
                  </a:lnTo>
                  <a:lnTo>
                    <a:pt x="845201" y="93354"/>
                  </a:lnTo>
                  <a:lnTo>
                    <a:pt x="846233" y="93562"/>
                  </a:lnTo>
                  <a:lnTo>
                    <a:pt x="853118" y="96385"/>
                  </a:lnTo>
                  <a:lnTo>
                    <a:pt x="853468" y="96596"/>
                  </a:lnTo>
                  <a:lnTo>
                    <a:pt x="853701" y="96648"/>
                  </a:lnTo>
                  <a:lnTo>
                    <a:pt x="860966" y="99869"/>
                  </a:lnTo>
                  <a:lnTo>
                    <a:pt x="862918" y="101112"/>
                  </a:lnTo>
                  <a:lnTo>
                    <a:pt x="865020" y="102088"/>
                  </a:lnTo>
                  <a:lnTo>
                    <a:pt x="871085" y="106003"/>
                  </a:lnTo>
                  <a:lnTo>
                    <a:pt x="871176" y="106102"/>
                  </a:lnTo>
                  <a:lnTo>
                    <a:pt x="871366" y="106193"/>
                  </a:lnTo>
                  <a:lnTo>
                    <a:pt x="876477" y="109603"/>
                  </a:lnTo>
                  <a:lnTo>
                    <a:pt x="882435" y="112802"/>
                  </a:lnTo>
                  <a:lnTo>
                    <a:pt x="883397" y="113510"/>
                  </a:lnTo>
                  <a:lnTo>
                    <a:pt x="884369" y="113959"/>
                  </a:lnTo>
                  <a:lnTo>
                    <a:pt x="891638" y="118626"/>
                  </a:lnTo>
                  <a:lnTo>
                    <a:pt x="892191" y="119217"/>
                  </a:lnTo>
                  <a:lnTo>
                    <a:pt x="893391" y="119856"/>
                  </a:lnTo>
                  <a:lnTo>
                    <a:pt x="899754" y="124626"/>
                  </a:lnTo>
                  <a:lnTo>
                    <a:pt x="900173" y="125123"/>
                  </a:lnTo>
                  <a:lnTo>
                    <a:pt x="900941" y="125572"/>
                  </a:lnTo>
                  <a:lnTo>
                    <a:pt x="908915" y="132211"/>
                  </a:lnTo>
                  <a:lnTo>
                    <a:pt x="910046" y="133670"/>
                  </a:lnTo>
                  <a:lnTo>
                    <a:pt x="911695" y="134840"/>
                  </a:lnTo>
                  <a:lnTo>
                    <a:pt x="915965" y="139395"/>
                  </a:lnTo>
                  <a:lnTo>
                    <a:pt x="921637" y="143871"/>
                  </a:lnTo>
                  <a:lnTo>
                    <a:pt x="923890" y="146660"/>
                  </a:lnTo>
                  <a:lnTo>
                    <a:pt x="926684" y="148905"/>
                  </a:lnTo>
                  <a:lnTo>
                    <a:pt x="932878" y="156654"/>
                  </a:lnTo>
                  <a:lnTo>
                    <a:pt x="938594" y="163177"/>
                  </a:lnTo>
                  <a:lnTo>
                    <a:pt x="939410" y="164519"/>
                  </a:lnTo>
                  <a:lnTo>
                    <a:pt x="940265" y="165249"/>
                  </a:lnTo>
                  <a:lnTo>
                    <a:pt x="946041" y="173058"/>
                  </a:lnTo>
                  <a:lnTo>
                    <a:pt x="946757" y="174423"/>
                  </a:lnTo>
                  <a:lnTo>
                    <a:pt x="948009" y="176046"/>
                  </a:lnTo>
                  <a:lnTo>
                    <a:pt x="952969" y="184580"/>
                  </a:lnTo>
                  <a:lnTo>
                    <a:pt x="953367" y="185517"/>
                  </a:lnTo>
                  <a:lnTo>
                    <a:pt x="953880" y="186251"/>
                  </a:lnTo>
                  <a:lnTo>
                    <a:pt x="958020" y="194376"/>
                  </a:lnTo>
                  <a:lnTo>
                    <a:pt x="958189" y="195075"/>
                  </a:lnTo>
                  <a:lnTo>
                    <a:pt x="958849" y="196124"/>
                  </a:lnTo>
                  <a:lnTo>
                    <a:pt x="962596" y="204611"/>
                  </a:lnTo>
                  <a:lnTo>
                    <a:pt x="962929" y="206169"/>
                  </a:lnTo>
                  <a:lnTo>
                    <a:pt x="963960" y="208259"/>
                  </a:lnTo>
                  <a:lnTo>
                    <a:pt x="966356" y="216068"/>
                  </a:lnTo>
                  <a:lnTo>
                    <a:pt x="969762" y="225069"/>
                  </a:lnTo>
                  <a:lnTo>
                    <a:pt x="970078" y="226766"/>
                  </a:lnTo>
                  <a:lnTo>
                    <a:pt x="970859" y="228531"/>
                  </a:lnTo>
                  <a:lnTo>
                    <a:pt x="973626" y="239298"/>
                  </a:lnTo>
                  <a:lnTo>
                    <a:pt x="973881" y="241275"/>
                  </a:lnTo>
                  <a:lnTo>
                    <a:pt x="974269" y="242384"/>
                  </a:lnTo>
                  <a:lnTo>
                    <a:pt x="975914" y="252797"/>
                  </a:lnTo>
                  <a:lnTo>
                    <a:pt x="975918" y="252849"/>
                  </a:lnTo>
                  <a:lnTo>
                    <a:pt x="977835" y="264310"/>
                  </a:lnTo>
                  <a:lnTo>
                    <a:pt x="977960" y="265813"/>
                  </a:lnTo>
                  <a:lnTo>
                    <a:pt x="978107" y="266296"/>
                  </a:lnTo>
                  <a:lnTo>
                    <a:pt x="979273" y="277153"/>
                  </a:lnTo>
                  <a:lnTo>
                    <a:pt x="979368" y="278884"/>
                  </a:lnTo>
                  <a:lnTo>
                    <a:pt x="979428" y="279126"/>
                  </a:lnTo>
                  <a:lnTo>
                    <a:pt x="980007" y="291240"/>
                  </a:lnTo>
                  <a:lnTo>
                    <a:pt x="980045" y="292789"/>
                  </a:lnTo>
                  <a:lnTo>
                    <a:pt x="980041" y="293307"/>
                  </a:lnTo>
                  <a:lnTo>
                    <a:pt x="979838" y="305507"/>
                  </a:lnTo>
                  <a:lnTo>
                    <a:pt x="979838" y="305507"/>
                  </a:lnTo>
                  <a:lnTo>
                    <a:pt x="979635" y="317305"/>
                  </a:lnTo>
                  <a:lnTo>
                    <a:pt x="979635" y="317305"/>
                  </a:lnTo>
                  <a:lnTo>
                    <a:pt x="979458" y="328642"/>
                  </a:lnTo>
                  <a:lnTo>
                    <a:pt x="979394" y="328940"/>
                  </a:lnTo>
                  <a:lnTo>
                    <a:pt x="979014" y="333347"/>
                  </a:lnTo>
                  <a:lnTo>
                    <a:pt x="977326" y="343069"/>
                  </a:lnTo>
                  <a:lnTo>
                    <a:pt x="977002" y="352769"/>
                  </a:lnTo>
                  <a:lnTo>
                    <a:pt x="976920" y="353132"/>
                  </a:lnTo>
                  <a:lnTo>
                    <a:pt x="976704" y="356067"/>
                  </a:lnTo>
                  <a:lnTo>
                    <a:pt x="975029" y="367615"/>
                  </a:lnTo>
                  <a:lnTo>
                    <a:pt x="975025" y="367637"/>
                  </a:lnTo>
                  <a:lnTo>
                    <a:pt x="973449" y="378300"/>
                  </a:lnTo>
                  <a:lnTo>
                    <a:pt x="973078" y="379370"/>
                  </a:lnTo>
                  <a:lnTo>
                    <a:pt x="972849" y="381205"/>
                  </a:lnTo>
                  <a:lnTo>
                    <a:pt x="969987" y="392399"/>
                  </a:lnTo>
                  <a:lnTo>
                    <a:pt x="969128" y="394311"/>
                  </a:lnTo>
                  <a:lnTo>
                    <a:pt x="968821" y="395896"/>
                  </a:lnTo>
                  <a:lnTo>
                    <a:pt x="965117" y="405177"/>
                  </a:lnTo>
                  <a:lnTo>
                    <a:pt x="961789" y="414808"/>
                  </a:lnTo>
                  <a:lnTo>
                    <a:pt x="961327" y="415667"/>
                  </a:lnTo>
                  <a:lnTo>
                    <a:pt x="961198" y="416328"/>
                  </a:lnTo>
                  <a:lnTo>
                    <a:pt x="957191" y="425955"/>
                  </a:lnTo>
                  <a:lnTo>
                    <a:pt x="956630" y="426874"/>
                  </a:lnTo>
                  <a:lnTo>
                    <a:pt x="956496" y="427457"/>
                  </a:lnTo>
                  <a:lnTo>
                    <a:pt x="951614" y="437408"/>
                  </a:lnTo>
                  <a:lnTo>
                    <a:pt x="950712" y="438724"/>
                  </a:lnTo>
                  <a:lnTo>
                    <a:pt x="950077" y="440110"/>
                  </a:lnTo>
                  <a:lnTo>
                    <a:pt x="944504" y="448869"/>
                  </a:lnTo>
                  <a:lnTo>
                    <a:pt x="944202" y="449154"/>
                  </a:lnTo>
                  <a:lnTo>
                    <a:pt x="943887" y="449784"/>
                  </a:lnTo>
                  <a:lnTo>
                    <a:pt x="940580" y="454542"/>
                  </a:lnTo>
                  <a:lnTo>
                    <a:pt x="945216" y="457317"/>
                  </a:lnTo>
                  <a:lnTo>
                    <a:pt x="945838" y="457956"/>
                  </a:lnTo>
                  <a:lnTo>
                    <a:pt x="947293" y="458707"/>
                  </a:lnTo>
                  <a:lnTo>
                    <a:pt x="953462" y="463180"/>
                  </a:lnTo>
                  <a:lnTo>
                    <a:pt x="959782" y="466789"/>
                  </a:lnTo>
                  <a:lnTo>
                    <a:pt x="965558" y="469763"/>
                  </a:lnTo>
                  <a:lnTo>
                    <a:pt x="973989" y="473269"/>
                  </a:lnTo>
                  <a:lnTo>
                    <a:pt x="975862" y="474413"/>
                  </a:lnTo>
                  <a:lnTo>
                    <a:pt x="976821" y="474659"/>
                  </a:lnTo>
                  <a:lnTo>
                    <a:pt x="982031" y="477538"/>
                  </a:lnTo>
                  <a:lnTo>
                    <a:pt x="988407" y="479727"/>
                  </a:lnTo>
                  <a:lnTo>
                    <a:pt x="988770" y="479921"/>
                  </a:lnTo>
                  <a:lnTo>
                    <a:pt x="989068" y="479977"/>
                  </a:lnTo>
                  <a:lnTo>
                    <a:pt x="997167" y="483029"/>
                  </a:lnTo>
                  <a:lnTo>
                    <a:pt x="1003914" y="485455"/>
                  </a:lnTo>
                  <a:lnTo>
                    <a:pt x="1011292" y="487558"/>
                  </a:lnTo>
                  <a:lnTo>
                    <a:pt x="1011754" y="487778"/>
                  </a:lnTo>
                  <a:lnTo>
                    <a:pt x="1012207" y="487847"/>
                  </a:lnTo>
                  <a:lnTo>
                    <a:pt x="1020198" y="490459"/>
                  </a:lnTo>
                  <a:lnTo>
                    <a:pt x="1025956" y="492021"/>
                  </a:lnTo>
                  <a:lnTo>
                    <a:pt x="1032825" y="493450"/>
                  </a:lnTo>
                  <a:lnTo>
                    <a:pt x="1038942" y="494612"/>
                  </a:lnTo>
                  <a:lnTo>
                    <a:pt x="1045646" y="495169"/>
                  </a:lnTo>
                  <a:lnTo>
                    <a:pt x="1045862" y="495229"/>
                  </a:lnTo>
                  <a:lnTo>
                    <a:pt x="1046699" y="495276"/>
                  </a:lnTo>
                  <a:lnTo>
                    <a:pt x="1053753" y="496131"/>
                  </a:lnTo>
                  <a:lnTo>
                    <a:pt x="1059948" y="496071"/>
                  </a:lnTo>
                  <a:lnTo>
                    <a:pt x="1059987" y="496071"/>
                  </a:lnTo>
                  <a:lnTo>
                    <a:pt x="1059987" y="496071"/>
                  </a:lnTo>
                  <a:lnTo>
                    <a:pt x="1066886" y="496015"/>
                  </a:lnTo>
                  <a:lnTo>
                    <a:pt x="1073244" y="495087"/>
                  </a:lnTo>
                  <a:lnTo>
                    <a:pt x="1074345" y="495005"/>
                  </a:lnTo>
                  <a:lnTo>
                    <a:pt x="1074665" y="494910"/>
                  </a:lnTo>
                  <a:lnTo>
                    <a:pt x="1081598" y="494184"/>
                  </a:lnTo>
                  <a:lnTo>
                    <a:pt x="1088708" y="492824"/>
                  </a:lnTo>
                  <a:lnTo>
                    <a:pt x="1089204" y="492773"/>
                  </a:lnTo>
                  <a:lnTo>
                    <a:pt x="1089416" y="492699"/>
                  </a:lnTo>
                  <a:lnTo>
                    <a:pt x="1097894" y="491219"/>
                  </a:lnTo>
                  <a:lnTo>
                    <a:pt x="1103973" y="489893"/>
                  </a:lnTo>
                  <a:lnTo>
                    <a:pt x="1111026" y="487243"/>
                  </a:lnTo>
                  <a:lnTo>
                    <a:pt x="1111398" y="487174"/>
                  </a:lnTo>
                  <a:lnTo>
                    <a:pt x="1111743" y="486984"/>
                  </a:lnTo>
                  <a:lnTo>
                    <a:pt x="1119993" y="484044"/>
                  </a:lnTo>
                  <a:lnTo>
                    <a:pt x="1127435" y="480888"/>
                  </a:lnTo>
                  <a:lnTo>
                    <a:pt x="1127660" y="480841"/>
                  </a:lnTo>
                  <a:lnTo>
                    <a:pt x="1127884" y="480707"/>
                  </a:lnTo>
                  <a:lnTo>
                    <a:pt x="1137088" y="476899"/>
                  </a:lnTo>
                  <a:lnTo>
                    <a:pt x="1144487" y="473415"/>
                  </a:lnTo>
                  <a:lnTo>
                    <a:pt x="1150850" y="470130"/>
                  </a:lnTo>
                  <a:lnTo>
                    <a:pt x="1156605" y="466301"/>
                  </a:lnTo>
                  <a:lnTo>
                    <a:pt x="1164082" y="460840"/>
                  </a:lnTo>
                  <a:lnTo>
                    <a:pt x="1172362" y="454602"/>
                  </a:lnTo>
                  <a:lnTo>
                    <a:pt x="1178954" y="449284"/>
                  </a:lnTo>
                  <a:lnTo>
                    <a:pt x="1186500" y="442817"/>
                  </a:lnTo>
                  <a:lnTo>
                    <a:pt x="1193813" y="436199"/>
                  </a:lnTo>
                  <a:lnTo>
                    <a:pt x="1200211" y="429801"/>
                  </a:lnTo>
                  <a:lnTo>
                    <a:pt x="1206647" y="422795"/>
                  </a:lnTo>
                  <a:lnTo>
                    <a:pt x="1211512" y="416846"/>
                  </a:lnTo>
                  <a:lnTo>
                    <a:pt x="1212190" y="415685"/>
                  </a:lnTo>
                  <a:lnTo>
                    <a:pt x="1211793" y="415387"/>
                  </a:lnTo>
                  <a:lnTo>
                    <a:pt x="1205931" y="408743"/>
                  </a:lnTo>
                  <a:lnTo>
                    <a:pt x="1205331" y="407759"/>
                  </a:lnTo>
                  <a:lnTo>
                    <a:pt x="1204657" y="407210"/>
                  </a:lnTo>
                  <a:lnTo>
                    <a:pt x="1198972" y="399906"/>
                  </a:lnTo>
                  <a:lnTo>
                    <a:pt x="1193809" y="393530"/>
                  </a:lnTo>
                  <a:lnTo>
                    <a:pt x="1193787" y="393495"/>
                  </a:lnTo>
                  <a:lnTo>
                    <a:pt x="1193761" y="393474"/>
                  </a:lnTo>
                  <a:lnTo>
                    <a:pt x="1188361" y="386813"/>
                  </a:lnTo>
                  <a:lnTo>
                    <a:pt x="1187230" y="384818"/>
                  </a:lnTo>
                  <a:lnTo>
                    <a:pt x="1186263" y="383912"/>
                  </a:lnTo>
                  <a:lnTo>
                    <a:pt x="1181743" y="376854"/>
                  </a:lnTo>
                  <a:lnTo>
                    <a:pt x="1176942" y="370339"/>
                  </a:lnTo>
                  <a:lnTo>
                    <a:pt x="1175967" y="368474"/>
                  </a:lnTo>
                  <a:lnTo>
                    <a:pt x="1174356" y="366217"/>
                  </a:lnTo>
                  <a:lnTo>
                    <a:pt x="1170281" y="358450"/>
                  </a:lnTo>
                  <a:lnTo>
                    <a:pt x="1166435" y="351807"/>
                  </a:lnTo>
                  <a:lnTo>
                    <a:pt x="1165999" y="350779"/>
                  </a:lnTo>
                  <a:lnTo>
                    <a:pt x="1165446" y="349980"/>
                  </a:lnTo>
                  <a:lnTo>
                    <a:pt x="1161207" y="341515"/>
                  </a:lnTo>
                  <a:lnTo>
                    <a:pt x="1161043" y="340829"/>
                  </a:lnTo>
                  <a:lnTo>
                    <a:pt x="1160417" y="339823"/>
                  </a:lnTo>
                  <a:lnTo>
                    <a:pt x="1156635" y="331141"/>
                  </a:lnTo>
                  <a:lnTo>
                    <a:pt x="1152715" y="322961"/>
                  </a:lnTo>
                  <a:lnTo>
                    <a:pt x="1152435" y="321722"/>
                  </a:lnTo>
                  <a:lnTo>
                    <a:pt x="1151425" y="319878"/>
                  </a:lnTo>
                  <a:lnTo>
                    <a:pt x="1148493" y="311758"/>
                  </a:lnTo>
                  <a:lnTo>
                    <a:pt x="1145105" y="304985"/>
                  </a:lnTo>
                  <a:lnTo>
                    <a:pt x="1145005" y="304566"/>
                  </a:lnTo>
                  <a:lnTo>
                    <a:pt x="1144625" y="303992"/>
                  </a:lnTo>
                  <a:lnTo>
                    <a:pt x="1140710" y="295569"/>
                  </a:lnTo>
                  <a:lnTo>
                    <a:pt x="1140347" y="293951"/>
                  </a:lnTo>
                  <a:lnTo>
                    <a:pt x="1139147" y="291550"/>
                  </a:lnTo>
                  <a:lnTo>
                    <a:pt x="1136738" y="283879"/>
                  </a:lnTo>
                  <a:lnTo>
                    <a:pt x="1133803" y="276873"/>
                  </a:lnTo>
                  <a:lnTo>
                    <a:pt x="1133777" y="276760"/>
                  </a:lnTo>
                  <a:lnTo>
                    <a:pt x="1133721" y="276670"/>
                  </a:lnTo>
                  <a:lnTo>
                    <a:pt x="1130194" y="268265"/>
                  </a:lnTo>
                  <a:lnTo>
                    <a:pt x="1129844" y="266538"/>
                  </a:lnTo>
                  <a:lnTo>
                    <a:pt x="1128843" y="264401"/>
                  </a:lnTo>
                  <a:lnTo>
                    <a:pt x="1126477" y="256004"/>
                  </a:lnTo>
                  <a:lnTo>
                    <a:pt x="1126468" y="255948"/>
                  </a:lnTo>
                  <a:lnTo>
                    <a:pt x="1123818" y="246883"/>
                  </a:lnTo>
                  <a:lnTo>
                    <a:pt x="1123813" y="246861"/>
                  </a:lnTo>
                  <a:lnTo>
                    <a:pt x="1121297" y="238974"/>
                  </a:lnTo>
                  <a:lnTo>
                    <a:pt x="1120878" y="236328"/>
                  </a:lnTo>
                  <a:lnTo>
                    <a:pt x="1120174" y="234359"/>
                  </a:lnTo>
                  <a:lnTo>
                    <a:pt x="1119186" y="228428"/>
                  </a:lnTo>
                  <a:lnTo>
                    <a:pt x="1117070" y="223278"/>
                  </a:lnTo>
                  <a:lnTo>
                    <a:pt x="1116449" y="220143"/>
                  </a:lnTo>
                  <a:lnTo>
                    <a:pt x="1115071" y="216288"/>
                  </a:lnTo>
                  <a:lnTo>
                    <a:pt x="1113526" y="207050"/>
                  </a:lnTo>
                  <a:lnTo>
                    <a:pt x="1113522" y="207011"/>
                  </a:lnTo>
                  <a:lnTo>
                    <a:pt x="1112037" y="198874"/>
                  </a:lnTo>
                  <a:lnTo>
                    <a:pt x="1111933" y="197738"/>
                  </a:lnTo>
                  <a:lnTo>
                    <a:pt x="1111786" y="197294"/>
                  </a:lnTo>
                  <a:lnTo>
                    <a:pt x="1110780" y="189933"/>
                  </a:lnTo>
                  <a:lnTo>
                    <a:pt x="1109459" y="184006"/>
                  </a:lnTo>
                  <a:lnTo>
                    <a:pt x="1109157" y="181334"/>
                  </a:lnTo>
                  <a:lnTo>
                    <a:pt x="1108842" y="180276"/>
                  </a:lnTo>
                  <a:lnTo>
                    <a:pt x="1107974" y="172182"/>
                  </a:lnTo>
                  <a:lnTo>
                    <a:pt x="1107815" y="169229"/>
                  </a:lnTo>
                  <a:lnTo>
                    <a:pt x="1107789" y="169100"/>
                  </a:lnTo>
                  <a:lnTo>
                    <a:pt x="1107711" y="163414"/>
                  </a:lnTo>
                  <a:lnTo>
                    <a:pt x="1107158" y="159037"/>
                  </a:lnTo>
                  <a:lnTo>
                    <a:pt x="1106895" y="154918"/>
                  </a:lnTo>
                  <a:lnTo>
                    <a:pt x="1106895" y="154918"/>
                  </a:lnTo>
                  <a:lnTo>
                    <a:pt x="1107042" y="151897"/>
                  </a:lnTo>
                  <a:lnTo>
                    <a:pt x="1107780" y="144105"/>
                  </a:lnTo>
                  <a:lnTo>
                    <a:pt x="1108143" y="138303"/>
                  </a:lnTo>
                  <a:lnTo>
                    <a:pt x="1108143" y="138298"/>
                  </a:lnTo>
                  <a:lnTo>
                    <a:pt x="1108527" y="131745"/>
                  </a:lnTo>
                  <a:lnTo>
                    <a:pt x="1108877" y="130390"/>
                  </a:lnTo>
                  <a:lnTo>
                    <a:pt x="1109421" y="125969"/>
                  </a:lnTo>
                  <a:lnTo>
                    <a:pt x="1111039" y="119463"/>
                  </a:lnTo>
                  <a:lnTo>
                    <a:pt x="1112222" y="116800"/>
                  </a:lnTo>
                  <a:lnTo>
                    <a:pt x="1112619" y="114853"/>
                  </a:lnTo>
                  <a:lnTo>
                    <a:pt x="1115058" y="109150"/>
                  </a:lnTo>
                  <a:lnTo>
                    <a:pt x="1115084" y="109103"/>
                  </a:lnTo>
                  <a:lnTo>
                    <a:pt x="1116993" y="104682"/>
                  </a:lnTo>
                  <a:lnTo>
                    <a:pt x="1117990" y="103089"/>
                  </a:lnTo>
                  <a:lnTo>
                    <a:pt x="1118836" y="101142"/>
                  </a:lnTo>
                  <a:lnTo>
                    <a:pt x="1121271" y="97071"/>
                  </a:lnTo>
                  <a:lnTo>
                    <a:pt x="1122630" y="95750"/>
                  </a:lnTo>
                  <a:lnTo>
                    <a:pt x="1124413" y="92763"/>
                  </a:lnTo>
                  <a:lnTo>
                    <a:pt x="1127539" y="89145"/>
                  </a:lnTo>
                  <a:lnTo>
                    <a:pt x="1129119" y="87949"/>
                  </a:lnTo>
                  <a:lnTo>
                    <a:pt x="1130323" y="86309"/>
                  </a:lnTo>
                  <a:lnTo>
                    <a:pt x="1134221" y="82799"/>
                  </a:lnTo>
                  <a:lnTo>
                    <a:pt x="1134360" y="82713"/>
                  </a:lnTo>
                  <a:lnTo>
                    <a:pt x="1134494" y="82553"/>
                  </a:lnTo>
                  <a:lnTo>
                    <a:pt x="1142104" y="77567"/>
                  </a:lnTo>
                  <a:lnTo>
                    <a:pt x="1145411" y="76013"/>
                  </a:lnTo>
                  <a:lnTo>
                    <a:pt x="1145415" y="76009"/>
                  </a:lnTo>
                  <a:lnTo>
                    <a:pt x="1148606" y="74407"/>
                  </a:lnTo>
                  <a:lnTo>
                    <a:pt x="1149633" y="74165"/>
                  </a:lnTo>
                  <a:lnTo>
                    <a:pt x="1151226" y="73229"/>
                  </a:lnTo>
                  <a:lnTo>
                    <a:pt x="1154939" y="71735"/>
                  </a:lnTo>
                  <a:lnTo>
                    <a:pt x="1156031" y="71523"/>
                  </a:lnTo>
                  <a:lnTo>
                    <a:pt x="1157248" y="70902"/>
                  </a:lnTo>
                  <a:lnTo>
                    <a:pt x="1162109" y="69335"/>
                  </a:lnTo>
                  <a:lnTo>
                    <a:pt x="1172198" y="67720"/>
                  </a:lnTo>
                  <a:lnTo>
                    <a:pt x="1173303" y="67720"/>
                  </a:lnTo>
                  <a:lnTo>
                    <a:pt x="1173920" y="67599"/>
                  </a:lnTo>
                  <a:lnTo>
                    <a:pt x="1180443" y="66934"/>
                  </a:lnTo>
                  <a:lnTo>
                    <a:pt x="1185157" y="66934"/>
                  </a:lnTo>
                  <a:lnTo>
                    <a:pt x="1185714" y="66943"/>
                  </a:lnTo>
                  <a:lnTo>
                    <a:pt x="1189669" y="67008"/>
                  </a:lnTo>
                  <a:lnTo>
                    <a:pt x="1190040" y="67090"/>
                  </a:lnTo>
                  <a:lnTo>
                    <a:pt x="1194836" y="67522"/>
                  </a:lnTo>
                  <a:lnTo>
                    <a:pt x="1199356" y="68337"/>
                  </a:lnTo>
                  <a:lnTo>
                    <a:pt x="1199382" y="68350"/>
                  </a:lnTo>
                  <a:lnTo>
                    <a:pt x="1203677" y="69123"/>
                  </a:lnTo>
                  <a:lnTo>
                    <a:pt x="1204696" y="69507"/>
                  </a:lnTo>
                  <a:lnTo>
                    <a:pt x="1206185" y="69706"/>
                  </a:lnTo>
                  <a:lnTo>
                    <a:pt x="1210731" y="70941"/>
                  </a:lnTo>
                  <a:lnTo>
                    <a:pt x="1210822" y="70984"/>
                  </a:lnTo>
                  <a:lnTo>
                    <a:pt x="1210878" y="70988"/>
                  </a:lnTo>
                  <a:lnTo>
                    <a:pt x="1216602" y="72620"/>
                  </a:lnTo>
                  <a:lnTo>
                    <a:pt x="1219296" y="73906"/>
                  </a:lnTo>
                  <a:lnTo>
                    <a:pt x="1221014" y="74282"/>
                  </a:lnTo>
                  <a:lnTo>
                    <a:pt x="1225909" y="76535"/>
                  </a:lnTo>
                  <a:lnTo>
                    <a:pt x="1231021" y="78716"/>
                  </a:lnTo>
                  <a:lnTo>
                    <a:pt x="1232484" y="79626"/>
                  </a:lnTo>
                  <a:lnTo>
                    <a:pt x="1234349" y="80416"/>
                  </a:lnTo>
                  <a:lnTo>
                    <a:pt x="1238368" y="82760"/>
                  </a:lnTo>
                  <a:lnTo>
                    <a:pt x="1244451" y="85877"/>
                  </a:lnTo>
                  <a:lnTo>
                    <a:pt x="1245064" y="86313"/>
                  </a:lnTo>
                  <a:lnTo>
                    <a:pt x="1245750" y="86603"/>
                  </a:lnTo>
                  <a:lnTo>
                    <a:pt x="1251841" y="90138"/>
                  </a:lnTo>
                  <a:lnTo>
                    <a:pt x="1251850" y="90147"/>
                  </a:lnTo>
                  <a:lnTo>
                    <a:pt x="1258343" y="93846"/>
                  </a:lnTo>
                  <a:lnTo>
                    <a:pt x="1259690" y="94878"/>
                  </a:lnTo>
                  <a:lnTo>
                    <a:pt x="1260864" y="95470"/>
                  </a:lnTo>
                  <a:lnTo>
                    <a:pt x="1266256" y="99286"/>
                  </a:lnTo>
                  <a:lnTo>
                    <a:pt x="1272140" y="103067"/>
                  </a:lnTo>
                  <a:lnTo>
                    <a:pt x="1274013" y="105075"/>
                  </a:lnTo>
                  <a:lnTo>
                    <a:pt x="1277588" y="107505"/>
                  </a:lnTo>
                  <a:lnTo>
                    <a:pt x="1281568" y="111524"/>
                  </a:lnTo>
                  <a:lnTo>
                    <a:pt x="1285764" y="114684"/>
                  </a:lnTo>
                  <a:lnTo>
                    <a:pt x="1287512" y="116778"/>
                  </a:lnTo>
                  <a:lnTo>
                    <a:pt x="1290163" y="118695"/>
                  </a:lnTo>
                  <a:lnTo>
                    <a:pt x="1296539" y="125637"/>
                  </a:lnTo>
                  <a:lnTo>
                    <a:pt x="1297424" y="127044"/>
                  </a:lnTo>
                  <a:lnTo>
                    <a:pt x="1300861" y="131512"/>
                  </a:lnTo>
                  <a:lnTo>
                    <a:pt x="1305095" y="138821"/>
                  </a:lnTo>
                  <a:lnTo>
                    <a:pt x="1305113" y="138855"/>
                  </a:lnTo>
                  <a:lnTo>
                    <a:pt x="1310056" y="147208"/>
                  </a:lnTo>
                  <a:lnTo>
                    <a:pt x="1310444" y="148119"/>
                  </a:lnTo>
                  <a:lnTo>
                    <a:pt x="1310971" y="148853"/>
                  </a:lnTo>
                  <a:lnTo>
                    <a:pt x="1315201" y="156922"/>
                  </a:lnTo>
                  <a:lnTo>
                    <a:pt x="1315443" y="157880"/>
                  </a:lnTo>
                  <a:lnTo>
                    <a:pt x="1316402" y="159443"/>
                  </a:lnTo>
                  <a:lnTo>
                    <a:pt x="1319855" y="167477"/>
                  </a:lnTo>
                  <a:lnTo>
                    <a:pt x="1319972" y="168033"/>
                  </a:lnTo>
                  <a:lnTo>
                    <a:pt x="1320343" y="168677"/>
                  </a:lnTo>
                  <a:lnTo>
                    <a:pt x="1323797" y="177488"/>
                  </a:lnTo>
                  <a:lnTo>
                    <a:pt x="1324280" y="180000"/>
                  </a:lnTo>
                  <a:lnTo>
                    <a:pt x="1325411" y="182784"/>
                  </a:lnTo>
                  <a:lnTo>
                    <a:pt x="1327332" y="191595"/>
                  </a:lnTo>
                  <a:lnTo>
                    <a:pt x="1327336" y="191621"/>
                  </a:lnTo>
                  <a:lnTo>
                    <a:pt x="1329525" y="200713"/>
                  </a:lnTo>
                  <a:lnTo>
                    <a:pt x="1330004" y="204676"/>
                  </a:lnTo>
                  <a:lnTo>
                    <a:pt x="1330389" y="206070"/>
                  </a:lnTo>
                  <a:lnTo>
                    <a:pt x="1331166" y="215770"/>
                  </a:lnTo>
                  <a:lnTo>
                    <a:pt x="1331200" y="216604"/>
                  </a:lnTo>
                  <a:lnTo>
                    <a:pt x="1331230" y="216720"/>
                  </a:lnTo>
                  <a:lnTo>
                    <a:pt x="1331809" y="227249"/>
                  </a:lnTo>
                  <a:lnTo>
                    <a:pt x="1331861" y="229157"/>
                  </a:lnTo>
                  <a:lnTo>
                    <a:pt x="1331856" y="229770"/>
                  </a:lnTo>
                  <a:lnTo>
                    <a:pt x="1331653" y="240796"/>
                  </a:lnTo>
                  <a:lnTo>
                    <a:pt x="1331653" y="240796"/>
                  </a:lnTo>
                  <a:lnTo>
                    <a:pt x="1331451" y="252534"/>
                  </a:lnTo>
                  <a:lnTo>
                    <a:pt x="1331425" y="252659"/>
                  </a:lnTo>
                  <a:lnTo>
                    <a:pt x="1331321" y="254908"/>
                  </a:lnTo>
                  <a:lnTo>
                    <a:pt x="1330440" y="264651"/>
                  </a:lnTo>
                  <a:lnTo>
                    <a:pt x="1330009" y="276368"/>
                  </a:lnTo>
                  <a:lnTo>
                    <a:pt x="1329879" y="276925"/>
                  </a:lnTo>
                  <a:lnTo>
                    <a:pt x="1329555" y="280667"/>
                  </a:lnTo>
                  <a:lnTo>
                    <a:pt x="1327682" y="291507"/>
                  </a:lnTo>
                  <a:lnTo>
                    <a:pt x="1326499" y="302347"/>
                  </a:lnTo>
                  <a:lnTo>
                    <a:pt x="1326266" y="303111"/>
                  </a:lnTo>
                  <a:lnTo>
                    <a:pt x="1326076" y="305028"/>
                  </a:lnTo>
                  <a:lnTo>
                    <a:pt x="1323291" y="318985"/>
                  </a:lnTo>
                  <a:lnTo>
                    <a:pt x="1323166" y="319308"/>
                  </a:lnTo>
                  <a:lnTo>
                    <a:pt x="1323110" y="319783"/>
                  </a:lnTo>
                  <a:lnTo>
                    <a:pt x="1320317" y="331784"/>
                  </a:lnTo>
                  <a:lnTo>
                    <a:pt x="1319769" y="333067"/>
                  </a:lnTo>
                  <a:lnTo>
                    <a:pt x="1319544" y="334444"/>
                  </a:lnTo>
                  <a:lnTo>
                    <a:pt x="1315206" y="347494"/>
                  </a:lnTo>
                  <a:lnTo>
                    <a:pt x="1311420" y="359625"/>
                  </a:lnTo>
                  <a:lnTo>
                    <a:pt x="1311174" y="360121"/>
                  </a:lnTo>
                  <a:lnTo>
                    <a:pt x="1311096" y="360566"/>
                  </a:lnTo>
                  <a:lnTo>
                    <a:pt x="1306701" y="372964"/>
                  </a:lnTo>
                  <a:lnTo>
                    <a:pt x="1306537" y="373266"/>
                  </a:lnTo>
                  <a:lnTo>
                    <a:pt x="1306499" y="373495"/>
                  </a:lnTo>
                  <a:lnTo>
                    <a:pt x="1302194" y="384749"/>
                  </a:lnTo>
                  <a:lnTo>
                    <a:pt x="1301327" y="386256"/>
                  </a:lnTo>
                  <a:lnTo>
                    <a:pt x="1301111" y="387193"/>
                  </a:lnTo>
                  <a:lnTo>
                    <a:pt x="1295628" y="398404"/>
                  </a:lnTo>
                  <a:lnTo>
                    <a:pt x="1295356" y="399038"/>
                  </a:lnTo>
                  <a:lnTo>
                    <a:pt x="1297761" y="400359"/>
                  </a:lnTo>
                  <a:lnTo>
                    <a:pt x="1304824" y="403183"/>
                  </a:lnTo>
                  <a:lnTo>
                    <a:pt x="1306179" y="403986"/>
                  </a:lnTo>
                  <a:lnTo>
                    <a:pt x="1307008" y="404180"/>
                  </a:lnTo>
                  <a:lnTo>
                    <a:pt x="1313121" y="407232"/>
                  </a:lnTo>
                  <a:lnTo>
                    <a:pt x="1319674" y="409542"/>
                  </a:lnTo>
                  <a:lnTo>
                    <a:pt x="1328550" y="412374"/>
                  </a:lnTo>
                  <a:lnTo>
                    <a:pt x="1335785" y="414437"/>
                  </a:lnTo>
                  <a:lnTo>
                    <a:pt x="1342157" y="416021"/>
                  </a:lnTo>
                  <a:lnTo>
                    <a:pt x="1349621" y="417442"/>
                  </a:lnTo>
                  <a:lnTo>
                    <a:pt x="1350924" y="417942"/>
                  </a:lnTo>
                  <a:lnTo>
                    <a:pt x="1352617" y="418188"/>
                  </a:lnTo>
                  <a:lnTo>
                    <a:pt x="1358211" y="419863"/>
                  </a:lnTo>
                  <a:lnTo>
                    <a:pt x="1364242" y="420723"/>
                  </a:lnTo>
                  <a:lnTo>
                    <a:pt x="1365507" y="421150"/>
                  </a:lnTo>
                  <a:lnTo>
                    <a:pt x="1367674" y="421431"/>
                  </a:lnTo>
                  <a:lnTo>
                    <a:pt x="1373118" y="422855"/>
                  </a:lnTo>
                  <a:lnTo>
                    <a:pt x="1379261" y="423624"/>
                  </a:lnTo>
                  <a:lnTo>
                    <a:pt x="1385974" y="423956"/>
                  </a:lnTo>
                  <a:lnTo>
                    <a:pt x="1386155" y="424003"/>
                  </a:lnTo>
                  <a:lnTo>
                    <a:pt x="1387329" y="424060"/>
                  </a:lnTo>
                  <a:lnTo>
                    <a:pt x="1394901" y="424776"/>
                  </a:lnTo>
                  <a:lnTo>
                    <a:pt x="1401217" y="425091"/>
                  </a:lnTo>
                  <a:lnTo>
                    <a:pt x="1425034" y="425091"/>
                  </a:lnTo>
                  <a:lnTo>
                    <a:pt x="1431923" y="424703"/>
                  </a:lnTo>
                  <a:lnTo>
                    <a:pt x="1440333" y="423969"/>
                  </a:lnTo>
                  <a:lnTo>
                    <a:pt x="1441179" y="423930"/>
                  </a:lnTo>
                  <a:lnTo>
                    <a:pt x="1441313" y="423895"/>
                  </a:lnTo>
                  <a:lnTo>
                    <a:pt x="1447754" y="423511"/>
                  </a:lnTo>
                  <a:lnTo>
                    <a:pt x="1453133" y="422570"/>
                  </a:lnTo>
                  <a:lnTo>
                    <a:pt x="1459323" y="420546"/>
                  </a:lnTo>
                  <a:lnTo>
                    <a:pt x="1460221" y="420399"/>
                  </a:lnTo>
                  <a:lnTo>
                    <a:pt x="1460972" y="420049"/>
                  </a:lnTo>
                  <a:lnTo>
                    <a:pt x="1470940" y="417291"/>
                  </a:lnTo>
                  <a:lnTo>
                    <a:pt x="1471018" y="417278"/>
                  </a:lnTo>
                  <a:lnTo>
                    <a:pt x="1471031" y="417273"/>
                  </a:lnTo>
                  <a:lnTo>
                    <a:pt x="1477800" y="415365"/>
                  </a:lnTo>
                  <a:lnTo>
                    <a:pt x="1485173" y="412287"/>
                  </a:lnTo>
                  <a:lnTo>
                    <a:pt x="1486792" y="411959"/>
                  </a:lnTo>
                  <a:lnTo>
                    <a:pt x="1488769" y="411014"/>
                  </a:lnTo>
                  <a:lnTo>
                    <a:pt x="1494308" y="409395"/>
                  </a:lnTo>
                  <a:lnTo>
                    <a:pt x="1499294" y="406442"/>
                  </a:lnTo>
                  <a:lnTo>
                    <a:pt x="1500727" y="405825"/>
                  </a:lnTo>
                  <a:lnTo>
                    <a:pt x="1501863" y="405065"/>
                  </a:lnTo>
                  <a:lnTo>
                    <a:pt x="1511287" y="400523"/>
                  </a:lnTo>
                  <a:lnTo>
                    <a:pt x="1517184" y="397031"/>
                  </a:lnTo>
                  <a:lnTo>
                    <a:pt x="1525084" y="391104"/>
                  </a:lnTo>
                  <a:lnTo>
                    <a:pt x="1526146" y="390543"/>
                  </a:lnTo>
                  <a:lnTo>
                    <a:pt x="1526629" y="390012"/>
                  </a:lnTo>
                  <a:lnTo>
                    <a:pt x="1534020" y="385082"/>
                  </a:lnTo>
                  <a:lnTo>
                    <a:pt x="1541199" y="378524"/>
                  </a:lnTo>
                  <a:lnTo>
                    <a:pt x="1541579" y="378287"/>
                  </a:lnTo>
                  <a:lnTo>
                    <a:pt x="1541812" y="377980"/>
                  </a:lnTo>
                  <a:lnTo>
                    <a:pt x="1543439" y="376564"/>
                  </a:lnTo>
                  <a:lnTo>
                    <a:pt x="1540297" y="372524"/>
                  </a:lnTo>
                  <a:lnTo>
                    <a:pt x="1534460" y="365591"/>
                  </a:lnTo>
                  <a:lnTo>
                    <a:pt x="1532945" y="363013"/>
                  </a:lnTo>
                  <a:lnTo>
                    <a:pt x="1531753" y="361865"/>
                  </a:lnTo>
                  <a:lnTo>
                    <a:pt x="1526724" y="353749"/>
                  </a:lnTo>
                  <a:lnTo>
                    <a:pt x="1526465" y="353171"/>
                  </a:lnTo>
                  <a:lnTo>
                    <a:pt x="1526085" y="352674"/>
                  </a:lnTo>
                  <a:lnTo>
                    <a:pt x="1522321" y="346091"/>
                  </a:lnTo>
                  <a:lnTo>
                    <a:pt x="1517671" y="339892"/>
                  </a:lnTo>
                  <a:lnTo>
                    <a:pt x="1517127" y="338869"/>
                  </a:lnTo>
                  <a:lnTo>
                    <a:pt x="1516614" y="338398"/>
                  </a:lnTo>
                  <a:lnTo>
                    <a:pt x="1511183" y="330261"/>
                  </a:lnTo>
                  <a:lnTo>
                    <a:pt x="1510605" y="329056"/>
                  </a:lnTo>
                  <a:lnTo>
                    <a:pt x="1509732" y="327878"/>
                  </a:lnTo>
                  <a:lnTo>
                    <a:pt x="1505493" y="320180"/>
                  </a:lnTo>
                  <a:lnTo>
                    <a:pt x="1505489" y="320163"/>
                  </a:lnTo>
                  <a:lnTo>
                    <a:pt x="1501030" y="312367"/>
                  </a:lnTo>
                  <a:lnTo>
                    <a:pt x="1501012" y="312328"/>
                  </a:lnTo>
                  <a:lnTo>
                    <a:pt x="1496795" y="305054"/>
                  </a:lnTo>
                  <a:lnTo>
                    <a:pt x="1496074" y="303344"/>
                  </a:lnTo>
                  <a:lnTo>
                    <a:pt x="1495262" y="302075"/>
                  </a:lnTo>
                  <a:lnTo>
                    <a:pt x="1492357" y="295630"/>
                  </a:lnTo>
                  <a:lnTo>
                    <a:pt x="1488938" y="289733"/>
                  </a:lnTo>
                  <a:lnTo>
                    <a:pt x="1488027" y="287579"/>
                  </a:lnTo>
                  <a:lnTo>
                    <a:pt x="1487103" y="286059"/>
                  </a:lnTo>
                  <a:lnTo>
                    <a:pt x="1484038" y="278798"/>
                  </a:lnTo>
                  <a:lnTo>
                    <a:pt x="1483580" y="276571"/>
                  </a:lnTo>
                  <a:lnTo>
                    <a:pt x="1482363" y="273708"/>
                  </a:lnTo>
                  <a:lnTo>
                    <a:pt x="1480649" y="266529"/>
                  </a:lnTo>
                  <a:lnTo>
                    <a:pt x="1478331" y="259277"/>
                  </a:lnTo>
                  <a:lnTo>
                    <a:pt x="1478331" y="259272"/>
                  </a:lnTo>
                  <a:lnTo>
                    <a:pt x="1475870" y="252266"/>
                  </a:lnTo>
                  <a:lnTo>
                    <a:pt x="1475443" y="249788"/>
                  </a:lnTo>
                  <a:lnTo>
                    <a:pt x="1474601" y="247573"/>
                  </a:lnTo>
                  <a:lnTo>
                    <a:pt x="1473323" y="240882"/>
                  </a:lnTo>
                  <a:lnTo>
                    <a:pt x="1471497" y="234821"/>
                  </a:lnTo>
                  <a:lnTo>
                    <a:pt x="1471117" y="232278"/>
                  </a:lnTo>
                  <a:lnTo>
                    <a:pt x="1470513" y="230556"/>
                  </a:lnTo>
                  <a:lnTo>
                    <a:pt x="1468967" y="220921"/>
                  </a:lnTo>
                  <a:lnTo>
                    <a:pt x="1468916" y="220256"/>
                  </a:lnTo>
                  <a:lnTo>
                    <a:pt x="1468838" y="220023"/>
                  </a:lnTo>
                  <a:lnTo>
                    <a:pt x="1467677" y="211548"/>
                  </a:lnTo>
                  <a:lnTo>
                    <a:pt x="1467586" y="210202"/>
                  </a:lnTo>
                  <a:lnTo>
                    <a:pt x="1467491" y="209869"/>
                  </a:lnTo>
                  <a:lnTo>
                    <a:pt x="1466766" y="201568"/>
                  </a:lnTo>
                  <a:lnTo>
                    <a:pt x="1465712" y="193870"/>
                  </a:lnTo>
                  <a:lnTo>
                    <a:pt x="1465410" y="189484"/>
                  </a:lnTo>
                  <a:lnTo>
                    <a:pt x="1465410" y="181554"/>
                  </a:lnTo>
                  <a:lnTo>
                    <a:pt x="1465052" y="173693"/>
                  </a:lnTo>
                  <a:lnTo>
                    <a:pt x="1465017" y="172204"/>
                  </a:lnTo>
                  <a:lnTo>
                    <a:pt x="1465017" y="163954"/>
                  </a:lnTo>
                  <a:lnTo>
                    <a:pt x="1465078" y="162020"/>
                  </a:lnTo>
                  <a:lnTo>
                    <a:pt x="1465566" y="154085"/>
                  </a:lnTo>
                  <a:lnTo>
                    <a:pt x="1465691" y="146159"/>
                  </a:lnTo>
                  <a:lnTo>
                    <a:pt x="1465743" y="145918"/>
                  </a:lnTo>
                  <a:lnTo>
                    <a:pt x="1466041" y="142015"/>
                  </a:lnTo>
                  <a:lnTo>
                    <a:pt x="1467025" y="135522"/>
                  </a:lnTo>
                  <a:lnTo>
                    <a:pt x="1467085" y="129448"/>
                  </a:lnTo>
                  <a:lnTo>
                    <a:pt x="1467102" y="129379"/>
                  </a:lnTo>
                  <a:lnTo>
                    <a:pt x="1467189" y="127281"/>
                  </a:lnTo>
                  <a:lnTo>
                    <a:pt x="1467836" y="119299"/>
                  </a:lnTo>
                  <a:lnTo>
                    <a:pt x="1467931" y="118963"/>
                  </a:lnTo>
                  <a:lnTo>
                    <a:pt x="1468018" y="117689"/>
                  </a:lnTo>
                  <a:lnTo>
                    <a:pt x="1469075" y="110039"/>
                  </a:lnTo>
                  <a:lnTo>
                    <a:pt x="1469304" y="109353"/>
                  </a:lnTo>
                  <a:lnTo>
                    <a:pt x="1469451" y="107954"/>
                  </a:lnTo>
                  <a:lnTo>
                    <a:pt x="1470932" y="101039"/>
                  </a:lnTo>
                  <a:lnTo>
                    <a:pt x="1471657" y="99264"/>
                  </a:lnTo>
                  <a:lnTo>
                    <a:pt x="1471968" y="97434"/>
                  </a:lnTo>
                  <a:lnTo>
                    <a:pt x="1473643" y="92655"/>
                  </a:lnTo>
                  <a:lnTo>
                    <a:pt x="1474869" y="87440"/>
                  </a:lnTo>
                  <a:lnTo>
                    <a:pt x="1475387" y="86231"/>
                  </a:lnTo>
                  <a:lnTo>
                    <a:pt x="1475598" y="84928"/>
                  </a:lnTo>
                  <a:lnTo>
                    <a:pt x="1477627" y="78815"/>
                  </a:lnTo>
                  <a:lnTo>
                    <a:pt x="1478927" y="76337"/>
                  </a:lnTo>
                  <a:lnTo>
                    <a:pt x="1479259" y="74934"/>
                  </a:lnTo>
                  <a:lnTo>
                    <a:pt x="1482091" y="69257"/>
                  </a:lnTo>
                  <a:lnTo>
                    <a:pt x="1482385" y="68834"/>
                  </a:lnTo>
                  <a:lnTo>
                    <a:pt x="1482445" y="68597"/>
                  </a:lnTo>
                  <a:lnTo>
                    <a:pt x="1485277" y="63326"/>
                  </a:lnTo>
                  <a:lnTo>
                    <a:pt x="1485298" y="63295"/>
                  </a:lnTo>
                  <a:lnTo>
                    <a:pt x="1488027" y="58219"/>
                  </a:lnTo>
                  <a:lnTo>
                    <a:pt x="1492892" y="51575"/>
                  </a:lnTo>
                  <a:lnTo>
                    <a:pt x="1493911" y="50763"/>
                  </a:lnTo>
                  <a:lnTo>
                    <a:pt x="1494351" y="50150"/>
                  </a:lnTo>
                  <a:lnTo>
                    <a:pt x="1499044" y="45850"/>
                  </a:lnTo>
                  <a:lnTo>
                    <a:pt x="1499186" y="45760"/>
                  </a:lnTo>
                  <a:lnTo>
                    <a:pt x="1499277" y="45639"/>
                  </a:lnTo>
                  <a:lnTo>
                    <a:pt x="1502596" y="42652"/>
                  </a:lnTo>
                  <a:lnTo>
                    <a:pt x="1505938" y="39306"/>
                  </a:lnTo>
                  <a:lnTo>
                    <a:pt x="1507052" y="38559"/>
                  </a:lnTo>
                  <a:lnTo>
                    <a:pt x="1507768" y="37618"/>
                  </a:lnTo>
                  <a:lnTo>
                    <a:pt x="1512396" y="33672"/>
                  </a:lnTo>
                  <a:lnTo>
                    <a:pt x="1512599" y="33551"/>
                  </a:lnTo>
                  <a:lnTo>
                    <a:pt x="1512793" y="33336"/>
                  </a:lnTo>
                  <a:lnTo>
                    <a:pt x="1520719" y="28557"/>
                  </a:lnTo>
                  <a:lnTo>
                    <a:pt x="1523003" y="27603"/>
                  </a:lnTo>
                  <a:lnTo>
                    <a:pt x="1525701" y="25897"/>
                  </a:lnTo>
                  <a:lnTo>
                    <a:pt x="1526228" y="25656"/>
                  </a:lnTo>
                  <a:lnTo>
                    <a:pt x="1526430" y="25448"/>
                  </a:lnTo>
                  <a:lnTo>
                    <a:pt x="1532185" y="21995"/>
                  </a:lnTo>
                  <a:lnTo>
                    <a:pt x="1536606" y="20061"/>
                  </a:lnTo>
                  <a:lnTo>
                    <a:pt x="1538553" y="19051"/>
                  </a:lnTo>
                  <a:lnTo>
                    <a:pt x="1541160" y="18174"/>
                  </a:lnTo>
                  <a:lnTo>
                    <a:pt x="1544471" y="16517"/>
                  </a:lnTo>
                  <a:lnTo>
                    <a:pt x="1546055" y="16137"/>
                  </a:lnTo>
                  <a:lnTo>
                    <a:pt x="1548766" y="14729"/>
                  </a:lnTo>
                  <a:lnTo>
                    <a:pt x="1554439" y="12830"/>
                  </a:lnTo>
                  <a:lnTo>
                    <a:pt x="1556373" y="12511"/>
                  </a:lnTo>
                  <a:lnTo>
                    <a:pt x="1558013" y="11850"/>
                  </a:lnTo>
                  <a:lnTo>
                    <a:pt x="1563302" y="10710"/>
                  </a:lnTo>
                  <a:lnTo>
                    <a:pt x="1563353" y="10702"/>
                  </a:lnTo>
                  <a:lnTo>
                    <a:pt x="1568413" y="9549"/>
                  </a:lnTo>
                  <a:lnTo>
                    <a:pt x="1569440" y="9433"/>
                  </a:lnTo>
                  <a:lnTo>
                    <a:pt x="1569980" y="9230"/>
                  </a:lnTo>
                  <a:lnTo>
                    <a:pt x="1573438" y="8599"/>
                  </a:lnTo>
                  <a:lnTo>
                    <a:pt x="1576650" y="7740"/>
                  </a:lnTo>
                  <a:lnTo>
                    <a:pt x="1583665" y="6799"/>
                  </a:lnTo>
                  <a:lnTo>
                    <a:pt x="1584481" y="6622"/>
                  </a:lnTo>
                  <a:lnTo>
                    <a:pt x="1590339" y="6523"/>
                  </a:lnTo>
                  <a:lnTo>
                    <a:pt x="1590913" y="6519"/>
                  </a:lnTo>
                  <a:lnTo>
                    <a:pt x="1596020" y="6519"/>
                  </a:lnTo>
                  <a:lnTo>
                    <a:pt x="1606320" y="8232"/>
                  </a:lnTo>
                  <a:lnTo>
                    <a:pt x="1609420" y="9294"/>
                  </a:lnTo>
                  <a:lnTo>
                    <a:pt x="1612994" y="10179"/>
                  </a:lnTo>
                  <a:lnTo>
                    <a:pt x="1613707" y="10495"/>
                  </a:lnTo>
                  <a:lnTo>
                    <a:pt x="1614501" y="10615"/>
                  </a:lnTo>
                  <a:lnTo>
                    <a:pt x="1619470" y="12152"/>
                  </a:lnTo>
                  <a:lnTo>
                    <a:pt x="1623238" y="14047"/>
                  </a:lnTo>
                  <a:lnTo>
                    <a:pt x="1624905" y="14470"/>
                  </a:lnTo>
                  <a:lnTo>
                    <a:pt x="1630180" y="17302"/>
                  </a:lnTo>
                  <a:lnTo>
                    <a:pt x="1631225" y="18066"/>
                  </a:lnTo>
                  <a:lnTo>
                    <a:pt x="1632270" y="18554"/>
                  </a:lnTo>
                  <a:lnTo>
                    <a:pt x="1637139" y="21714"/>
                  </a:lnTo>
                  <a:lnTo>
                    <a:pt x="1638300" y="22971"/>
                  </a:lnTo>
                  <a:lnTo>
                    <a:pt x="1640662" y="24395"/>
                  </a:lnTo>
                  <a:lnTo>
                    <a:pt x="1644525" y="27780"/>
                  </a:lnTo>
                  <a:lnTo>
                    <a:pt x="1649922" y="32092"/>
                  </a:lnTo>
                  <a:lnTo>
                    <a:pt x="1652706" y="35576"/>
                  </a:lnTo>
                  <a:lnTo>
                    <a:pt x="1655693" y="38127"/>
                  </a:lnTo>
                  <a:lnTo>
                    <a:pt x="1659950" y="43934"/>
                  </a:lnTo>
                  <a:lnTo>
                    <a:pt x="1659984" y="43994"/>
                  </a:lnTo>
                  <a:lnTo>
                    <a:pt x="1660010" y="44020"/>
                  </a:lnTo>
                  <a:lnTo>
                    <a:pt x="1664271" y="49826"/>
                  </a:lnTo>
                  <a:lnTo>
                    <a:pt x="1664863" y="50957"/>
                  </a:lnTo>
                  <a:lnTo>
                    <a:pt x="1665398" y="51458"/>
                  </a:lnTo>
                  <a:lnTo>
                    <a:pt x="1669218" y="57351"/>
                  </a:lnTo>
                  <a:lnTo>
                    <a:pt x="1674049" y="63908"/>
                  </a:lnTo>
                  <a:lnTo>
                    <a:pt x="1675789" y="67232"/>
                  </a:lnTo>
                  <a:lnTo>
                    <a:pt x="1678155" y="71321"/>
                  </a:lnTo>
                  <a:lnTo>
                    <a:pt x="1680874" y="78245"/>
                  </a:lnTo>
                  <a:lnTo>
                    <a:pt x="1684431" y="85351"/>
                  </a:lnTo>
                  <a:lnTo>
                    <a:pt x="1684617" y="86115"/>
                  </a:lnTo>
                  <a:lnTo>
                    <a:pt x="1685312" y="87250"/>
                  </a:lnTo>
                  <a:lnTo>
                    <a:pt x="1688765" y="95288"/>
                  </a:lnTo>
                  <a:lnTo>
                    <a:pt x="1689020" y="96497"/>
                  </a:lnTo>
                  <a:lnTo>
                    <a:pt x="1689797" y="97999"/>
                  </a:lnTo>
                  <a:lnTo>
                    <a:pt x="1692875" y="107199"/>
                  </a:lnTo>
                  <a:lnTo>
                    <a:pt x="1692931" y="107531"/>
                  </a:lnTo>
                  <a:lnTo>
                    <a:pt x="1693061" y="107795"/>
                  </a:lnTo>
                  <a:lnTo>
                    <a:pt x="1696139" y="117387"/>
                  </a:lnTo>
                  <a:lnTo>
                    <a:pt x="1696152" y="117473"/>
                  </a:lnTo>
                  <a:lnTo>
                    <a:pt x="1696169" y="117503"/>
                  </a:lnTo>
                  <a:lnTo>
                    <a:pt x="1699165" y="126733"/>
                  </a:lnTo>
                  <a:lnTo>
                    <a:pt x="1699226" y="127113"/>
                  </a:lnTo>
                  <a:lnTo>
                    <a:pt x="1699372" y="127411"/>
                  </a:lnTo>
                  <a:lnTo>
                    <a:pt x="1702455" y="137396"/>
                  </a:lnTo>
                  <a:lnTo>
                    <a:pt x="1702748" y="139321"/>
                  </a:lnTo>
                  <a:lnTo>
                    <a:pt x="1703314" y="140767"/>
                  </a:lnTo>
                  <a:lnTo>
                    <a:pt x="1705239" y="150381"/>
                  </a:lnTo>
                  <a:lnTo>
                    <a:pt x="1705274" y="150688"/>
                  </a:lnTo>
                  <a:lnTo>
                    <a:pt x="1705321" y="150822"/>
                  </a:lnTo>
                  <a:lnTo>
                    <a:pt x="1707251" y="160828"/>
                  </a:lnTo>
                  <a:lnTo>
                    <a:pt x="1707346" y="161800"/>
                  </a:lnTo>
                  <a:lnTo>
                    <a:pt x="1707493" y="162214"/>
                  </a:lnTo>
                  <a:lnTo>
                    <a:pt x="1709038" y="172247"/>
                  </a:lnTo>
                  <a:lnTo>
                    <a:pt x="1709193" y="174250"/>
                  </a:lnTo>
                  <a:lnTo>
                    <a:pt x="1709332" y="174751"/>
                  </a:lnTo>
                  <a:lnTo>
                    <a:pt x="1710113" y="184455"/>
                  </a:lnTo>
                  <a:lnTo>
                    <a:pt x="1710126" y="184788"/>
                  </a:lnTo>
                  <a:lnTo>
                    <a:pt x="1710139" y="184844"/>
                  </a:lnTo>
                  <a:lnTo>
                    <a:pt x="1710920" y="195735"/>
                  </a:lnTo>
                  <a:lnTo>
                    <a:pt x="1711007" y="198127"/>
                  </a:lnTo>
                  <a:lnTo>
                    <a:pt x="1710929" y="200380"/>
                  </a:lnTo>
                  <a:lnTo>
                    <a:pt x="1710204" y="210702"/>
                  </a:lnTo>
                  <a:lnTo>
                    <a:pt x="1710135" y="210953"/>
                  </a:lnTo>
                  <a:lnTo>
                    <a:pt x="1710065" y="212105"/>
                  </a:lnTo>
                  <a:lnTo>
                    <a:pt x="1708943" y="221693"/>
                  </a:lnTo>
                  <a:lnTo>
                    <a:pt x="1708883" y="221883"/>
                  </a:lnTo>
                  <a:lnTo>
                    <a:pt x="1708844" y="222384"/>
                  </a:lnTo>
                  <a:lnTo>
                    <a:pt x="1707346" y="232788"/>
                  </a:lnTo>
                  <a:lnTo>
                    <a:pt x="1707121" y="233444"/>
                  </a:lnTo>
                  <a:lnTo>
                    <a:pt x="1706983" y="234756"/>
                  </a:lnTo>
                  <a:lnTo>
                    <a:pt x="1704587" y="245968"/>
                  </a:lnTo>
                  <a:lnTo>
                    <a:pt x="1704078" y="247211"/>
                  </a:lnTo>
                  <a:lnTo>
                    <a:pt x="1703853" y="248683"/>
                  </a:lnTo>
                  <a:lnTo>
                    <a:pt x="1700581" y="259104"/>
                  </a:lnTo>
                  <a:lnTo>
                    <a:pt x="1699036" y="262156"/>
                  </a:lnTo>
                  <a:lnTo>
                    <a:pt x="1698647" y="263779"/>
                  </a:lnTo>
                  <a:lnTo>
                    <a:pt x="1694006" y="272944"/>
                  </a:lnTo>
                  <a:lnTo>
                    <a:pt x="1691010" y="281388"/>
                  </a:lnTo>
                  <a:lnTo>
                    <a:pt x="1689482" y="284177"/>
                  </a:lnTo>
                  <a:lnTo>
                    <a:pt x="1689133" y="285563"/>
                  </a:lnTo>
                  <a:lnTo>
                    <a:pt x="1683158" y="296731"/>
                  </a:lnTo>
                  <a:lnTo>
                    <a:pt x="1683084" y="296830"/>
                  </a:lnTo>
                  <a:lnTo>
                    <a:pt x="1683050" y="296908"/>
                  </a:lnTo>
                  <a:lnTo>
                    <a:pt x="1676682" y="308464"/>
                  </a:lnTo>
                  <a:lnTo>
                    <a:pt x="1676074" y="309276"/>
                  </a:lnTo>
                  <a:lnTo>
                    <a:pt x="1675698" y="310096"/>
                  </a:lnTo>
                  <a:lnTo>
                    <a:pt x="1669335" y="320042"/>
                  </a:lnTo>
                  <a:lnTo>
                    <a:pt x="1669283" y="320090"/>
                  </a:lnTo>
                  <a:lnTo>
                    <a:pt x="1669244" y="320180"/>
                  </a:lnTo>
                  <a:lnTo>
                    <a:pt x="1663209" y="329414"/>
                  </a:lnTo>
                  <a:lnTo>
                    <a:pt x="1657437" y="339887"/>
                  </a:lnTo>
                  <a:lnTo>
                    <a:pt x="1656164" y="341593"/>
                  </a:lnTo>
                  <a:lnTo>
                    <a:pt x="1655430" y="343017"/>
                  </a:lnTo>
                  <a:lnTo>
                    <a:pt x="1647957" y="353361"/>
                  </a:lnTo>
                  <a:lnTo>
                    <a:pt x="1647586" y="353684"/>
                  </a:lnTo>
                  <a:lnTo>
                    <a:pt x="1647245" y="354306"/>
                  </a:lnTo>
                  <a:lnTo>
                    <a:pt x="1639341" y="364365"/>
                  </a:lnTo>
                  <a:lnTo>
                    <a:pt x="1632537" y="374505"/>
                  </a:lnTo>
                  <a:lnTo>
                    <a:pt x="1631877" y="375105"/>
                  </a:lnTo>
                  <a:lnTo>
                    <a:pt x="1631194" y="376344"/>
                  </a:lnTo>
                  <a:lnTo>
                    <a:pt x="1629956" y="377920"/>
                  </a:lnTo>
                  <a:lnTo>
                    <a:pt x="1632183" y="379703"/>
                  </a:lnTo>
                  <a:lnTo>
                    <a:pt x="1637057" y="383048"/>
                  </a:lnTo>
                  <a:lnTo>
                    <a:pt x="1643243" y="386951"/>
                  </a:lnTo>
                  <a:lnTo>
                    <a:pt x="1649650" y="390508"/>
                  </a:lnTo>
                  <a:lnTo>
                    <a:pt x="1649680" y="390530"/>
                  </a:lnTo>
                  <a:lnTo>
                    <a:pt x="1655361" y="393681"/>
                  </a:lnTo>
                  <a:lnTo>
                    <a:pt x="1661314" y="396323"/>
                  </a:lnTo>
                  <a:lnTo>
                    <a:pt x="1662385" y="397001"/>
                  </a:lnTo>
                  <a:lnTo>
                    <a:pt x="1663002" y="397156"/>
                  </a:lnTo>
                  <a:lnTo>
                    <a:pt x="1667966" y="399764"/>
                  </a:lnTo>
                  <a:lnTo>
                    <a:pt x="1672944" y="401331"/>
                  </a:lnTo>
                  <a:lnTo>
                    <a:pt x="1673315" y="401521"/>
                  </a:lnTo>
                  <a:lnTo>
                    <a:pt x="1673643" y="401577"/>
                  </a:lnTo>
                  <a:lnTo>
                    <a:pt x="1681301" y="404245"/>
                  </a:lnTo>
                  <a:lnTo>
                    <a:pt x="1689508" y="406852"/>
                  </a:lnTo>
                  <a:lnTo>
                    <a:pt x="1689543" y="406869"/>
                  </a:lnTo>
                  <a:lnTo>
                    <a:pt x="1695349" y="408695"/>
                  </a:lnTo>
                  <a:lnTo>
                    <a:pt x="1703119" y="410379"/>
                  </a:lnTo>
                  <a:lnTo>
                    <a:pt x="1703720" y="410625"/>
                  </a:lnTo>
                  <a:lnTo>
                    <a:pt x="1704509" y="410733"/>
                  </a:lnTo>
                  <a:lnTo>
                    <a:pt x="1713377" y="413142"/>
                  </a:lnTo>
                  <a:lnTo>
                    <a:pt x="1713463" y="413185"/>
                  </a:lnTo>
                  <a:lnTo>
                    <a:pt x="1713519" y="413194"/>
                  </a:lnTo>
                  <a:lnTo>
                    <a:pt x="1721039" y="415335"/>
                  </a:lnTo>
                  <a:lnTo>
                    <a:pt x="1726850" y="416652"/>
                  </a:lnTo>
                  <a:lnTo>
                    <a:pt x="1732855" y="417247"/>
                  </a:lnTo>
                  <a:lnTo>
                    <a:pt x="1734715" y="417800"/>
                  </a:lnTo>
                  <a:lnTo>
                    <a:pt x="1738268" y="418301"/>
                  </a:lnTo>
                  <a:lnTo>
                    <a:pt x="1743004" y="419648"/>
                  </a:lnTo>
                  <a:lnTo>
                    <a:pt x="1747649" y="419868"/>
                  </a:lnTo>
                  <a:lnTo>
                    <a:pt x="1747830" y="419915"/>
                  </a:lnTo>
                  <a:lnTo>
                    <a:pt x="1749065" y="419971"/>
                  </a:lnTo>
                  <a:lnTo>
                    <a:pt x="1755691" y="420602"/>
                  </a:lnTo>
                  <a:lnTo>
                    <a:pt x="1763095" y="420891"/>
                  </a:lnTo>
                  <a:lnTo>
                    <a:pt x="1763423" y="420969"/>
                  </a:lnTo>
                  <a:lnTo>
                    <a:pt x="1765832" y="421124"/>
                  </a:lnTo>
                  <a:lnTo>
                    <a:pt x="1772333" y="421957"/>
                  </a:lnTo>
                  <a:lnTo>
                    <a:pt x="1777578" y="421910"/>
                  </a:lnTo>
                  <a:lnTo>
                    <a:pt x="1777885" y="421910"/>
                  </a:lnTo>
                  <a:lnTo>
                    <a:pt x="1784136" y="421910"/>
                  </a:lnTo>
                  <a:lnTo>
                    <a:pt x="1789467" y="421107"/>
                  </a:lnTo>
                  <a:lnTo>
                    <a:pt x="1792390" y="420882"/>
                  </a:lnTo>
                  <a:lnTo>
                    <a:pt x="1792865" y="420766"/>
                  </a:lnTo>
                  <a:lnTo>
                    <a:pt x="1799604" y="420446"/>
                  </a:lnTo>
                  <a:lnTo>
                    <a:pt x="1803998" y="419816"/>
                  </a:lnTo>
                  <a:lnTo>
                    <a:pt x="1809334" y="418210"/>
                  </a:lnTo>
                  <a:lnTo>
                    <a:pt x="1815326" y="417312"/>
                  </a:lnTo>
                  <a:lnTo>
                    <a:pt x="1817286" y="416833"/>
                  </a:lnTo>
                  <a:lnTo>
                    <a:pt x="1823899" y="416535"/>
                  </a:lnTo>
                  <a:lnTo>
                    <a:pt x="1830746" y="415339"/>
                  </a:lnTo>
                  <a:lnTo>
                    <a:pt x="1830807" y="415335"/>
                  </a:lnTo>
                  <a:lnTo>
                    <a:pt x="1836445" y="414303"/>
                  </a:lnTo>
                  <a:lnTo>
                    <a:pt x="1841720" y="412292"/>
                  </a:lnTo>
                  <a:lnTo>
                    <a:pt x="1843265" y="412002"/>
                  </a:lnTo>
                  <a:lnTo>
                    <a:pt x="1844901" y="411251"/>
                  </a:lnTo>
                  <a:lnTo>
                    <a:pt x="1853043" y="409024"/>
                  </a:lnTo>
                  <a:lnTo>
                    <a:pt x="1860680" y="406584"/>
                  </a:lnTo>
                  <a:lnTo>
                    <a:pt x="1860822" y="406563"/>
                  </a:lnTo>
                  <a:lnTo>
                    <a:pt x="1860904" y="406520"/>
                  </a:lnTo>
                  <a:lnTo>
                    <a:pt x="1868222" y="404184"/>
                  </a:lnTo>
                  <a:lnTo>
                    <a:pt x="1872470" y="402393"/>
                  </a:lnTo>
                  <a:lnTo>
                    <a:pt x="1877792" y="399306"/>
                  </a:lnTo>
                  <a:lnTo>
                    <a:pt x="1883383" y="395809"/>
                  </a:lnTo>
                  <a:lnTo>
                    <a:pt x="1883819" y="395611"/>
                  </a:lnTo>
                  <a:lnTo>
                    <a:pt x="1884194" y="395317"/>
                  </a:lnTo>
                  <a:lnTo>
                    <a:pt x="1889850" y="391972"/>
                  </a:lnTo>
                  <a:lnTo>
                    <a:pt x="1893165" y="388876"/>
                  </a:lnTo>
                  <a:lnTo>
                    <a:pt x="1893484" y="388673"/>
                  </a:lnTo>
                  <a:lnTo>
                    <a:pt x="1893679" y="388406"/>
                  </a:lnTo>
                  <a:lnTo>
                    <a:pt x="1901113" y="381753"/>
                  </a:lnTo>
                  <a:lnTo>
                    <a:pt x="1901182" y="381714"/>
                  </a:lnTo>
                  <a:lnTo>
                    <a:pt x="1901221" y="381658"/>
                  </a:lnTo>
                  <a:lnTo>
                    <a:pt x="1903172" y="379927"/>
                  </a:lnTo>
                  <a:lnTo>
                    <a:pt x="1903060" y="379828"/>
                  </a:lnTo>
                  <a:lnTo>
                    <a:pt x="1896165" y="374656"/>
                  </a:lnTo>
                  <a:lnTo>
                    <a:pt x="1895583" y="373961"/>
                  </a:lnTo>
                  <a:lnTo>
                    <a:pt x="1894529" y="373331"/>
                  </a:lnTo>
                  <a:lnTo>
                    <a:pt x="1888922" y="368474"/>
                  </a:lnTo>
                  <a:lnTo>
                    <a:pt x="1882506" y="363190"/>
                  </a:lnTo>
                  <a:lnTo>
                    <a:pt x="1881665" y="362111"/>
                  </a:lnTo>
                  <a:lnTo>
                    <a:pt x="1880352" y="361230"/>
                  </a:lnTo>
                  <a:lnTo>
                    <a:pt x="1874257" y="355144"/>
                  </a:lnTo>
                  <a:lnTo>
                    <a:pt x="1868161" y="349061"/>
                  </a:lnTo>
                  <a:lnTo>
                    <a:pt x="1867168" y="347585"/>
                  </a:lnTo>
                  <a:lnTo>
                    <a:pt x="1865994" y="346652"/>
                  </a:lnTo>
                  <a:lnTo>
                    <a:pt x="1861470" y="341066"/>
                  </a:lnTo>
                  <a:lnTo>
                    <a:pt x="1856859" y="335829"/>
                  </a:lnTo>
                  <a:lnTo>
                    <a:pt x="1851688" y="330286"/>
                  </a:lnTo>
                  <a:lnTo>
                    <a:pt x="1851433" y="329889"/>
                  </a:lnTo>
                  <a:lnTo>
                    <a:pt x="1851105" y="329643"/>
                  </a:lnTo>
                  <a:lnTo>
                    <a:pt x="1845238" y="322995"/>
                  </a:lnTo>
                  <a:lnTo>
                    <a:pt x="1844068" y="321078"/>
                  </a:lnTo>
                  <a:lnTo>
                    <a:pt x="1842972" y="320094"/>
                  </a:lnTo>
                  <a:lnTo>
                    <a:pt x="1839255" y="314689"/>
                  </a:lnTo>
                  <a:lnTo>
                    <a:pt x="1835288" y="309733"/>
                  </a:lnTo>
                  <a:lnTo>
                    <a:pt x="1834890" y="309030"/>
                  </a:lnTo>
                  <a:lnTo>
                    <a:pt x="1834472" y="308667"/>
                  </a:lnTo>
                  <a:lnTo>
                    <a:pt x="1830206" y="302861"/>
                  </a:lnTo>
                  <a:lnTo>
                    <a:pt x="1829015" y="300569"/>
                  </a:lnTo>
                  <a:lnTo>
                    <a:pt x="1827180" y="297780"/>
                  </a:lnTo>
                  <a:lnTo>
                    <a:pt x="1825272" y="293730"/>
                  </a:lnTo>
                  <a:lnTo>
                    <a:pt x="1822747" y="290290"/>
                  </a:lnTo>
                  <a:lnTo>
                    <a:pt x="1821529" y="287959"/>
                  </a:lnTo>
                  <a:lnTo>
                    <a:pt x="1819677" y="285122"/>
                  </a:lnTo>
                  <a:lnTo>
                    <a:pt x="1817005" y="279415"/>
                  </a:lnTo>
                  <a:lnTo>
                    <a:pt x="1817001" y="279394"/>
                  </a:lnTo>
                  <a:lnTo>
                    <a:pt x="1813772" y="272810"/>
                  </a:lnTo>
                  <a:lnTo>
                    <a:pt x="1813370" y="271110"/>
                  </a:lnTo>
                  <a:lnTo>
                    <a:pt x="1811950" y="268222"/>
                  </a:lnTo>
                  <a:lnTo>
                    <a:pt x="1810336" y="262976"/>
                  </a:lnTo>
                  <a:lnTo>
                    <a:pt x="1807996" y="258185"/>
                  </a:lnTo>
                  <a:lnTo>
                    <a:pt x="1807452" y="255866"/>
                  </a:lnTo>
                  <a:lnTo>
                    <a:pt x="1805501" y="250923"/>
                  </a:lnTo>
                  <a:lnTo>
                    <a:pt x="1804564" y="246421"/>
                  </a:lnTo>
                  <a:lnTo>
                    <a:pt x="1802483" y="241228"/>
                  </a:lnTo>
                  <a:lnTo>
                    <a:pt x="1801805" y="237770"/>
                  </a:lnTo>
                  <a:lnTo>
                    <a:pt x="1800527" y="233807"/>
                  </a:lnTo>
                  <a:lnTo>
                    <a:pt x="1799720" y="227629"/>
                  </a:lnTo>
                  <a:lnTo>
                    <a:pt x="1798373" y="222798"/>
                  </a:lnTo>
                  <a:lnTo>
                    <a:pt x="1798032" y="220346"/>
                  </a:lnTo>
                  <a:lnTo>
                    <a:pt x="1797544" y="218905"/>
                  </a:lnTo>
                  <a:lnTo>
                    <a:pt x="1796478" y="211587"/>
                  </a:lnTo>
                  <a:lnTo>
                    <a:pt x="1796297" y="209144"/>
                  </a:lnTo>
                  <a:lnTo>
                    <a:pt x="1796193" y="208721"/>
                  </a:lnTo>
                  <a:lnTo>
                    <a:pt x="1795800" y="201335"/>
                  </a:lnTo>
                  <a:lnTo>
                    <a:pt x="1795757" y="199698"/>
                  </a:lnTo>
                  <a:lnTo>
                    <a:pt x="1795757" y="199400"/>
                  </a:lnTo>
                  <a:lnTo>
                    <a:pt x="1795809" y="194514"/>
                  </a:lnTo>
                  <a:lnTo>
                    <a:pt x="1795235" y="189355"/>
                  </a:lnTo>
                  <a:lnTo>
                    <a:pt x="1795041" y="185949"/>
                  </a:lnTo>
                  <a:lnTo>
                    <a:pt x="1795041" y="165525"/>
                  </a:lnTo>
                  <a:lnTo>
                    <a:pt x="1795300" y="161614"/>
                  </a:lnTo>
                  <a:lnTo>
                    <a:pt x="1795951" y="156719"/>
                  </a:lnTo>
                  <a:lnTo>
                    <a:pt x="1796279" y="151417"/>
                  </a:lnTo>
                  <a:lnTo>
                    <a:pt x="1796422" y="150865"/>
                  </a:lnTo>
                  <a:lnTo>
                    <a:pt x="1796621" y="148486"/>
                  </a:lnTo>
                  <a:lnTo>
                    <a:pt x="1797825" y="141238"/>
                  </a:lnTo>
                  <a:lnTo>
                    <a:pt x="1797924" y="140966"/>
                  </a:lnTo>
                  <a:lnTo>
                    <a:pt x="1797972" y="140474"/>
                  </a:lnTo>
                  <a:lnTo>
                    <a:pt x="1799181" y="134391"/>
                  </a:lnTo>
                  <a:lnTo>
                    <a:pt x="1799193" y="134365"/>
                  </a:lnTo>
                  <a:lnTo>
                    <a:pt x="1800752" y="126539"/>
                  </a:lnTo>
                  <a:lnTo>
                    <a:pt x="1800942" y="126055"/>
                  </a:lnTo>
                  <a:lnTo>
                    <a:pt x="1801028" y="125356"/>
                  </a:lnTo>
                  <a:lnTo>
                    <a:pt x="1802647" y="118863"/>
                  </a:lnTo>
                  <a:lnTo>
                    <a:pt x="1803221" y="117564"/>
                  </a:lnTo>
                  <a:lnTo>
                    <a:pt x="1803441" y="116295"/>
                  </a:lnTo>
                  <a:lnTo>
                    <a:pt x="1805008" y="111896"/>
                  </a:lnTo>
                  <a:lnTo>
                    <a:pt x="1806299" y="107022"/>
                  </a:lnTo>
                  <a:lnTo>
                    <a:pt x="1807093" y="105295"/>
                  </a:lnTo>
                  <a:lnTo>
                    <a:pt x="1807370" y="103866"/>
                  </a:lnTo>
                  <a:lnTo>
                    <a:pt x="1809796" y="97775"/>
                  </a:lnTo>
                  <a:lnTo>
                    <a:pt x="1810849" y="95996"/>
                  </a:lnTo>
                  <a:lnTo>
                    <a:pt x="1811091" y="95038"/>
                  </a:lnTo>
                  <a:lnTo>
                    <a:pt x="1813180" y="91109"/>
                  </a:lnTo>
                  <a:lnTo>
                    <a:pt x="1814860" y="86339"/>
                  </a:lnTo>
                  <a:lnTo>
                    <a:pt x="1815624" y="84936"/>
                  </a:lnTo>
                  <a:lnTo>
                    <a:pt x="1815831" y="83995"/>
                  </a:lnTo>
                  <a:lnTo>
                    <a:pt x="1818266" y="78707"/>
                  </a:lnTo>
                  <a:lnTo>
                    <a:pt x="1818529" y="78301"/>
                  </a:lnTo>
                  <a:lnTo>
                    <a:pt x="1818590" y="78055"/>
                  </a:lnTo>
                  <a:lnTo>
                    <a:pt x="1821417" y="72387"/>
                  </a:lnTo>
                  <a:lnTo>
                    <a:pt x="1821611" y="72102"/>
                  </a:lnTo>
                  <a:lnTo>
                    <a:pt x="1821655" y="71942"/>
                  </a:lnTo>
                  <a:lnTo>
                    <a:pt x="1825264" y="65108"/>
                  </a:lnTo>
                  <a:lnTo>
                    <a:pt x="1826153" y="63882"/>
                  </a:lnTo>
                  <a:lnTo>
                    <a:pt x="1826718" y="62700"/>
                  </a:lnTo>
                  <a:lnTo>
                    <a:pt x="1828933" y="59375"/>
                  </a:lnTo>
                  <a:lnTo>
                    <a:pt x="1831294" y="54769"/>
                  </a:lnTo>
                  <a:lnTo>
                    <a:pt x="1831627" y="54303"/>
                  </a:lnTo>
                  <a:lnTo>
                    <a:pt x="1831843" y="53776"/>
                  </a:lnTo>
                  <a:lnTo>
                    <a:pt x="1835063" y="48134"/>
                  </a:lnTo>
                  <a:lnTo>
                    <a:pt x="1836514" y="46671"/>
                  </a:lnTo>
                  <a:lnTo>
                    <a:pt x="1838698" y="43144"/>
                  </a:lnTo>
                  <a:lnTo>
                    <a:pt x="1840964" y="40627"/>
                  </a:lnTo>
                  <a:lnTo>
                    <a:pt x="1843490" y="36975"/>
                  </a:lnTo>
                  <a:lnTo>
                    <a:pt x="1846387" y="34406"/>
                  </a:lnTo>
                  <a:lnTo>
                    <a:pt x="1849288" y="30789"/>
                  </a:lnTo>
                  <a:lnTo>
                    <a:pt x="1852495" y="28224"/>
                  </a:lnTo>
                  <a:lnTo>
                    <a:pt x="1856087" y="24952"/>
                  </a:lnTo>
                  <a:lnTo>
                    <a:pt x="1856255" y="24848"/>
                  </a:lnTo>
                  <a:lnTo>
                    <a:pt x="1856359" y="24710"/>
                  </a:lnTo>
                  <a:lnTo>
                    <a:pt x="1859864" y="21593"/>
                  </a:lnTo>
                  <a:lnTo>
                    <a:pt x="1861966" y="20307"/>
                  </a:lnTo>
                  <a:lnTo>
                    <a:pt x="1863024" y="19141"/>
                  </a:lnTo>
                  <a:lnTo>
                    <a:pt x="1866741" y="16633"/>
                  </a:lnTo>
                  <a:lnTo>
                    <a:pt x="1869923" y="14268"/>
                  </a:lnTo>
                  <a:lnTo>
                    <a:pt x="1871986" y="13180"/>
                  </a:lnTo>
                  <a:lnTo>
                    <a:pt x="1872806" y="12364"/>
                  </a:lnTo>
                  <a:lnTo>
                    <a:pt x="1876916" y="9964"/>
                  </a:lnTo>
                  <a:lnTo>
                    <a:pt x="1878531" y="9281"/>
                  </a:lnTo>
                  <a:lnTo>
                    <a:pt x="1879744" y="8500"/>
                  </a:lnTo>
                  <a:lnTo>
                    <a:pt x="1884207" y="6467"/>
                  </a:lnTo>
                  <a:lnTo>
                    <a:pt x="1885515" y="6182"/>
                  </a:lnTo>
                  <a:lnTo>
                    <a:pt x="1887333" y="5236"/>
                  </a:lnTo>
                  <a:lnTo>
                    <a:pt x="1890657" y="4123"/>
                  </a:lnTo>
                  <a:lnTo>
                    <a:pt x="1892258" y="3855"/>
                  </a:lnTo>
                  <a:lnTo>
                    <a:pt x="1893636" y="3281"/>
                  </a:lnTo>
                  <a:lnTo>
                    <a:pt x="1898535" y="2141"/>
                  </a:lnTo>
                  <a:lnTo>
                    <a:pt x="1899230" y="2063"/>
                  </a:lnTo>
                  <a:lnTo>
                    <a:pt x="1899610" y="1912"/>
                  </a:lnTo>
                  <a:lnTo>
                    <a:pt x="1903340" y="1161"/>
                  </a:lnTo>
                  <a:lnTo>
                    <a:pt x="1909470" y="540"/>
                  </a:lnTo>
                  <a:lnTo>
                    <a:pt x="1912842" y="540"/>
                  </a:lnTo>
                  <a:lnTo>
                    <a:pt x="1916114" y="337"/>
                  </a:lnTo>
                  <a:lnTo>
                    <a:pt x="1916136" y="337"/>
                  </a:lnTo>
                  <a:lnTo>
                    <a:pt x="1919822" y="78"/>
                  </a:lnTo>
                  <a:lnTo>
                    <a:pt x="1922041" y="0"/>
                  </a:lnTo>
                  <a:close/>
                  <a:moveTo>
                    <a:pt x="804488" y="149039"/>
                  </a:moveTo>
                  <a:lnTo>
                    <a:pt x="803149" y="149082"/>
                  </a:lnTo>
                  <a:lnTo>
                    <a:pt x="803089" y="149095"/>
                  </a:lnTo>
                  <a:lnTo>
                    <a:pt x="800192" y="149142"/>
                  </a:lnTo>
                  <a:lnTo>
                    <a:pt x="798180" y="149462"/>
                  </a:lnTo>
                  <a:lnTo>
                    <a:pt x="793151" y="149868"/>
                  </a:lnTo>
                  <a:lnTo>
                    <a:pt x="792387" y="149855"/>
                  </a:lnTo>
                  <a:lnTo>
                    <a:pt x="789218" y="149777"/>
                  </a:lnTo>
                  <a:lnTo>
                    <a:pt x="788498" y="150071"/>
                  </a:lnTo>
                  <a:lnTo>
                    <a:pt x="788221" y="150200"/>
                  </a:lnTo>
                  <a:lnTo>
                    <a:pt x="788066" y="150312"/>
                  </a:lnTo>
                  <a:lnTo>
                    <a:pt x="787626" y="150969"/>
                  </a:lnTo>
                  <a:lnTo>
                    <a:pt x="785346" y="153244"/>
                  </a:lnTo>
                  <a:lnTo>
                    <a:pt x="783149" y="155825"/>
                  </a:lnTo>
                  <a:lnTo>
                    <a:pt x="782160" y="157150"/>
                  </a:lnTo>
                  <a:lnTo>
                    <a:pt x="780533" y="160414"/>
                  </a:lnTo>
                  <a:lnTo>
                    <a:pt x="780533" y="160414"/>
                  </a:lnTo>
                  <a:lnTo>
                    <a:pt x="778802" y="163997"/>
                  </a:lnTo>
                  <a:lnTo>
                    <a:pt x="777394" y="168232"/>
                  </a:lnTo>
                  <a:lnTo>
                    <a:pt x="776881" y="169216"/>
                  </a:lnTo>
                  <a:lnTo>
                    <a:pt x="776725" y="169989"/>
                  </a:lnTo>
                  <a:lnTo>
                    <a:pt x="775301" y="173451"/>
                  </a:lnTo>
                  <a:lnTo>
                    <a:pt x="774800" y="175722"/>
                  </a:lnTo>
                  <a:lnTo>
                    <a:pt x="774498" y="180337"/>
                  </a:lnTo>
                  <a:lnTo>
                    <a:pt x="774118" y="187611"/>
                  </a:lnTo>
                  <a:lnTo>
                    <a:pt x="774044" y="187896"/>
                  </a:lnTo>
                  <a:lnTo>
                    <a:pt x="773945" y="189562"/>
                  </a:lnTo>
                  <a:lnTo>
                    <a:pt x="773500" y="193253"/>
                  </a:lnTo>
                  <a:lnTo>
                    <a:pt x="773919" y="197207"/>
                  </a:lnTo>
                  <a:lnTo>
                    <a:pt x="774006" y="198831"/>
                  </a:lnTo>
                  <a:lnTo>
                    <a:pt x="774062" y="199055"/>
                  </a:lnTo>
                  <a:lnTo>
                    <a:pt x="774450" y="207236"/>
                  </a:lnTo>
                  <a:lnTo>
                    <a:pt x="774454" y="207357"/>
                  </a:lnTo>
                  <a:lnTo>
                    <a:pt x="774454" y="207370"/>
                  </a:lnTo>
                  <a:lnTo>
                    <a:pt x="774757" y="213983"/>
                  </a:lnTo>
                  <a:lnTo>
                    <a:pt x="775896" y="220226"/>
                  </a:lnTo>
                  <a:lnTo>
                    <a:pt x="777614" y="228035"/>
                  </a:lnTo>
                  <a:lnTo>
                    <a:pt x="777632" y="228216"/>
                  </a:lnTo>
                  <a:lnTo>
                    <a:pt x="777662" y="228290"/>
                  </a:lnTo>
                  <a:lnTo>
                    <a:pt x="779570" y="237036"/>
                  </a:lnTo>
                  <a:lnTo>
                    <a:pt x="781495" y="244716"/>
                  </a:lnTo>
                  <a:lnTo>
                    <a:pt x="784090" y="252344"/>
                  </a:lnTo>
                  <a:lnTo>
                    <a:pt x="784189" y="252935"/>
                  </a:lnTo>
                  <a:lnTo>
                    <a:pt x="784440" y="253449"/>
                  </a:lnTo>
                  <a:lnTo>
                    <a:pt x="786948" y="261664"/>
                  </a:lnTo>
                  <a:lnTo>
                    <a:pt x="789896" y="269508"/>
                  </a:lnTo>
                  <a:lnTo>
                    <a:pt x="793393" y="277538"/>
                  </a:lnTo>
                  <a:lnTo>
                    <a:pt x="793531" y="278185"/>
                  </a:lnTo>
                  <a:lnTo>
                    <a:pt x="793976" y="278971"/>
                  </a:lnTo>
                  <a:lnTo>
                    <a:pt x="797369" y="287829"/>
                  </a:lnTo>
                  <a:lnTo>
                    <a:pt x="797373" y="287851"/>
                  </a:lnTo>
                  <a:lnTo>
                    <a:pt x="800930" y="296562"/>
                  </a:lnTo>
                  <a:lnTo>
                    <a:pt x="805157" y="304354"/>
                  </a:lnTo>
                  <a:lnTo>
                    <a:pt x="805342" y="305080"/>
                  </a:lnTo>
                  <a:lnTo>
                    <a:pt x="806119" y="306288"/>
                  </a:lnTo>
                  <a:lnTo>
                    <a:pt x="809538" y="313731"/>
                  </a:lnTo>
                  <a:lnTo>
                    <a:pt x="814132" y="320772"/>
                  </a:lnTo>
                  <a:lnTo>
                    <a:pt x="814175" y="320858"/>
                  </a:lnTo>
                  <a:lnTo>
                    <a:pt x="814201" y="320884"/>
                  </a:lnTo>
                  <a:lnTo>
                    <a:pt x="820024" y="329807"/>
                  </a:lnTo>
                  <a:lnTo>
                    <a:pt x="820655" y="331146"/>
                  </a:lnTo>
                  <a:lnTo>
                    <a:pt x="821134" y="331638"/>
                  </a:lnTo>
                  <a:lnTo>
                    <a:pt x="826021" y="340349"/>
                  </a:lnTo>
                  <a:lnTo>
                    <a:pt x="831080" y="347770"/>
                  </a:lnTo>
                  <a:lnTo>
                    <a:pt x="831292" y="348198"/>
                  </a:lnTo>
                  <a:lnTo>
                    <a:pt x="831486" y="348379"/>
                  </a:lnTo>
                  <a:lnTo>
                    <a:pt x="837309" y="357302"/>
                  </a:lnTo>
                  <a:lnTo>
                    <a:pt x="837823" y="358394"/>
                  </a:lnTo>
                  <a:lnTo>
                    <a:pt x="838579" y="359426"/>
                  </a:lnTo>
                  <a:lnTo>
                    <a:pt x="841760" y="365245"/>
                  </a:lnTo>
                  <a:lnTo>
                    <a:pt x="846725" y="370965"/>
                  </a:lnTo>
                  <a:lnTo>
                    <a:pt x="847955" y="373011"/>
                  </a:lnTo>
                  <a:lnTo>
                    <a:pt x="849052" y="374017"/>
                  </a:lnTo>
                  <a:lnTo>
                    <a:pt x="853636" y="380886"/>
                  </a:lnTo>
                  <a:lnTo>
                    <a:pt x="857945" y="386001"/>
                  </a:lnTo>
                  <a:lnTo>
                    <a:pt x="864869" y="392831"/>
                  </a:lnTo>
                  <a:lnTo>
                    <a:pt x="865452" y="393685"/>
                  </a:lnTo>
                  <a:lnTo>
                    <a:pt x="866220" y="394255"/>
                  </a:lnTo>
                  <a:lnTo>
                    <a:pt x="871586" y="400290"/>
                  </a:lnTo>
                  <a:lnTo>
                    <a:pt x="878096" y="406382"/>
                  </a:lnTo>
                  <a:lnTo>
                    <a:pt x="878105" y="406386"/>
                  </a:lnTo>
                  <a:lnTo>
                    <a:pt x="878109" y="406395"/>
                  </a:lnTo>
                  <a:lnTo>
                    <a:pt x="884412" y="412300"/>
                  </a:lnTo>
                  <a:lnTo>
                    <a:pt x="884619" y="412594"/>
                  </a:lnTo>
                  <a:lnTo>
                    <a:pt x="884938" y="412805"/>
                  </a:lnTo>
                  <a:lnTo>
                    <a:pt x="890214" y="418007"/>
                  </a:lnTo>
                  <a:lnTo>
                    <a:pt x="891988" y="419341"/>
                  </a:lnTo>
                  <a:lnTo>
                    <a:pt x="894134" y="416125"/>
                  </a:lnTo>
                  <a:lnTo>
                    <a:pt x="898360" y="409477"/>
                  </a:lnTo>
                  <a:lnTo>
                    <a:pt x="901930" y="401853"/>
                  </a:lnTo>
                  <a:lnTo>
                    <a:pt x="905233" y="393914"/>
                  </a:lnTo>
                  <a:lnTo>
                    <a:pt x="908496" y="384456"/>
                  </a:lnTo>
                  <a:lnTo>
                    <a:pt x="908833" y="383830"/>
                  </a:lnTo>
                  <a:lnTo>
                    <a:pt x="908932" y="383333"/>
                  </a:lnTo>
                  <a:lnTo>
                    <a:pt x="912071" y="375464"/>
                  </a:lnTo>
                  <a:lnTo>
                    <a:pt x="913923" y="367853"/>
                  </a:lnTo>
                  <a:lnTo>
                    <a:pt x="915269" y="358731"/>
                  </a:lnTo>
                  <a:lnTo>
                    <a:pt x="916508" y="349212"/>
                  </a:lnTo>
                  <a:lnTo>
                    <a:pt x="916854" y="338864"/>
                  </a:lnTo>
                  <a:lnTo>
                    <a:pt x="916953" y="338441"/>
                  </a:lnTo>
                  <a:lnTo>
                    <a:pt x="917212" y="335156"/>
                  </a:lnTo>
                  <a:lnTo>
                    <a:pt x="918676" y="325952"/>
                  </a:lnTo>
                  <a:lnTo>
                    <a:pt x="918542" y="317254"/>
                  </a:lnTo>
                  <a:lnTo>
                    <a:pt x="918542" y="317245"/>
                  </a:lnTo>
                  <a:lnTo>
                    <a:pt x="918339" y="305524"/>
                  </a:lnTo>
                  <a:lnTo>
                    <a:pt x="918339" y="305481"/>
                  </a:lnTo>
                  <a:lnTo>
                    <a:pt x="918339" y="305481"/>
                  </a:lnTo>
                  <a:lnTo>
                    <a:pt x="918153" y="294305"/>
                  </a:lnTo>
                  <a:lnTo>
                    <a:pt x="917273" y="283482"/>
                  </a:lnTo>
                  <a:lnTo>
                    <a:pt x="916232" y="273808"/>
                  </a:lnTo>
                  <a:lnTo>
                    <a:pt x="914454" y="263140"/>
                  </a:lnTo>
                  <a:lnTo>
                    <a:pt x="914389" y="262385"/>
                  </a:lnTo>
                  <a:lnTo>
                    <a:pt x="914294" y="262109"/>
                  </a:lnTo>
                  <a:lnTo>
                    <a:pt x="913038" y="253030"/>
                  </a:lnTo>
                  <a:lnTo>
                    <a:pt x="911212" y="245562"/>
                  </a:lnTo>
                  <a:lnTo>
                    <a:pt x="908069" y="237554"/>
                  </a:lnTo>
                  <a:lnTo>
                    <a:pt x="907900" y="236690"/>
                  </a:lnTo>
                  <a:lnTo>
                    <a:pt x="907421" y="235762"/>
                  </a:lnTo>
                  <a:lnTo>
                    <a:pt x="905142" y="228877"/>
                  </a:lnTo>
                  <a:lnTo>
                    <a:pt x="902245" y="222708"/>
                  </a:lnTo>
                  <a:lnTo>
                    <a:pt x="898589" y="215934"/>
                  </a:lnTo>
                  <a:lnTo>
                    <a:pt x="894716" y="209498"/>
                  </a:lnTo>
                  <a:lnTo>
                    <a:pt x="890615" y="204110"/>
                  </a:lnTo>
                  <a:lnTo>
                    <a:pt x="885193" y="198101"/>
                  </a:lnTo>
                  <a:lnTo>
                    <a:pt x="884744" y="197376"/>
                  </a:lnTo>
                  <a:lnTo>
                    <a:pt x="884205" y="196948"/>
                  </a:lnTo>
                  <a:lnTo>
                    <a:pt x="879646" y="191393"/>
                  </a:lnTo>
                  <a:lnTo>
                    <a:pt x="874811" y="187572"/>
                  </a:lnTo>
                  <a:lnTo>
                    <a:pt x="873442" y="185880"/>
                  </a:lnTo>
                  <a:lnTo>
                    <a:pt x="871396" y="184429"/>
                  </a:lnTo>
                  <a:lnTo>
                    <a:pt x="866622" y="179340"/>
                  </a:lnTo>
                  <a:lnTo>
                    <a:pt x="860910" y="174388"/>
                  </a:lnTo>
                  <a:lnTo>
                    <a:pt x="855985" y="170693"/>
                  </a:lnTo>
                  <a:lnTo>
                    <a:pt x="850597" y="166971"/>
                  </a:lnTo>
                  <a:lnTo>
                    <a:pt x="844596" y="163535"/>
                  </a:lnTo>
                  <a:lnTo>
                    <a:pt x="843340" y="162568"/>
                  </a:lnTo>
                  <a:lnTo>
                    <a:pt x="842244" y="162016"/>
                  </a:lnTo>
                  <a:lnTo>
                    <a:pt x="836057" y="157643"/>
                  </a:lnTo>
                  <a:lnTo>
                    <a:pt x="832889" y="155467"/>
                  </a:lnTo>
                  <a:lnTo>
                    <a:pt x="828632" y="153580"/>
                  </a:lnTo>
                  <a:lnTo>
                    <a:pt x="823767" y="151582"/>
                  </a:lnTo>
                  <a:lnTo>
                    <a:pt x="819830" y="150355"/>
                  </a:lnTo>
                  <a:lnTo>
                    <a:pt x="815889" y="149432"/>
                  </a:lnTo>
                  <a:lnTo>
                    <a:pt x="812137" y="148965"/>
                  </a:lnTo>
                  <a:lnTo>
                    <a:pt x="809128" y="148767"/>
                  </a:lnTo>
                  <a:close/>
                  <a:moveTo>
                    <a:pt x="501661" y="161692"/>
                  </a:moveTo>
                  <a:lnTo>
                    <a:pt x="497750" y="161903"/>
                  </a:lnTo>
                  <a:lnTo>
                    <a:pt x="496602" y="162067"/>
                  </a:lnTo>
                  <a:lnTo>
                    <a:pt x="495885" y="162344"/>
                  </a:lnTo>
                  <a:lnTo>
                    <a:pt x="492328" y="164204"/>
                  </a:lnTo>
                  <a:lnTo>
                    <a:pt x="490882" y="164563"/>
                  </a:lnTo>
                  <a:lnTo>
                    <a:pt x="489228" y="165422"/>
                  </a:lnTo>
                  <a:lnTo>
                    <a:pt x="488451" y="165901"/>
                  </a:lnTo>
                  <a:lnTo>
                    <a:pt x="487959" y="166510"/>
                  </a:lnTo>
                  <a:lnTo>
                    <a:pt x="487389" y="166963"/>
                  </a:lnTo>
                  <a:lnTo>
                    <a:pt x="487199" y="167373"/>
                  </a:lnTo>
                  <a:lnTo>
                    <a:pt x="484389" y="171664"/>
                  </a:lnTo>
                  <a:lnTo>
                    <a:pt x="483120" y="173663"/>
                  </a:lnTo>
                  <a:lnTo>
                    <a:pt x="482822" y="174384"/>
                  </a:lnTo>
                  <a:lnTo>
                    <a:pt x="482533" y="176115"/>
                  </a:lnTo>
                  <a:lnTo>
                    <a:pt x="481989" y="177626"/>
                  </a:lnTo>
                  <a:lnTo>
                    <a:pt x="481687" y="179616"/>
                  </a:lnTo>
                  <a:lnTo>
                    <a:pt x="480262" y="184209"/>
                  </a:lnTo>
                  <a:lnTo>
                    <a:pt x="479779" y="187550"/>
                  </a:lnTo>
                  <a:lnTo>
                    <a:pt x="479222" y="192593"/>
                  </a:lnTo>
                  <a:lnTo>
                    <a:pt x="479222" y="197341"/>
                  </a:lnTo>
                  <a:lnTo>
                    <a:pt x="479217" y="197622"/>
                  </a:lnTo>
                  <a:lnTo>
                    <a:pt x="479157" y="203579"/>
                  </a:lnTo>
                  <a:lnTo>
                    <a:pt x="479783" y="209826"/>
                  </a:lnTo>
                  <a:lnTo>
                    <a:pt x="479856" y="211233"/>
                  </a:lnTo>
                  <a:lnTo>
                    <a:pt x="479899" y="211419"/>
                  </a:lnTo>
                  <a:lnTo>
                    <a:pt x="480292" y="220001"/>
                  </a:lnTo>
                  <a:lnTo>
                    <a:pt x="480292" y="220057"/>
                  </a:lnTo>
                  <a:lnTo>
                    <a:pt x="480292" y="220061"/>
                  </a:lnTo>
                  <a:lnTo>
                    <a:pt x="480586" y="226511"/>
                  </a:lnTo>
                  <a:lnTo>
                    <a:pt x="482071" y="233617"/>
                  </a:lnTo>
                  <a:lnTo>
                    <a:pt x="482351" y="236263"/>
                  </a:lnTo>
                  <a:lnTo>
                    <a:pt x="482585" y="237101"/>
                  </a:lnTo>
                  <a:lnTo>
                    <a:pt x="483185" y="244318"/>
                  </a:lnTo>
                  <a:lnTo>
                    <a:pt x="484963" y="251407"/>
                  </a:lnTo>
                  <a:lnTo>
                    <a:pt x="484963" y="251407"/>
                  </a:lnTo>
                  <a:lnTo>
                    <a:pt x="487510" y="260481"/>
                  </a:lnTo>
                  <a:lnTo>
                    <a:pt x="487549" y="260762"/>
                  </a:lnTo>
                  <a:lnTo>
                    <a:pt x="487631" y="260939"/>
                  </a:lnTo>
                  <a:lnTo>
                    <a:pt x="490334" y="270958"/>
                  </a:lnTo>
                  <a:lnTo>
                    <a:pt x="490429" y="271654"/>
                  </a:lnTo>
                  <a:lnTo>
                    <a:pt x="490618" y="272111"/>
                  </a:lnTo>
                  <a:lnTo>
                    <a:pt x="492665" y="280939"/>
                  </a:lnTo>
                  <a:lnTo>
                    <a:pt x="495579" y="289353"/>
                  </a:lnTo>
                  <a:lnTo>
                    <a:pt x="499576" y="299502"/>
                  </a:lnTo>
                  <a:lnTo>
                    <a:pt x="499581" y="299528"/>
                  </a:lnTo>
                  <a:lnTo>
                    <a:pt x="503630" y="309246"/>
                  </a:lnTo>
                  <a:lnTo>
                    <a:pt x="503720" y="309708"/>
                  </a:lnTo>
                  <a:lnTo>
                    <a:pt x="504014" y="310226"/>
                  </a:lnTo>
                  <a:lnTo>
                    <a:pt x="507869" y="320370"/>
                  </a:lnTo>
                  <a:lnTo>
                    <a:pt x="512126" y="328871"/>
                  </a:lnTo>
                  <a:lnTo>
                    <a:pt x="517604" y="338726"/>
                  </a:lnTo>
                  <a:lnTo>
                    <a:pt x="517608" y="338739"/>
                  </a:lnTo>
                  <a:lnTo>
                    <a:pt x="523725" y="349441"/>
                  </a:lnTo>
                  <a:lnTo>
                    <a:pt x="523794" y="349691"/>
                  </a:lnTo>
                  <a:lnTo>
                    <a:pt x="523958" y="349860"/>
                  </a:lnTo>
                  <a:lnTo>
                    <a:pt x="529782" y="360328"/>
                  </a:lnTo>
                  <a:lnTo>
                    <a:pt x="529842" y="360566"/>
                  </a:lnTo>
                  <a:lnTo>
                    <a:pt x="529989" y="360721"/>
                  </a:lnTo>
                  <a:lnTo>
                    <a:pt x="534526" y="369083"/>
                  </a:lnTo>
                  <a:lnTo>
                    <a:pt x="540030" y="377341"/>
                  </a:lnTo>
                  <a:lnTo>
                    <a:pt x="540825" y="378990"/>
                  </a:lnTo>
                  <a:lnTo>
                    <a:pt x="541382" y="379573"/>
                  </a:lnTo>
                  <a:lnTo>
                    <a:pt x="545228" y="386666"/>
                  </a:lnTo>
                  <a:lnTo>
                    <a:pt x="550313" y="392805"/>
                  </a:lnTo>
                  <a:lnTo>
                    <a:pt x="556608" y="399841"/>
                  </a:lnTo>
                  <a:lnTo>
                    <a:pt x="556621" y="399859"/>
                  </a:lnTo>
                  <a:lnTo>
                    <a:pt x="556629" y="399867"/>
                  </a:lnTo>
                  <a:lnTo>
                    <a:pt x="563286" y="407305"/>
                  </a:lnTo>
                  <a:lnTo>
                    <a:pt x="563320" y="407362"/>
                  </a:lnTo>
                  <a:lnTo>
                    <a:pt x="563368" y="407396"/>
                  </a:lnTo>
                  <a:lnTo>
                    <a:pt x="564590" y="408773"/>
                  </a:lnTo>
                  <a:lnTo>
                    <a:pt x="564926" y="408048"/>
                  </a:lnTo>
                  <a:lnTo>
                    <a:pt x="567599" y="399846"/>
                  </a:lnTo>
                  <a:lnTo>
                    <a:pt x="570668" y="388945"/>
                  </a:lnTo>
                  <a:lnTo>
                    <a:pt x="573306" y="378330"/>
                  </a:lnTo>
                  <a:lnTo>
                    <a:pt x="575641" y="366394"/>
                  </a:lnTo>
                  <a:lnTo>
                    <a:pt x="577424" y="355675"/>
                  </a:lnTo>
                  <a:lnTo>
                    <a:pt x="578926" y="343639"/>
                  </a:lnTo>
                  <a:lnTo>
                    <a:pt x="579064" y="343211"/>
                  </a:lnTo>
                  <a:lnTo>
                    <a:pt x="579155" y="342188"/>
                  </a:lnTo>
                  <a:lnTo>
                    <a:pt x="581283" y="330459"/>
                  </a:lnTo>
                  <a:lnTo>
                    <a:pt x="582328" y="318933"/>
                  </a:lnTo>
                  <a:lnTo>
                    <a:pt x="583131" y="308387"/>
                  </a:lnTo>
                  <a:lnTo>
                    <a:pt x="583261" y="297529"/>
                  </a:lnTo>
                  <a:lnTo>
                    <a:pt x="583261" y="297525"/>
                  </a:lnTo>
                  <a:lnTo>
                    <a:pt x="583261" y="297512"/>
                  </a:lnTo>
                  <a:lnTo>
                    <a:pt x="583403" y="287087"/>
                  </a:lnTo>
                  <a:lnTo>
                    <a:pt x="582859" y="276959"/>
                  </a:lnTo>
                  <a:lnTo>
                    <a:pt x="581715" y="266037"/>
                  </a:lnTo>
                  <a:lnTo>
                    <a:pt x="580118" y="255042"/>
                  </a:lnTo>
                  <a:lnTo>
                    <a:pt x="580057" y="254235"/>
                  </a:lnTo>
                  <a:lnTo>
                    <a:pt x="579984" y="253988"/>
                  </a:lnTo>
                  <a:lnTo>
                    <a:pt x="578874" y="244189"/>
                  </a:lnTo>
                  <a:lnTo>
                    <a:pt x="576612" y="235339"/>
                  </a:lnTo>
                  <a:lnTo>
                    <a:pt x="574169" y="227426"/>
                  </a:lnTo>
                  <a:lnTo>
                    <a:pt x="570979" y="220105"/>
                  </a:lnTo>
                  <a:lnTo>
                    <a:pt x="570797" y="219246"/>
                  </a:lnTo>
                  <a:lnTo>
                    <a:pt x="570215" y="218175"/>
                  </a:lnTo>
                  <a:lnTo>
                    <a:pt x="567240" y="209934"/>
                  </a:lnTo>
                  <a:lnTo>
                    <a:pt x="565030" y="205518"/>
                  </a:lnTo>
                  <a:lnTo>
                    <a:pt x="561041" y="200471"/>
                  </a:lnTo>
                  <a:lnTo>
                    <a:pt x="560523" y="199530"/>
                  </a:lnTo>
                  <a:lnTo>
                    <a:pt x="560001" y="199068"/>
                  </a:lnTo>
                  <a:lnTo>
                    <a:pt x="555485" y="192623"/>
                  </a:lnTo>
                  <a:lnTo>
                    <a:pt x="550188" y="186704"/>
                  </a:lnTo>
                  <a:lnTo>
                    <a:pt x="545759" y="181977"/>
                  </a:lnTo>
                  <a:lnTo>
                    <a:pt x="542310" y="179102"/>
                  </a:lnTo>
                  <a:lnTo>
                    <a:pt x="536754" y="175554"/>
                  </a:lnTo>
                  <a:lnTo>
                    <a:pt x="536478" y="175256"/>
                  </a:lnTo>
                  <a:lnTo>
                    <a:pt x="535865" y="174949"/>
                  </a:lnTo>
                  <a:lnTo>
                    <a:pt x="529972" y="170827"/>
                  </a:lnTo>
                  <a:lnTo>
                    <a:pt x="526078" y="168603"/>
                  </a:lnTo>
                  <a:lnTo>
                    <a:pt x="520496" y="165884"/>
                  </a:lnTo>
                  <a:lnTo>
                    <a:pt x="514867" y="163324"/>
                  </a:lnTo>
                  <a:lnTo>
                    <a:pt x="512169" y="162175"/>
                  </a:lnTo>
                  <a:lnTo>
                    <a:pt x="510731" y="161977"/>
                  </a:lnTo>
                  <a:lnTo>
                    <a:pt x="505620" y="161692"/>
                  </a:lnTo>
                  <a:close/>
                  <a:moveTo>
                    <a:pt x="207465" y="141648"/>
                  </a:moveTo>
                  <a:lnTo>
                    <a:pt x="205397" y="141834"/>
                  </a:lnTo>
                  <a:lnTo>
                    <a:pt x="202340" y="142395"/>
                  </a:lnTo>
                  <a:lnTo>
                    <a:pt x="200337" y="142581"/>
                  </a:lnTo>
                  <a:lnTo>
                    <a:pt x="199767" y="142740"/>
                  </a:lnTo>
                  <a:lnTo>
                    <a:pt x="196081" y="143047"/>
                  </a:lnTo>
                  <a:lnTo>
                    <a:pt x="192541" y="143638"/>
                  </a:lnTo>
                  <a:lnTo>
                    <a:pt x="188431" y="143988"/>
                  </a:lnTo>
                  <a:lnTo>
                    <a:pt x="188397" y="144001"/>
                  </a:lnTo>
                  <a:lnTo>
                    <a:pt x="186199" y="144394"/>
                  </a:lnTo>
                  <a:lnTo>
                    <a:pt x="184114" y="145166"/>
                  </a:lnTo>
                  <a:lnTo>
                    <a:pt x="181174" y="145706"/>
                  </a:lnTo>
                  <a:lnTo>
                    <a:pt x="179650" y="146168"/>
                  </a:lnTo>
                  <a:lnTo>
                    <a:pt x="177729" y="146936"/>
                  </a:lnTo>
                  <a:lnTo>
                    <a:pt x="175040" y="148288"/>
                  </a:lnTo>
                  <a:lnTo>
                    <a:pt x="173041" y="149535"/>
                  </a:lnTo>
                  <a:lnTo>
                    <a:pt x="171224" y="150062"/>
                  </a:lnTo>
                  <a:lnTo>
                    <a:pt x="169816" y="151258"/>
                  </a:lnTo>
                  <a:lnTo>
                    <a:pt x="168884" y="151672"/>
                  </a:lnTo>
                  <a:lnTo>
                    <a:pt x="168090" y="152268"/>
                  </a:lnTo>
                  <a:lnTo>
                    <a:pt x="166544" y="153092"/>
                  </a:lnTo>
                  <a:lnTo>
                    <a:pt x="166475" y="153174"/>
                  </a:lnTo>
                  <a:lnTo>
                    <a:pt x="163328" y="155747"/>
                  </a:lnTo>
                  <a:lnTo>
                    <a:pt x="161075" y="158299"/>
                  </a:lnTo>
                  <a:lnTo>
                    <a:pt x="160617" y="158618"/>
                  </a:lnTo>
                  <a:lnTo>
                    <a:pt x="159697" y="160138"/>
                  </a:lnTo>
                  <a:lnTo>
                    <a:pt x="156926" y="163306"/>
                  </a:lnTo>
                  <a:lnTo>
                    <a:pt x="155583" y="164312"/>
                  </a:lnTo>
                  <a:lnTo>
                    <a:pt x="155355" y="164770"/>
                  </a:lnTo>
                  <a:lnTo>
                    <a:pt x="155342" y="164783"/>
                  </a:lnTo>
                  <a:lnTo>
                    <a:pt x="153891" y="167697"/>
                  </a:lnTo>
                  <a:lnTo>
                    <a:pt x="152363" y="170930"/>
                  </a:lnTo>
                  <a:lnTo>
                    <a:pt x="151655" y="171733"/>
                  </a:lnTo>
                  <a:lnTo>
                    <a:pt x="150761" y="173525"/>
                  </a:lnTo>
                  <a:lnTo>
                    <a:pt x="150740" y="173684"/>
                  </a:lnTo>
                  <a:lnTo>
                    <a:pt x="150109" y="176003"/>
                  </a:lnTo>
                  <a:lnTo>
                    <a:pt x="149915" y="177945"/>
                  </a:lnTo>
                  <a:lnTo>
                    <a:pt x="149803" y="178325"/>
                  </a:lnTo>
                  <a:lnTo>
                    <a:pt x="149708" y="179460"/>
                  </a:lnTo>
                  <a:lnTo>
                    <a:pt x="148901" y="184326"/>
                  </a:lnTo>
                  <a:lnTo>
                    <a:pt x="148870" y="184408"/>
                  </a:lnTo>
                  <a:lnTo>
                    <a:pt x="148862" y="184537"/>
                  </a:lnTo>
                  <a:lnTo>
                    <a:pt x="148150" y="188474"/>
                  </a:lnTo>
                  <a:lnTo>
                    <a:pt x="147947" y="189877"/>
                  </a:lnTo>
                  <a:lnTo>
                    <a:pt x="148210" y="191699"/>
                  </a:lnTo>
                  <a:lnTo>
                    <a:pt x="148478" y="195377"/>
                  </a:lnTo>
                  <a:lnTo>
                    <a:pt x="148478" y="198511"/>
                  </a:lnTo>
                  <a:lnTo>
                    <a:pt x="149419" y="202738"/>
                  </a:lnTo>
                  <a:lnTo>
                    <a:pt x="149777" y="205915"/>
                  </a:lnTo>
                  <a:lnTo>
                    <a:pt x="150001" y="206778"/>
                  </a:lnTo>
                  <a:lnTo>
                    <a:pt x="150312" y="211777"/>
                  </a:lnTo>
                  <a:lnTo>
                    <a:pt x="151150" y="216768"/>
                  </a:lnTo>
                  <a:lnTo>
                    <a:pt x="152868" y="223973"/>
                  </a:lnTo>
                  <a:lnTo>
                    <a:pt x="152872" y="224016"/>
                  </a:lnTo>
                  <a:lnTo>
                    <a:pt x="154763" y="231553"/>
                  </a:lnTo>
                  <a:lnTo>
                    <a:pt x="154780" y="231674"/>
                  </a:lnTo>
                  <a:lnTo>
                    <a:pt x="154802" y="231726"/>
                  </a:lnTo>
                  <a:lnTo>
                    <a:pt x="157120" y="240977"/>
                  </a:lnTo>
                  <a:lnTo>
                    <a:pt x="157176" y="241417"/>
                  </a:lnTo>
                  <a:lnTo>
                    <a:pt x="157284" y="241676"/>
                  </a:lnTo>
                  <a:lnTo>
                    <a:pt x="159214" y="250151"/>
                  </a:lnTo>
                  <a:lnTo>
                    <a:pt x="159240" y="250388"/>
                  </a:lnTo>
                  <a:lnTo>
                    <a:pt x="159287" y="250505"/>
                  </a:lnTo>
                  <a:lnTo>
                    <a:pt x="160712" y="256984"/>
                  </a:lnTo>
                  <a:lnTo>
                    <a:pt x="163712" y="264168"/>
                  </a:lnTo>
                  <a:lnTo>
                    <a:pt x="164144" y="266305"/>
                  </a:lnTo>
                  <a:lnTo>
                    <a:pt x="165210" y="269037"/>
                  </a:lnTo>
                  <a:lnTo>
                    <a:pt x="166760" y="276786"/>
                  </a:lnTo>
                  <a:lnTo>
                    <a:pt x="169864" y="284833"/>
                  </a:lnTo>
                  <a:lnTo>
                    <a:pt x="170140" y="286318"/>
                  </a:lnTo>
                  <a:lnTo>
                    <a:pt x="170839" y="287911"/>
                  </a:lnTo>
                  <a:lnTo>
                    <a:pt x="173434" y="298259"/>
                  </a:lnTo>
                  <a:lnTo>
                    <a:pt x="176223" y="307113"/>
                  </a:lnTo>
                  <a:lnTo>
                    <a:pt x="179426" y="315643"/>
                  </a:lnTo>
                  <a:lnTo>
                    <a:pt x="179473" y="315894"/>
                  </a:lnTo>
                  <a:lnTo>
                    <a:pt x="179599" y="316123"/>
                  </a:lnTo>
                  <a:lnTo>
                    <a:pt x="182728" y="324804"/>
                  </a:lnTo>
                  <a:lnTo>
                    <a:pt x="186419" y="332510"/>
                  </a:lnTo>
                  <a:lnTo>
                    <a:pt x="186562" y="333123"/>
                  </a:lnTo>
                  <a:lnTo>
                    <a:pt x="187071" y="333977"/>
                  </a:lnTo>
                  <a:lnTo>
                    <a:pt x="189933" y="340958"/>
                  </a:lnTo>
                  <a:lnTo>
                    <a:pt x="194030" y="347891"/>
                  </a:lnTo>
                  <a:lnTo>
                    <a:pt x="194155" y="348340"/>
                  </a:lnTo>
                  <a:lnTo>
                    <a:pt x="194479" y="348677"/>
                  </a:lnTo>
                  <a:lnTo>
                    <a:pt x="198731" y="356404"/>
                  </a:lnTo>
                  <a:lnTo>
                    <a:pt x="198930" y="357155"/>
                  </a:lnTo>
                  <a:lnTo>
                    <a:pt x="199388" y="357673"/>
                  </a:lnTo>
                  <a:lnTo>
                    <a:pt x="202263" y="363592"/>
                  </a:lnTo>
                  <a:lnTo>
                    <a:pt x="203605" y="360691"/>
                  </a:lnTo>
                  <a:lnTo>
                    <a:pt x="207490" y="350088"/>
                  </a:lnTo>
                  <a:lnTo>
                    <a:pt x="208354" y="348543"/>
                  </a:lnTo>
                  <a:lnTo>
                    <a:pt x="208565" y="347645"/>
                  </a:lnTo>
                  <a:lnTo>
                    <a:pt x="213703" y="337444"/>
                  </a:lnTo>
                  <a:lnTo>
                    <a:pt x="217355" y="327463"/>
                  </a:lnTo>
                  <a:lnTo>
                    <a:pt x="221102" y="316386"/>
                  </a:lnTo>
                  <a:lnTo>
                    <a:pt x="221378" y="315864"/>
                  </a:lnTo>
                  <a:lnTo>
                    <a:pt x="221460" y="315436"/>
                  </a:lnTo>
                  <a:lnTo>
                    <a:pt x="225423" y="305334"/>
                  </a:lnTo>
                  <a:lnTo>
                    <a:pt x="228592" y="294779"/>
                  </a:lnTo>
                  <a:lnTo>
                    <a:pt x="228790" y="294378"/>
                  </a:lnTo>
                  <a:lnTo>
                    <a:pt x="228851" y="294007"/>
                  </a:lnTo>
                  <a:lnTo>
                    <a:pt x="232835" y="282442"/>
                  </a:lnTo>
                  <a:lnTo>
                    <a:pt x="232857" y="282403"/>
                  </a:lnTo>
                  <a:lnTo>
                    <a:pt x="236457" y="272094"/>
                  </a:lnTo>
                  <a:lnTo>
                    <a:pt x="239047" y="262998"/>
                  </a:lnTo>
                  <a:lnTo>
                    <a:pt x="240809" y="253466"/>
                  </a:lnTo>
                  <a:lnTo>
                    <a:pt x="241340" y="252067"/>
                  </a:lnTo>
                  <a:lnTo>
                    <a:pt x="241607" y="250401"/>
                  </a:lnTo>
                  <a:lnTo>
                    <a:pt x="244612" y="241150"/>
                  </a:lnTo>
                  <a:lnTo>
                    <a:pt x="246179" y="233297"/>
                  </a:lnTo>
                  <a:lnTo>
                    <a:pt x="247513" y="224607"/>
                  </a:lnTo>
                  <a:lnTo>
                    <a:pt x="248230" y="215654"/>
                  </a:lnTo>
                  <a:lnTo>
                    <a:pt x="248368" y="215157"/>
                  </a:lnTo>
                  <a:lnTo>
                    <a:pt x="248519" y="213426"/>
                  </a:lnTo>
                  <a:lnTo>
                    <a:pt x="249646" y="206916"/>
                  </a:lnTo>
                  <a:lnTo>
                    <a:pt x="249646" y="191561"/>
                  </a:lnTo>
                  <a:lnTo>
                    <a:pt x="249572" y="183044"/>
                  </a:lnTo>
                  <a:lnTo>
                    <a:pt x="249572" y="182810"/>
                  </a:lnTo>
                  <a:lnTo>
                    <a:pt x="249572" y="178152"/>
                  </a:lnTo>
                  <a:lnTo>
                    <a:pt x="248640" y="173974"/>
                  </a:lnTo>
                  <a:lnTo>
                    <a:pt x="248415" y="171988"/>
                  </a:lnTo>
                  <a:lnTo>
                    <a:pt x="248165" y="171172"/>
                  </a:lnTo>
                  <a:lnTo>
                    <a:pt x="247379" y="164334"/>
                  </a:lnTo>
                  <a:lnTo>
                    <a:pt x="246339" y="158091"/>
                  </a:lnTo>
                  <a:lnTo>
                    <a:pt x="246136" y="155730"/>
                  </a:lnTo>
                  <a:lnTo>
                    <a:pt x="246011" y="155242"/>
                  </a:lnTo>
                  <a:lnTo>
                    <a:pt x="245998" y="154979"/>
                  </a:lnTo>
                  <a:lnTo>
                    <a:pt x="245743" y="154452"/>
                  </a:lnTo>
                  <a:lnTo>
                    <a:pt x="245130" y="153779"/>
                  </a:lnTo>
                  <a:lnTo>
                    <a:pt x="242954" y="149432"/>
                  </a:lnTo>
                  <a:lnTo>
                    <a:pt x="241966" y="147882"/>
                  </a:lnTo>
                  <a:lnTo>
                    <a:pt x="241875" y="147778"/>
                  </a:lnTo>
                  <a:lnTo>
                    <a:pt x="240230" y="147023"/>
                  </a:lnTo>
                  <a:lnTo>
                    <a:pt x="239583" y="146457"/>
                  </a:lnTo>
                  <a:lnTo>
                    <a:pt x="237377" y="145447"/>
                  </a:lnTo>
                  <a:lnTo>
                    <a:pt x="235464" y="144230"/>
                  </a:lnTo>
                  <a:lnTo>
                    <a:pt x="232978" y="143738"/>
                  </a:lnTo>
                  <a:lnTo>
                    <a:pt x="232326" y="143479"/>
                  </a:lnTo>
                  <a:lnTo>
                    <a:pt x="231428" y="143358"/>
                  </a:lnTo>
                  <a:lnTo>
                    <a:pt x="228091" y="142455"/>
                  </a:lnTo>
                  <a:lnTo>
                    <a:pt x="225604" y="141998"/>
                  </a:lnTo>
                  <a:lnTo>
                    <a:pt x="223381" y="141795"/>
                  </a:lnTo>
                  <a:lnTo>
                    <a:pt x="219833" y="141730"/>
                  </a:lnTo>
                  <a:lnTo>
                    <a:pt x="215740" y="141730"/>
                  </a:lnTo>
                  <a:lnTo>
                    <a:pt x="215248" y="141726"/>
                  </a:lnTo>
                  <a:lnTo>
                    <a:pt x="211169" y="141648"/>
                  </a:lnTo>
                  <a:close/>
                  <a:moveTo>
                    <a:pt x="1185740" y="131344"/>
                  </a:moveTo>
                  <a:lnTo>
                    <a:pt x="1185157" y="131348"/>
                  </a:lnTo>
                  <a:lnTo>
                    <a:pt x="1183659" y="131348"/>
                  </a:lnTo>
                  <a:lnTo>
                    <a:pt x="1183042" y="131473"/>
                  </a:lnTo>
                  <a:lnTo>
                    <a:pt x="1177227" y="132065"/>
                  </a:lnTo>
                  <a:lnTo>
                    <a:pt x="1176303" y="132436"/>
                  </a:lnTo>
                  <a:lnTo>
                    <a:pt x="1174132" y="133524"/>
                  </a:lnTo>
                  <a:lnTo>
                    <a:pt x="1173342" y="135186"/>
                  </a:lnTo>
                  <a:lnTo>
                    <a:pt x="1172289" y="137655"/>
                  </a:lnTo>
                  <a:lnTo>
                    <a:pt x="1172060" y="138574"/>
                  </a:lnTo>
                  <a:lnTo>
                    <a:pt x="1171840" y="142352"/>
                  </a:lnTo>
                  <a:lnTo>
                    <a:pt x="1171835" y="142356"/>
                  </a:lnTo>
                  <a:lnTo>
                    <a:pt x="1171835" y="142378"/>
                  </a:lnTo>
                  <a:lnTo>
                    <a:pt x="1171438" y="148754"/>
                  </a:lnTo>
                  <a:lnTo>
                    <a:pt x="1171399" y="148905"/>
                  </a:lnTo>
                  <a:lnTo>
                    <a:pt x="1171360" y="149695"/>
                  </a:lnTo>
                  <a:lnTo>
                    <a:pt x="1170911" y="154444"/>
                  </a:lnTo>
                  <a:lnTo>
                    <a:pt x="1171244" y="157086"/>
                  </a:lnTo>
                  <a:lnTo>
                    <a:pt x="1171507" y="161204"/>
                  </a:lnTo>
                  <a:lnTo>
                    <a:pt x="1171507" y="161204"/>
                  </a:lnTo>
                  <a:lnTo>
                    <a:pt x="1171503" y="161640"/>
                  </a:lnTo>
                  <a:lnTo>
                    <a:pt x="1171421" y="167550"/>
                  </a:lnTo>
                  <a:lnTo>
                    <a:pt x="1171835" y="172480"/>
                  </a:lnTo>
                  <a:lnTo>
                    <a:pt x="1172940" y="178001"/>
                  </a:lnTo>
                  <a:lnTo>
                    <a:pt x="1173091" y="179486"/>
                  </a:lnTo>
                  <a:lnTo>
                    <a:pt x="1173294" y="180104"/>
                  </a:lnTo>
                  <a:lnTo>
                    <a:pt x="1174391" y="188116"/>
                  </a:lnTo>
                  <a:lnTo>
                    <a:pt x="1175794" y="195809"/>
                  </a:lnTo>
                  <a:lnTo>
                    <a:pt x="1175837" y="196275"/>
                  </a:lnTo>
                  <a:lnTo>
                    <a:pt x="1175902" y="196461"/>
                  </a:lnTo>
                  <a:lnTo>
                    <a:pt x="1176895" y="202392"/>
                  </a:lnTo>
                  <a:lnTo>
                    <a:pt x="1179006" y="207547"/>
                  </a:lnTo>
                  <a:lnTo>
                    <a:pt x="1179632" y="210676"/>
                  </a:lnTo>
                  <a:lnTo>
                    <a:pt x="1181009" y="214531"/>
                  </a:lnTo>
                  <a:lnTo>
                    <a:pt x="1182213" y="221736"/>
                  </a:lnTo>
                  <a:lnTo>
                    <a:pt x="1184208" y="227983"/>
                  </a:lnTo>
                  <a:lnTo>
                    <a:pt x="1184294" y="228518"/>
                  </a:lnTo>
                  <a:lnTo>
                    <a:pt x="1184493" y="228941"/>
                  </a:lnTo>
                  <a:lnTo>
                    <a:pt x="1187186" y="238145"/>
                  </a:lnTo>
                  <a:lnTo>
                    <a:pt x="1187273" y="238724"/>
                  </a:lnTo>
                  <a:lnTo>
                    <a:pt x="1187458" y="239134"/>
                  </a:lnTo>
                  <a:lnTo>
                    <a:pt x="1189271" y="245968"/>
                  </a:lnTo>
                  <a:lnTo>
                    <a:pt x="1191935" y="252616"/>
                  </a:lnTo>
                  <a:lnTo>
                    <a:pt x="1191957" y="252737"/>
                  </a:lnTo>
                  <a:lnTo>
                    <a:pt x="1192008" y="252823"/>
                  </a:lnTo>
                  <a:lnTo>
                    <a:pt x="1195397" y="261284"/>
                  </a:lnTo>
                  <a:lnTo>
                    <a:pt x="1195669" y="262674"/>
                  </a:lnTo>
                  <a:lnTo>
                    <a:pt x="1196429" y="264246"/>
                  </a:lnTo>
                  <a:lnTo>
                    <a:pt x="1198536" y="271360"/>
                  </a:lnTo>
                  <a:lnTo>
                    <a:pt x="1201320" y="277598"/>
                  </a:lnTo>
                  <a:lnTo>
                    <a:pt x="1205179" y="285312"/>
                  </a:lnTo>
                  <a:lnTo>
                    <a:pt x="1205503" y="286664"/>
                  </a:lnTo>
                  <a:lnTo>
                    <a:pt x="1206716" y="288878"/>
                  </a:lnTo>
                  <a:lnTo>
                    <a:pt x="1209742" y="297270"/>
                  </a:lnTo>
                  <a:lnTo>
                    <a:pt x="1213278" y="304648"/>
                  </a:lnTo>
                  <a:lnTo>
                    <a:pt x="1213399" y="305166"/>
                  </a:lnTo>
                  <a:lnTo>
                    <a:pt x="1213826" y="305857"/>
                  </a:lnTo>
                  <a:lnTo>
                    <a:pt x="1217474" y="314227"/>
                  </a:lnTo>
                  <a:lnTo>
                    <a:pt x="1220984" y="321234"/>
                  </a:lnTo>
                  <a:lnTo>
                    <a:pt x="1224701" y="327653"/>
                  </a:lnTo>
                  <a:lnTo>
                    <a:pt x="1225012" y="328383"/>
                  </a:lnTo>
                  <a:lnTo>
                    <a:pt x="1225417" y="328957"/>
                  </a:lnTo>
                  <a:lnTo>
                    <a:pt x="1228646" y="335109"/>
                  </a:lnTo>
                  <a:lnTo>
                    <a:pt x="1232657" y="340544"/>
                  </a:lnTo>
                  <a:lnTo>
                    <a:pt x="1233162" y="341511"/>
                  </a:lnTo>
                  <a:lnTo>
                    <a:pt x="1233633" y="341947"/>
                  </a:lnTo>
                  <a:lnTo>
                    <a:pt x="1237833" y="348301"/>
                  </a:lnTo>
                  <a:lnTo>
                    <a:pt x="1242193" y="353512"/>
                  </a:lnTo>
                  <a:lnTo>
                    <a:pt x="1242210" y="353542"/>
                  </a:lnTo>
                  <a:lnTo>
                    <a:pt x="1242232" y="353559"/>
                  </a:lnTo>
                  <a:lnTo>
                    <a:pt x="1243950" y="355610"/>
                  </a:lnTo>
                  <a:lnTo>
                    <a:pt x="1246078" y="350313"/>
                  </a:lnTo>
                  <a:lnTo>
                    <a:pt x="1249968" y="339331"/>
                  </a:lnTo>
                  <a:lnTo>
                    <a:pt x="1253719" y="327299"/>
                  </a:lnTo>
                  <a:lnTo>
                    <a:pt x="1253819" y="327101"/>
                  </a:lnTo>
                  <a:lnTo>
                    <a:pt x="1253845" y="326945"/>
                  </a:lnTo>
                  <a:lnTo>
                    <a:pt x="1257708" y="315341"/>
                  </a:lnTo>
                  <a:lnTo>
                    <a:pt x="1260022" y="305395"/>
                  </a:lnTo>
                  <a:lnTo>
                    <a:pt x="1262297" y="293994"/>
                  </a:lnTo>
                  <a:lnTo>
                    <a:pt x="1263217" y="283840"/>
                  </a:lnTo>
                  <a:lnTo>
                    <a:pt x="1263355" y="283352"/>
                  </a:lnTo>
                  <a:lnTo>
                    <a:pt x="1263480" y="281768"/>
                  </a:lnTo>
                  <a:lnTo>
                    <a:pt x="1265030" y="272081"/>
                  </a:lnTo>
                  <a:lnTo>
                    <a:pt x="1265297" y="261660"/>
                  </a:lnTo>
                  <a:lnTo>
                    <a:pt x="1265315" y="261591"/>
                  </a:lnTo>
                  <a:lnTo>
                    <a:pt x="1265341" y="260680"/>
                  </a:lnTo>
                  <a:lnTo>
                    <a:pt x="1265880" y="251273"/>
                  </a:lnTo>
                  <a:lnTo>
                    <a:pt x="1265699" y="240753"/>
                  </a:lnTo>
                  <a:lnTo>
                    <a:pt x="1265699" y="240744"/>
                  </a:lnTo>
                  <a:lnTo>
                    <a:pt x="1265518" y="231009"/>
                  </a:lnTo>
                  <a:lnTo>
                    <a:pt x="1264654" y="221788"/>
                  </a:lnTo>
                  <a:lnTo>
                    <a:pt x="1264633" y="221309"/>
                  </a:lnTo>
                  <a:lnTo>
                    <a:pt x="1264607" y="221214"/>
                  </a:lnTo>
                  <a:lnTo>
                    <a:pt x="1264028" y="213996"/>
                  </a:lnTo>
                  <a:lnTo>
                    <a:pt x="1262327" y="206934"/>
                  </a:lnTo>
                  <a:lnTo>
                    <a:pt x="1262258" y="206342"/>
                  </a:lnTo>
                  <a:lnTo>
                    <a:pt x="1262120" y="206005"/>
                  </a:lnTo>
                  <a:lnTo>
                    <a:pt x="1260713" y="199556"/>
                  </a:lnTo>
                  <a:lnTo>
                    <a:pt x="1258257" y="193296"/>
                  </a:lnTo>
                  <a:lnTo>
                    <a:pt x="1255498" y="186873"/>
                  </a:lnTo>
                  <a:lnTo>
                    <a:pt x="1252161" y="180509"/>
                  </a:lnTo>
                  <a:lnTo>
                    <a:pt x="1247624" y="172843"/>
                  </a:lnTo>
                  <a:lnTo>
                    <a:pt x="1247524" y="172609"/>
                  </a:lnTo>
                  <a:lnTo>
                    <a:pt x="1247391" y="172437"/>
                  </a:lnTo>
                  <a:lnTo>
                    <a:pt x="1244619" y="167649"/>
                  </a:lnTo>
                  <a:lnTo>
                    <a:pt x="1242184" y="164826"/>
                  </a:lnTo>
                  <a:lnTo>
                    <a:pt x="1238377" y="161593"/>
                  </a:lnTo>
                  <a:lnTo>
                    <a:pt x="1236939" y="159715"/>
                  </a:lnTo>
                  <a:lnTo>
                    <a:pt x="1235001" y="158268"/>
                  </a:lnTo>
                  <a:lnTo>
                    <a:pt x="1232027" y="154893"/>
                  </a:lnTo>
                  <a:lnTo>
                    <a:pt x="1228655" y="152419"/>
                  </a:lnTo>
                  <a:lnTo>
                    <a:pt x="1228547" y="152285"/>
                  </a:lnTo>
                  <a:lnTo>
                    <a:pt x="1228336" y="152177"/>
                  </a:lnTo>
                  <a:lnTo>
                    <a:pt x="1223859" y="148780"/>
                  </a:lnTo>
                  <a:lnTo>
                    <a:pt x="1218545" y="145564"/>
                  </a:lnTo>
                  <a:lnTo>
                    <a:pt x="1218502" y="145520"/>
                  </a:lnTo>
                  <a:lnTo>
                    <a:pt x="1218433" y="145490"/>
                  </a:lnTo>
                  <a:lnTo>
                    <a:pt x="1213295" y="142317"/>
                  </a:lnTo>
                  <a:lnTo>
                    <a:pt x="1207316" y="139062"/>
                  </a:lnTo>
                  <a:lnTo>
                    <a:pt x="1207001" y="138829"/>
                  </a:lnTo>
                  <a:lnTo>
                    <a:pt x="1206673" y="138687"/>
                  </a:lnTo>
                  <a:lnTo>
                    <a:pt x="1203664" y="136938"/>
                  </a:lnTo>
                  <a:lnTo>
                    <a:pt x="1199788" y="135281"/>
                  </a:lnTo>
                  <a:lnTo>
                    <a:pt x="1199421" y="135052"/>
                  </a:lnTo>
                  <a:lnTo>
                    <a:pt x="1199187" y="135000"/>
                  </a:lnTo>
                  <a:lnTo>
                    <a:pt x="1196330" y="133688"/>
                  </a:lnTo>
                  <a:lnTo>
                    <a:pt x="1192993" y="132738"/>
                  </a:lnTo>
                  <a:lnTo>
                    <a:pt x="1192984" y="132734"/>
                  </a:lnTo>
                  <a:lnTo>
                    <a:pt x="1190575" y="132082"/>
                  </a:lnTo>
                  <a:lnTo>
                    <a:pt x="1187458" y="131521"/>
                  </a:lnTo>
                  <a:lnTo>
                    <a:pt x="1187432" y="131508"/>
                  </a:lnTo>
                  <a:lnTo>
                    <a:pt x="1186457" y="131331"/>
                  </a:lnTo>
                  <a:close/>
                  <a:moveTo>
                    <a:pt x="1587701" y="70133"/>
                  </a:moveTo>
                  <a:lnTo>
                    <a:pt x="1585944" y="70341"/>
                  </a:lnTo>
                  <a:lnTo>
                    <a:pt x="1585059" y="70643"/>
                  </a:lnTo>
                  <a:lnTo>
                    <a:pt x="1581027" y="71260"/>
                  </a:lnTo>
                  <a:lnTo>
                    <a:pt x="1576516" y="72175"/>
                  </a:lnTo>
                  <a:lnTo>
                    <a:pt x="1576464" y="72180"/>
                  </a:lnTo>
                  <a:lnTo>
                    <a:pt x="1572868" y="72957"/>
                  </a:lnTo>
                  <a:lnTo>
                    <a:pt x="1570748" y="73665"/>
                  </a:lnTo>
                  <a:lnTo>
                    <a:pt x="1567442" y="75322"/>
                  </a:lnTo>
                  <a:lnTo>
                    <a:pt x="1565857" y="75702"/>
                  </a:lnTo>
                  <a:lnTo>
                    <a:pt x="1563146" y="77110"/>
                  </a:lnTo>
                  <a:lnTo>
                    <a:pt x="1561704" y="77593"/>
                  </a:lnTo>
                  <a:lnTo>
                    <a:pt x="1558911" y="79272"/>
                  </a:lnTo>
                  <a:lnTo>
                    <a:pt x="1558803" y="79320"/>
                  </a:lnTo>
                  <a:lnTo>
                    <a:pt x="1558769" y="79350"/>
                  </a:lnTo>
                  <a:lnTo>
                    <a:pt x="1553770" y="82359"/>
                  </a:lnTo>
                  <a:lnTo>
                    <a:pt x="1551331" y="83421"/>
                  </a:lnTo>
                  <a:lnTo>
                    <a:pt x="1549557" y="84492"/>
                  </a:lnTo>
                  <a:lnTo>
                    <a:pt x="1549060" y="84703"/>
                  </a:lnTo>
                  <a:lnTo>
                    <a:pt x="1546267" y="87492"/>
                  </a:lnTo>
                  <a:lnTo>
                    <a:pt x="1545550" y="87975"/>
                  </a:lnTo>
                  <a:lnTo>
                    <a:pt x="1545075" y="88623"/>
                  </a:lnTo>
                  <a:lnTo>
                    <a:pt x="1541233" y="92081"/>
                  </a:lnTo>
                  <a:lnTo>
                    <a:pt x="1540556" y="92702"/>
                  </a:lnTo>
                  <a:lnTo>
                    <a:pt x="1540219" y="93324"/>
                  </a:lnTo>
                  <a:lnTo>
                    <a:pt x="1540197" y="93354"/>
                  </a:lnTo>
                  <a:lnTo>
                    <a:pt x="1537715" y="97978"/>
                  </a:lnTo>
                  <a:lnTo>
                    <a:pt x="1536234" y="100944"/>
                  </a:lnTo>
                  <a:lnTo>
                    <a:pt x="1535414" y="103421"/>
                  </a:lnTo>
                  <a:lnTo>
                    <a:pt x="1534132" y="108882"/>
                  </a:lnTo>
                  <a:lnTo>
                    <a:pt x="1533156" y="111162"/>
                  </a:lnTo>
                  <a:lnTo>
                    <a:pt x="1532789" y="113074"/>
                  </a:lnTo>
                  <a:lnTo>
                    <a:pt x="1531041" y="117477"/>
                  </a:lnTo>
                  <a:lnTo>
                    <a:pt x="1530121" y="121095"/>
                  </a:lnTo>
                  <a:lnTo>
                    <a:pt x="1529163" y="126509"/>
                  </a:lnTo>
                  <a:lnTo>
                    <a:pt x="1528580" y="131456"/>
                  </a:lnTo>
                  <a:lnTo>
                    <a:pt x="1528641" y="137698"/>
                  </a:lnTo>
                  <a:lnTo>
                    <a:pt x="1528645" y="138031"/>
                  </a:lnTo>
                  <a:lnTo>
                    <a:pt x="1528421" y="141722"/>
                  </a:lnTo>
                  <a:lnTo>
                    <a:pt x="1527631" y="148305"/>
                  </a:lnTo>
                  <a:lnTo>
                    <a:pt x="1527730" y="154802"/>
                  </a:lnTo>
                  <a:lnTo>
                    <a:pt x="1527734" y="155311"/>
                  </a:lnTo>
                  <a:lnTo>
                    <a:pt x="1527721" y="156209"/>
                  </a:lnTo>
                  <a:lnTo>
                    <a:pt x="1527488" y="164412"/>
                  </a:lnTo>
                  <a:lnTo>
                    <a:pt x="1527488" y="171491"/>
                  </a:lnTo>
                  <a:lnTo>
                    <a:pt x="1527846" y="179357"/>
                  </a:lnTo>
                  <a:lnTo>
                    <a:pt x="1527881" y="180846"/>
                  </a:lnTo>
                  <a:lnTo>
                    <a:pt x="1527881" y="187360"/>
                  </a:lnTo>
                  <a:lnTo>
                    <a:pt x="1528753" y="193741"/>
                  </a:lnTo>
                  <a:lnTo>
                    <a:pt x="1528848" y="195088"/>
                  </a:lnTo>
                  <a:lnTo>
                    <a:pt x="1528939" y="195420"/>
                  </a:lnTo>
                  <a:lnTo>
                    <a:pt x="1529664" y="203722"/>
                  </a:lnTo>
                  <a:lnTo>
                    <a:pt x="1530709" y="211363"/>
                  </a:lnTo>
                  <a:lnTo>
                    <a:pt x="1531879" y="218645"/>
                  </a:lnTo>
                  <a:lnTo>
                    <a:pt x="1533575" y="224283"/>
                  </a:lnTo>
                  <a:lnTo>
                    <a:pt x="1533864" y="226235"/>
                  </a:lnTo>
                  <a:lnTo>
                    <a:pt x="1534400" y="227633"/>
                  </a:lnTo>
                  <a:lnTo>
                    <a:pt x="1535539" y="233612"/>
                  </a:lnTo>
                  <a:lnTo>
                    <a:pt x="1537447" y="239047"/>
                  </a:lnTo>
                  <a:lnTo>
                    <a:pt x="1537547" y="239609"/>
                  </a:lnTo>
                  <a:lnTo>
                    <a:pt x="1537801" y="240114"/>
                  </a:lnTo>
                  <a:lnTo>
                    <a:pt x="1540487" y="248532"/>
                  </a:lnTo>
                  <a:lnTo>
                    <a:pt x="1540702" y="249892"/>
                  </a:lnTo>
                  <a:lnTo>
                    <a:pt x="1541173" y="250988"/>
                  </a:lnTo>
                  <a:lnTo>
                    <a:pt x="1542546" y="256743"/>
                  </a:lnTo>
                  <a:lnTo>
                    <a:pt x="1543931" y="260028"/>
                  </a:lnTo>
                  <a:lnTo>
                    <a:pt x="1547165" y="265601"/>
                  </a:lnTo>
                  <a:lnTo>
                    <a:pt x="1547886" y="267311"/>
                  </a:lnTo>
                  <a:lnTo>
                    <a:pt x="1548697" y="268580"/>
                  </a:lnTo>
                  <a:lnTo>
                    <a:pt x="1551603" y="275025"/>
                  </a:lnTo>
                  <a:lnTo>
                    <a:pt x="1555022" y="280922"/>
                  </a:lnTo>
                  <a:lnTo>
                    <a:pt x="1555095" y="281099"/>
                  </a:lnTo>
                  <a:lnTo>
                    <a:pt x="1555186" y="281220"/>
                  </a:lnTo>
                  <a:lnTo>
                    <a:pt x="1559822" y="289319"/>
                  </a:lnTo>
                  <a:lnTo>
                    <a:pt x="1559965" y="289664"/>
                  </a:lnTo>
                  <a:lnTo>
                    <a:pt x="1560150" y="289914"/>
                  </a:lnTo>
                  <a:lnTo>
                    <a:pt x="1563859" y="296644"/>
                  </a:lnTo>
                  <a:lnTo>
                    <a:pt x="1568137" y="303059"/>
                  </a:lnTo>
                  <a:lnTo>
                    <a:pt x="1573425" y="310109"/>
                  </a:lnTo>
                  <a:lnTo>
                    <a:pt x="1574215" y="311590"/>
                  </a:lnTo>
                  <a:lnTo>
                    <a:pt x="1575614" y="313429"/>
                  </a:lnTo>
                  <a:lnTo>
                    <a:pt x="1580121" y="321307"/>
                  </a:lnTo>
                  <a:lnTo>
                    <a:pt x="1583686" y="327062"/>
                  </a:lnTo>
                  <a:lnTo>
                    <a:pt x="1585448" y="329155"/>
                  </a:lnTo>
                  <a:lnTo>
                    <a:pt x="1586842" y="327118"/>
                  </a:lnTo>
                  <a:lnTo>
                    <a:pt x="1587425" y="326600"/>
                  </a:lnTo>
                  <a:lnTo>
                    <a:pt x="1588008" y="325546"/>
                  </a:lnTo>
                  <a:lnTo>
                    <a:pt x="1596374" y="314892"/>
                  </a:lnTo>
                  <a:lnTo>
                    <a:pt x="1602327" y="306837"/>
                  </a:lnTo>
                  <a:lnTo>
                    <a:pt x="1607667" y="297154"/>
                  </a:lnTo>
                  <a:lnTo>
                    <a:pt x="1608379" y="296195"/>
                  </a:lnTo>
                  <a:lnTo>
                    <a:pt x="1608824" y="295254"/>
                  </a:lnTo>
                  <a:lnTo>
                    <a:pt x="1615576" y="284920"/>
                  </a:lnTo>
                  <a:lnTo>
                    <a:pt x="1615576" y="284920"/>
                  </a:lnTo>
                  <a:lnTo>
                    <a:pt x="1621071" y="276329"/>
                  </a:lnTo>
                  <a:lnTo>
                    <a:pt x="1626912" y="265726"/>
                  </a:lnTo>
                  <a:lnTo>
                    <a:pt x="1626912" y="265726"/>
                  </a:lnTo>
                  <a:lnTo>
                    <a:pt x="1631264" y="257597"/>
                  </a:lnTo>
                  <a:lnTo>
                    <a:pt x="1633919" y="249693"/>
                  </a:lnTo>
                  <a:lnTo>
                    <a:pt x="1635166" y="247332"/>
                  </a:lnTo>
                  <a:lnTo>
                    <a:pt x="1635490" y="245946"/>
                  </a:lnTo>
                  <a:lnTo>
                    <a:pt x="1639746" y="237308"/>
                  </a:lnTo>
                  <a:lnTo>
                    <a:pt x="1641680" y="230850"/>
                  </a:lnTo>
                  <a:lnTo>
                    <a:pt x="1643597" y="221883"/>
                  </a:lnTo>
                  <a:lnTo>
                    <a:pt x="1645056" y="212926"/>
                  </a:lnTo>
                  <a:lnTo>
                    <a:pt x="1646123" y="204827"/>
                  </a:lnTo>
                  <a:lnTo>
                    <a:pt x="1646701" y="197928"/>
                  </a:lnTo>
                  <a:lnTo>
                    <a:pt x="1646097" y="189523"/>
                  </a:lnTo>
                  <a:lnTo>
                    <a:pt x="1646097" y="189497"/>
                  </a:lnTo>
                  <a:lnTo>
                    <a:pt x="1645419" y="181023"/>
                  </a:lnTo>
                  <a:lnTo>
                    <a:pt x="1644098" y="172476"/>
                  </a:lnTo>
                  <a:lnTo>
                    <a:pt x="1642302" y="163151"/>
                  </a:lnTo>
                  <a:lnTo>
                    <a:pt x="1642293" y="163091"/>
                  </a:lnTo>
                  <a:lnTo>
                    <a:pt x="1640657" y="154918"/>
                  </a:lnTo>
                  <a:lnTo>
                    <a:pt x="1638080" y="146569"/>
                  </a:lnTo>
                  <a:lnTo>
                    <a:pt x="1635166" y="138087"/>
                  </a:lnTo>
                  <a:lnTo>
                    <a:pt x="1635084" y="137629"/>
                  </a:lnTo>
                  <a:lnTo>
                    <a:pt x="1634886" y="137236"/>
                  </a:lnTo>
                  <a:lnTo>
                    <a:pt x="1631807" y="127644"/>
                  </a:lnTo>
                  <a:lnTo>
                    <a:pt x="1631803" y="127592"/>
                  </a:lnTo>
                  <a:lnTo>
                    <a:pt x="1629118" y="119563"/>
                  </a:lnTo>
                  <a:lnTo>
                    <a:pt x="1626463" y="113385"/>
                  </a:lnTo>
                  <a:lnTo>
                    <a:pt x="1622699" y="105865"/>
                  </a:lnTo>
                  <a:lnTo>
                    <a:pt x="1622388" y="104561"/>
                  </a:lnTo>
                  <a:lnTo>
                    <a:pt x="1621214" y="102459"/>
                  </a:lnTo>
                  <a:lnTo>
                    <a:pt x="1619720" y="98427"/>
                  </a:lnTo>
                  <a:lnTo>
                    <a:pt x="1616979" y="94706"/>
                  </a:lnTo>
                  <a:lnTo>
                    <a:pt x="1616366" y="93536"/>
                  </a:lnTo>
                  <a:lnTo>
                    <a:pt x="1615809" y="93018"/>
                  </a:lnTo>
                  <a:lnTo>
                    <a:pt x="1611971" y="87090"/>
                  </a:lnTo>
                  <a:lnTo>
                    <a:pt x="1608293" y="82078"/>
                  </a:lnTo>
                  <a:lnTo>
                    <a:pt x="1608263" y="82018"/>
                  </a:lnTo>
                  <a:lnTo>
                    <a:pt x="1608233" y="81992"/>
                  </a:lnTo>
                  <a:lnTo>
                    <a:pt x="1606424" y="79527"/>
                  </a:lnTo>
                  <a:lnTo>
                    <a:pt x="1603790" y="77420"/>
                  </a:lnTo>
                  <a:lnTo>
                    <a:pt x="1603065" y="76518"/>
                  </a:lnTo>
                  <a:lnTo>
                    <a:pt x="1601869" y="75745"/>
                  </a:lnTo>
                  <a:lnTo>
                    <a:pt x="1599456" y="73466"/>
                  </a:lnTo>
                  <a:lnTo>
                    <a:pt x="1598243" y="72637"/>
                  </a:lnTo>
                  <a:lnTo>
                    <a:pt x="1596771" y="71847"/>
                  </a:lnTo>
                  <a:lnTo>
                    <a:pt x="1595804" y="71506"/>
                  </a:lnTo>
                  <a:lnTo>
                    <a:pt x="1592402" y="70660"/>
                  </a:lnTo>
                  <a:lnTo>
                    <a:pt x="1590917" y="70004"/>
                  </a:lnTo>
                  <a:lnTo>
                    <a:pt x="1590913" y="70004"/>
                  </a:lnTo>
                  <a:lnTo>
                    <a:pt x="1590369" y="70000"/>
                  </a:lnTo>
                  <a:lnTo>
                    <a:pt x="1588422" y="69965"/>
                  </a:lnTo>
                  <a:close/>
                  <a:moveTo>
                    <a:pt x="1912488" y="61050"/>
                  </a:moveTo>
                  <a:lnTo>
                    <a:pt x="1911763" y="61197"/>
                  </a:lnTo>
                  <a:lnTo>
                    <a:pt x="1908624" y="61927"/>
                  </a:lnTo>
                  <a:lnTo>
                    <a:pt x="1906940" y="62492"/>
                  </a:lnTo>
                  <a:lnTo>
                    <a:pt x="1904385" y="63468"/>
                  </a:lnTo>
                  <a:lnTo>
                    <a:pt x="1902943" y="64206"/>
                  </a:lnTo>
                  <a:lnTo>
                    <a:pt x="1900456" y="65847"/>
                  </a:lnTo>
                  <a:lnTo>
                    <a:pt x="1899615" y="66248"/>
                  </a:lnTo>
                  <a:lnTo>
                    <a:pt x="1899282" y="66585"/>
                  </a:lnTo>
                  <a:lnTo>
                    <a:pt x="1897262" y="67798"/>
                  </a:lnTo>
                  <a:lnTo>
                    <a:pt x="1895915" y="68998"/>
                  </a:lnTo>
                  <a:lnTo>
                    <a:pt x="1891758" y="72775"/>
                  </a:lnTo>
                  <a:lnTo>
                    <a:pt x="1890842" y="73350"/>
                  </a:lnTo>
                  <a:lnTo>
                    <a:pt x="1890312" y="74014"/>
                  </a:lnTo>
                  <a:lnTo>
                    <a:pt x="1889776" y="74437"/>
                  </a:lnTo>
                  <a:lnTo>
                    <a:pt x="1888645" y="76073"/>
                  </a:lnTo>
                  <a:lnTo>
                    <a:pt x="1887527" y="77066"/>
                  </a:lnTo>
                  <a:lnTo>
                    <a:pt x="1886366" y="78940"/>
                  </a:lnTo>
                  <a:lnTo>
                    <a:pt x="1884971" y="80494"/>
                  </a:lnTo>
                  <a:lnTo>
                    <a:pt x="1883361" y="83309"/>
                  </a:lnTo>
                  <a:lnTo>
                    <a:pt x="1880296" y="88865"/>
                  </a:lnTo>
                  <a:lnTo>
                    <a:pt x="1879770" y="89404"/>
                  </a:lnTo>
                  <a:lnTo>
                    <a:pt x="1879100" y="90812"/>
                  </a:lnTo>
                  <a:lnTo>
                    <a:pt x="1876782" y="94287"/>
                  </a:lnTo>
                  <a:lnTo>
                    <a:pt x="1874028" y="99502"/>
                  </a:lnTo>
                  <a:lnTo>
                    <a:pt x="1871662" y="104242"/>
                  </a:lnTo>
                  <a:lnTo>
                    <a:pt x="1870130" y="107574"/>
                  </a:lnTo>
                  <a:lnTo>
                    <a:pt x="1868174" y="113126"/>
                  </a:lnTo>
                  <a:lnTo>
                    <a:pt x="1866771" y="115703"/>
                  </a:lnTo>
                  <a:lnTo>
                    <a:pt x="1866447" y="116994"/>
                  </a:lnTo>
                  <a:lnTo>
                    <a:pt x="1864060" y="121475"/>
                  </a:lnTo>
                  <a:lnTo>
                    <a:pt x="1862968" y="124221"/>
                  </a:lnTo>
                  <a:lnTo>
                    <a:pt x="1861811" y="128576"/>
                  </a:lnTo>
                  <a:lnTo>
                    <a:pt x="1861314" y="129660"/>
                  </a:lnTo>
                  <a:lnTo>
                    <a:pt x="1861133" y="130700"/>
                  </a:lnTo>
                  <a:lnTo>
                    <a:pt x="1859648" y="134871"/>
                  </a:lnTo>
                  <a:lnTo>
                    <a:pt x="1858591" y="139131"/>
                  </a:lnTo>
                  <a:lnTo>
                    <a:pt x="1857144" y="146380"/>
                  </a:lnTo>
                  <a:lnTo>
                    <a:pt x="1857131" y="146405"/>
                  </a:lnTo>
                  <a:lnTo>
                    <a:pt x="1856069" y="151750"/>
                  </a:lnTo>
                  <a:lnTo>
                    <a:pt x="1855241" y="156745"/>
                  </a:lnTo>
                  <a:lnTo>
                    <a:pt x="1854938" y="161567"/>
                  </a:lnTo>
                  <a:lnTo>
                    <a:pt x="1854852" y="161908"/>
                  </a:lnTo>
                  <a:lnTo>
                    <a:pt x="1854740" y="163544"/>
                  </a:lnTo>
                  <a:lnTo>
                    <a:pt x="1854217" y="167507"/>
                  </a:lnTo>
                  <a:lnTo>
                    <a:pt x="1854217" y="184308"/>
                  </a:lnTo>
                  <a:lnTo>
                    <a:pt x="1854809" y="189618"/>
                  </a:lnTo>
                  <a:lnTo>
                    <a:pt x="1854977" y="192623"/>
                  </a:lnTo>
                  <a:lnTo>
                    <a:pt x="1854999" y="192722"/>
                  </a:lnTo>
                  <a:lnTo>
                    <a:pt x="1855059" y="198766"/>
                  </a:lnTo>
                  <a:lnTo>
                    <a:pt x="1855331" y="203873"/>
                  </a:lnTo>
                  <a:lnTo>
                    <a:pt x="1856061" y="208147"/>
                  </a:lnTo>
                  <a:lnTo>
                    <a:pt x="1857559" y="213521"/>
                  </a:lnTo>
                  <a:lnTo>
                    <a:pt x="1857874" y="215766"/>
                  </a:lnTo>
                  <a:lnTo>
                    <a:pt x="1858344" y="217130"/>
                  </a:lnTo>
                  <a:lnTo>
                    <a:pt x="1859104" y="222004"/>
                  </a:lnTo>
                  <a:lnTo>
                    <a:pt x="1860913" y="226515"/>
                  </a:lnTo>
                  <a:lnTo>
                    <a:pt x="1861310" y="228540"/>
                  </a:lnTo>
                  <a:lnTo>
                    <a:pt x="1862307" y="230884"/>
                  </a:lnTo>
                  <a:lnTo>
                    <a:pt x="1863153" y="234424"/>
                  </a:lnTo>
                  <a:lnTo>
                    <a:pt x="1865031" y="238085"/>
                  </a:lnTo>
                  <a:lnTo>
                    <a:pt x="1865424" y="239686"/>
                  </a:lnTo>
                  <a:lnTo>
                    <a:pt x="1866940" y="242648"/>
                  </a:lnTo>
                  <a:lnTo>
                    <a:pt x="1868636" y="247850"/>
                  </a:lnTo>
                  <a:lnTo>
                    <a:pt x="1871058" y="252581"/>
                  </a:lnTo>
                  <a:lnTo>
                    <a:pt x="1871170" y="253047"/>
                  </a:lnTo>
                  <a:lnTo>
                    <a:pt x="1871606" y="253717"/>
                  </a:lnTo>
                  <a:lnTo>
                    <a:pt x="1873113" y="256928"/>
                  </a:lnTo>
                  <a:lnTo>
                    <a:pt x="1875608" y="260334"/>
                  </a:lnTo>
                  <a:lnTo>
                    <a:pt x="1876804" y="262627"/>
                  </a:lnTo>
                  <a:lnTo>
                    <a:pt x="1878638" y="265411"/>
                  </a:lnTo>
                  <a:lnTo>
                    <a:pt x="1880547" y="269460"/>
                  </a:lnTo>
                  <a:lnTo>
                    <a:pt x="1882778" y="272504"/>
                  </a:lnTo>
                  <a:lnTo>
                    <a:pt x="1887031" y="277814"/>
                  </a:lnTo>
                  <a:lnTo>
                    <a:pt x="1887713" y="279031"/>
                  </a:lnTo>
                  <a:lnTo>
                    <a:pt x="1888378" y="279627"/>
                  </a:lnTo>
                  <a:lnTo>
                    <a:pt x="1891676" y="284419"/>
                  </a:lnTo>
                  <a:lnTo>
                    <a:pt x="1896079" y="289409"/>
                  </a:lnTo>
                  <a:lnTo>
                    <a:pt x="1900983" y="294667"/>
                  </a:lnTo>
                  <a:lnTo>
                    <a:pt x="1906332" y="300072"/>
                  </a:lnTo>
                  <a:lnTo>
                    <a:pt x="1906625" y="300504"/>
                  </a:lnTo>
                  <a:lnTo>
                    <a:pt x="1907023" y="300789"/>
                  </a:lnTo>
                  <a:lnTo>
                    <a:pt x="1911262" y="305365"/>
                  </a:lnTo>
                  <a:lnTo>
                    <a:pt x="1916593" y="310053"/>
                  </a:lnTo>
                  <a:lnTo>
                    <a:pt x="1916593" y="310053"/>
                  </a:lnTo>
                  <a:lnTo>
                    <a:pt x="1922646" y="315380"/>
                  </a:lnTo>
                  <a:lnTo>
                    <a:pt x="1928970" y="320591"/>
                  </a:lnTo>
                  <a:lnTo>
                    <a:pt x="1929173" y="320845"/>
                  </a:lnTo>
                  <a:lnTo>
                    <a:pt x="1929518" y="321053"/>
                  </a:lnTo>
                  <a:lnTo>
                    <a:pt x="1934582" y="325439"/>
                  </a:lnTo>
                  <a:lnTo>
                    <a:pt x="1938731" y="328551"/>
                  </a:lnTo>
                  <a:lnTo>
                    <a:pt x="1941999" y="322861"/>
                  </a:lnTo>
                  <a:lnTo>
                    <a:pt x="1945439" y="313942"/>
                  </a:lnTo>
                  <a:lnTo>
                    <a:pt x="1945763" y="313381"/>
                  </a:lnTo>
                  <a:lnTo>
                    <a:pt x="1945845" y="312975"/>
                  </a:lnTo>
                  <a:lnTo>
                    <a:pt x="1949829" y="303750"/>
                  </a:lnTo>
                  <a:lnTo>
                    <a:pt x="1952208" y="297396"/>
                  </a:lnTo>
                  <a:lnTo>
                    <a:pt x="1954099" y="288550"/>
                  </a:lnTo>
                  <a:lnTo>
                    <a:pt x="1954544" y="287458"/>
                  </a:lnTo>
                  <a:lnTo>
                    <a:pt x="1954742" y="286124"/>
                  </a:lnTo>
                  <a:lnTo>
                    <a:pt x="1956771" y="279441"/>
                  </a:lnTo>
                  <a:lnTo>
                    <a:pt x="1957833" y="271977"/>
                  </a:lnTo>
                  <a:lnTo>
                    <a:pt x="1958541" y="262402"/>
                  </a:lnTo>
                  <a:lnTo>
                    <a:pt x="1958628" y="262087"/>
                  </a:lnTo>
                  <a:lnTo>
                    <a:pt x="1958714" y="260749"/>
                  </a:lnTo>
                  <a:lnTo>
                    <a:pt x="1959728" y="252888"/>
                  </a:lnTo>
                  <a:lnTo>
                    <a:pt x="1959784" y="243490"/>
                  </a:lnTo>
                  <a:lnTo>
                    <a:pt x="1959784" y="243490"/>
                  </a:lnTo>
                  <a:lnTo>
                    <a:pt x="1959849" y="232801"/>
                  </a:lnTo>
                  <a:lnTo>
                    <a:pt x="1959495" y="223252"/>
                  </a:lnTo>
                  <a:lnTo>
                    <a:pt x="1958804" y="211950"/>
                  </a:lnTo>
                  <a:lnTo>
                    <a:pt x="1958804" y="211924"/>
                  </a:lnTo>
                  <a:lnTo>
                    <a:pt x="1958092" y="201278"/>
                  </a:lnTo>
                  <a:lnTo>
                    <a:pt x="1956754" y="191151"/>
                  </a:lnTo>
                  <a:lnTo>
                    <a:pt x="1954958" y="179650"/>
                  </a:lnTo>
                  <a:lnTo>
                    <a:pt x="1954954" y="179590"/>
                  </a:lnTo>
                  <a:lnTo>
                    <a:pt x="1953089" y="168016"/>
                  </a:lnTo>
                  <a:lnTo>
                    <a:pt x="1952946" y="166268"/>
                  </a:lnTo>
                  <a:lnTo>
                    <a:pt x="1952800" y="165763"/>
                  </a:lnTo>
                  <a:lnTo>
                    <a:pt x="1951893" y="156140"/>
                  </a:lnTo>
                  <a:lnTo>
                    <a:pt x="1949752" y="147079"/>
                  </a:lnTo>
                  <a:lnTo>
                    <a:pt x="1949501" y="144955"/>
                  </a:lnTo>
                  <a:lnTo>
                    <a:pt x="1949165" y="143932"/>
                  </a:lnTo>
                  <a:lnTo>
                    <a:pt x="1947680" y="133200"/>
                  </a:lnTo>
                  <a:lnTo>
                    <a:pt x="1946225" y="125352"/>
                  </a:lnTo>
                  <a:lnTo>
                    <a:pt x="1943380" y="116532"/>
                  </a:lnTo>
                  <a:lnTo>
                    <a:pt x="1943099" y="114766"/>
                  </a:lnTo>
                  <a:lnTo>
                    <a:pt x="1942521" y="113342"/>
                  </a:lnTo>
                  <a:lnTo>
                    <a:pt x="1940816" y="105515"/>
                  </a:lnTo>
                  <a:lnTo>
                    <a:pt x="1938519" y="97991"/>
                  </a:lnTo>
                  <a:lnTo>
                    <a:pt x="1938515" y="97978"/>
                  </a:lnTo>
                  <a:lnTo>
                    <a:pt x="1936028" y="90535"/>
                  </a:lnTo>
                  <a:lnTo>
                    <a:pt x="1935726" y="88718"/>
                  </a:lnTo>
                  <a:lnTo>
                    <a:pt x="1935087" y="87164"/>
                  </a:lnTo>
                  <a:lnTo>
                    <a:pt x="1934362" y="83909"/>
                  </a:lnTo>
                  <a:lnTo>
                    <a:pt x="1933831" y="82851"/>
                  </a:lnTo>
                  <a:lnTo>
                    <a:pt x="1931090" y="78737"/>
                  </a:lnTo>
                  <a:lnTo>
                    <a:pt x="1930610" y="77744"/>
                  </a:lnTo>
                  <a:lnTo>
                    <a:pt x="1930209" y="77351"/>
                  </a:lnTo>
                  <a:lnTo>
                    <a:pt x="1927204" y="72348"/>
                  </a:lnTo>
                  <a:lnTo>
                    <a:pt x="1926863" y="71575"/>
                  </a:lnTo>
                  <a:lnTo>
                    <a:pt x="1926397" y="70932"/>
                  </a:lnTo>
                  <a:lnTo>
                    <a:pt x="1926125" y="70427"/>
                  </a:lnTo>
                  <a:lnTo>
                    <a:pt x="1925659" y="69991"/>
                  </a:lnTo>
                  <a:lnTo>
                    <a:pt x="1925236" y="69399"/>
                  </a:lnTo>
                  <a:lnTo>
                    <a:pt x="1924614" y="68972"/>
                  </a:lnTo>
                  <a:lnTo>
                    <a:pt x="1922054" y="66356"/>
                  </a:lnTo>
                  <a:lnTo>
                    <a:pt x="1919650" y="64564"/>
                  </a:lnTo>
                  <a:lnTo>
                    <a:pt x="1919382" y="64241"/>
                  </a:lnTo>
                  <a:lnTo>
                    <a:pt x="1918868" y="63951"/>
                  </a:lnTo>
                  <a:lnTo>
                    <a:pt x="1917478" y="62838"/>
                  </a:lnTo>
                  <a:lnTo>
                    <a:pt x="1916174" y="62117"/>
                  </a:lnTo>
                  <a:lnTo>
                    <a:pt x="1913792" y="61111"/>
                  </a:lnTo>
                  <a:lnTo>
                    <a:pt x="1912833" y="6105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488518" y="-131763"/>
              <a:ext cx="1949123" cy="365394"/>
            </a:xfrm>
            <a:custGeom>
              <a:rect b="b" l="l" r="r" t="t"/>
              <a:pathLst>
                <a:path extrusionOk="0" h="568707" w="2124385">
                  <a:moveTo>
                    <a:pt x="1922041" y="0"/>
                  </a:moveTo>
                  <a:lnTo>
                    <a:pt x="1932614" y="1874"/>
                  </a:lnTo>
                  <a:lnTo>
                    <a:pt x="1935545" y="2936"/>
                  </a:lnTo>
                  <a:lnTo>
                    <a:pt x="1939288" y="4080"/>
                  </a:lnTo>
                  <a:lnTo>
                    <a:pt x="1942754" y="5806"/>
                  </a:lnTo>
                  <a:lnTo>
                    <a:pt x="1944412" y="6216"/>
                  </a:lnTo>
                  <a:lnTo>
                    <a:pt x="1949717" y="8988"/>
                  </a:lnTo>
                  <a:lnTo>
                    <a:pt x="1952109" y="10702"/>
                  </a:lnTo>
                  <a:lnTo>
                    <a:pt x="1953883" y="11647"/>
                  </a:lnTo>
                  <a:lnTo>
                    <a:pt x="1957117" y="14082"/>
                  </a:lnTo>
                  <a:lnTo>
                    <a:pt x="1961157" y="16940"/>
                  </a:lnTo>
                  <a:lnTo>
                    <a:pt x="1962513" y="18494"/>
                  </a:lnTo>
                  <a:lnTo>
                    <a:pt x="1964883" y="20065"/>
                  </a:lnTo>
                  <a:lnTo>
                    <a:pt x="1968708" y="23804"/>
                  </a:lnTo>
                  <a:lnTo>
                    <a:pt x="1972537" y="27205"/>
                  </a:lnTo>
                  <a:lnTo>
                    <a:pt x="1973072" y="27931"/>
                  </a:lnTo>
                  <a:lnTo>
                    <a:pt x="1974350" y="28954"/>
                  </a:lnTo>
                  <a:lnTo>
                    <a:pt x="1979353" y="35831"/>
                  </a:lnTo>
                  <a:lnTo>
                    <a:pt x="1981615" y="40027"/>
                  </a:lnTo>
                  <a:lnTo>
                    <a:pt x="1984063" y="43899"/>
                  </a:lnTo>
                  <a:lnTo>
                    <a:pt x="1987625" y="49239"/>
                  </a:lnTo>
                  <a:lnTo>
                    <a:pt x="1988484" y="51026"/>
                  </a:lnTo>
                  <a:lnTo>
                    <a:pt x="1989675" y="52758"/>
                  </a:lnTo>
                  <a:lnTo>
                    <a:pt x="1992732" y="58862"/>
                  </a:lnTo>
                  <a:lnTo>
                    <a:pt x="1993284" y="61176"/>
                  </a:lnTo>
                  <a:lnTo>
                    <a:pt x="1995408" y="66343"/>
                  </a:lnTo>
                  <a:lnTo>
                    <a:pt x="1996634" y="71847"/>
                  </a:lnTo>
                  <a:lnTo>
                    <a:pt x="1998788" y="78288"/>
                  </a:lnTo>
                  <a:lnTo>
                    <a:pt x="1998883" y="78845"/>
                  </a:lnTo>
                  <a:lnTo>
                    <a:pt x="1999108" y="79307"/>
                  </a:lnTo>
                  <a:lnTo>
                    <a:pt x="2001797" y="88118"/>
                  </a:lnTo>
                  <a:lnTo>
                    <a:pt x="2002035" y="89668"/>
                  </a:lnTo>
                  <a:lnTo>
                    <a:pt x="2002509" y="90838"/>
                  </a:lnTo>
                  <a:lnTo>
                    <a:pt x="2004163" y="98409"/>
                  </a:lnTo>
                  <a:lnTo>
                    <a:pt x="2007146" y="107678"/>
                  </a:lnTo>
                  <a:lnTo>
                    <a:pt x="2007521" y="110013"/>
                  </a:lnTo>
                  <a:lnTo>
                    <a:pt x="2008203" y="111831"/>
                  </a:lnTo>
                  <a:lnTo>
                    <a:pt x="2010133" y="122239"/>
                  </a:lnTo>
                  <a:lnTo>
                    <a:pt x="2010245" y="123413"/>
                  </a:lnTo>
                  <a:lnTo>
                    <a:pt x="2010396" y="123880"/>
                  </a:lnTo>
                  <a:lnTo>
                    <a:pt x="2011748" y="133632"/>
                  </a:lnTo>
                  <a:lnTo>
                    <a:pt x="2014105" y="143142"/>
                  </a:lnTo>
                  <a:lnTo>
                    <a:pt x="2014498" y="146280"/>
                  </a:lnTo>
                  <a:lnTo>
                    <a:pt x="2014908" y="147649"/>
                  </a:lnTo>
                  <a:lnTo>
                    <a:pt x="2016047" y="158420"/>
                  </a:lnTo>
                  <a:lnTo>
                    <a:pt x="2017869" y="168944"/>
                  </a:lnTo>
                  <a:lnTo>
                    <a:pt x="2017891" y="169212"/>
                  </a:lnTo>
                  <a:lnTo>
                    <a:pt x="2017925" y="169307"/>
                  </a:lnTo>
                  <a:lnTo>
                    <a:pt x="2019928" y="181282"/>
                  </a:lnTo>
                  <a:lnTo>
                    <a:pt x="2019984" y="181938"/>
                  </a:lnTo>
                  <a:lnTo>
                    <a:pt x="2020067" y="182180"/>
                  </a:lnTo>
                  <a:lnTo>
                    <a:pt x="2021685" y="193387"/>
                  </a:lnTo>
                  <a:lnTo>
                    <a:pt x="2021841" y="195545"/>
                  </a:lnTo>
                  <a:lnTo>
                    <a:pt x="2021962" y="195994"/>
                  </a:lnTo>
                  <a:lnTo>
                    <a:pt x="2022743" y="207680"/>
                  </a:lnTo>
                  <a:lnTo>
                    <a:pt x="2022743" y="207711"/>
                  </a:lnTo>
                  <a:lnTo>
                    <a:pt x="2023581" y="219271"/>
                  </a:lnTo>
                  <a:lnTo>
                    <a:pt x="2023624" y="220394"/>
                  </a:lnTo>
                  <a:lnTo>
                    <a:pt x="2023650" y="220506"/>
                  </a:lnTo>
                  <a:lnTo>
                    <a:pt x="2024038" y="231052"/>
                  </a:lnTo>
                  <a:lnTo>
                    <a:pt x="2024060" y="232093"/>
                  </a:lnTo>
                  <a:lnTo>
                    <a:pt x="2024064" y="232110"/>
                  </a:lnTo>
                  <a:lnTo>
                    <a:pt x="2024129" y="243490"/>
                  </a:lnTo>
                  <a:lnTo>
                    <a:pt x="2024129" y="243503"/>
                  </a:lnTo>
                  <a:lnTo>
                    <a:pt x="2024129" y="243503"/>
                  </a:lnTo>
                  <a:lnTo>
                    <a:pt x="2024198" y="254882"/>
                  </a:lnTo>
                  <a:lnTo>
                    <a:pt x="2024198" y="255081"/>
                  </a:lnTo>
                  <a:lnTo>
                    <a:pt x="2024004" y="258625"/>
                  </a:lnTo>
                  <a:lnTo>
                    <a:pt x="2022976" y="267941"/>
                  </a:lnTo>
                  <a:lnTo>
                    <a:pt x="2022234" y="278008"/>
                  </a:lnTo>
                  <a:lnTo>
                    <a:pt x="2022121" y="278418"/>
                  </a:lnTo>
                  <a:lnTo>
                    <a:pt x="2022005" y="280080"/>
                  </a:lnTo>
                  <a:lnTo>
                    <a:pt x="2020412" y="291253"/>
                  </a:lnTo>
                  <a:lnTo>
                    <a:pt x="2019769" y="293161"/>
                  </a:lnTo>
                  <a:lnTo>
                    <a:pt x="2019354" y="295919"/>
                  </a:lnTo>
                  <a:lnTo>
                    <a:pt x="2016988" y="303716"/>
                  </a:lnTo>
                  <a:lnTo>
                    <a:pt x="2014895" y="313528"/>
                  </a:lnTo>
                  <a:lnTo>
                    <a:pt x="2013975" y="315781"/>
                  </a:lnTo>
                  <a:lnTo>
                    <a:pt x="2013591" y="317892"/>
                  </a:lnTo>
                  <a:lnTo>
                    <a:pt x="2009982" y="327541"/>
                  </a:lnTo>
                  <a:lnTo>
                    <a:pt x="2009438" y="328499"/>
                  </a:lnTo>
                  <a:lnTo>
                    <a:pt x="2009296" y="329173"/>
                  </a:lnTo>
                  <a:lnTo>
                    <a:pt x="2005126" y="338506"/>
                  </a:lnTo>
                  <a:lnTo>
                    <a:pt x="2000964" y="348944"/>
                  </a:lnTo>
                  <a:lnTo>
                    <a:pt x="1999893" y="350753"/>
                  </a:lnTo>
                  <a:lnTo>
                    <a:pt x="1998853" y="353179"/>
                  </a:lnTo>
                  <a:lnTo>
                    <a:pt x="1993655" y="361964"/>
                  </a:lnTo>
                  <a:lnTo>
                    <a:pt x="1990495" y="367961"/>
                  </a:lnTo>
                  <a:lnTo>
                    <a:pt x="1995559" y="372114"/>
                  </a:lnTo>
                  <a:lnTo>
                    <a:pt x="1995857" y="372493"/>
                  </a:lnTo>
                  <a:lnTo>
                    <a:pt x="1996362" y="372800"/>
                  </a:lnTo>
                  <a:lnTo>
                    <a:pt x="2002017" y="377790"/>
                  </a:lnTo>
                  <a:lnTo>
                    <a:pt x="2008899" y="382876"/>
                  </a:lnTo>
                  <a:lnTo>
                    <a:pt x="2009546" y="383640"/>
                  </a:lnTo>
                  <a:lnTo>
                    <a:pt x="2010729" y="384348"/>
                  </a:lnTo>
                  <a:lnTo>
                    <a:pt x="2014808" y="387888"/>
                  </a:lnTo>
                  <a:lnTo>
                    <a:pt x="2020382" y="391402"/>
                  </a:lnTo>
                  <a:lnTo>
                    <a:pt x="2021193" y="392265"/>
                  </a:lnTo>
                  <a:lnTo>
                    <a:pt x="2022968" y="393245"/>
                  </a:lnTo>
                  <a:lnTo>
                    <a:pt x="2028938" y="397959"/>
                  </a:lnTo>
                  <a:lnTo>
                    <a:pt x="2034524" y="401370"/>
                  </a:lnTo>
                  <a:lnTo>
                    <a:pt x="2035314" y="402190"/>
                  </a:lnTo>
                  <a:lnTo>
                    <a:pt x="2037114" y="403157"/>
                  </a:lnTo>
                  <a:lnTo>
                    <a:pt x="2042178" y="407029"/>
                  </a:lnTo>
                  <a:lnTo>
                    <a:pt x="2048032" y="410414"/>
                  </a:lnTo>
                  <a:lnTo>
                    <a:pt x="2049038" y="411195"/>
                  </a:lnTo>
                  <a:lnTo>
                    <a:pt x="2049957" y="411644"/>
                  </a:lnTo>
                  <a:lnTo>
                    <a:pt x="2054434" y="414722"/>
                  </a:lnTo>
                  <a:lnTo>
                    <a:pt x="2060499" y="417748"/>
                  </a:lnTo>
                  <a:lnTo>
                    <a:pt x="2061915" y="418728"/>
                  </a:lnTo>
                  <a:lnTo>
                    <a:pt x="2063361" y="419402"/>
                  </a:lnTo>
                  <a:lnTo>
                    <a:pt x="2068576" y="422773"/>
                  </a:lnTo>
                  <a:lnTo>
                    <a:pt x="2074249" y="425605"/>
                  </a:lnTo>
                  <a:lnTo>
                    <a:pt x="2074607" y="425851"/>
                  </a:lnTo>
                  <a:lnTo>
                    <a:pt x="2074810" y="425903"/>
                  </a:lnTo>
                  <a:lnTo>
                    <a:pt x="2079054" y="428161"/>
                  </a:lnTo>
                  <a:lnTo>
                    <a:pt x="2084562" y="430298"/>
                  </a:lnTo>
                  <a:lnTo>
                    <a:pt x="2086060" y="431170"/>
                  </a:lnTo>
                  <a:lnTo>
                    <a:pt x="2088257" y="432059"/>
                  </a:lnTo>
                  <a:lnTo>
                    <a:pt x="2093019" y="434705"/>
                  </a:lnTo>
                  <a:lnTo>
                    <a:pt x="2097193" y="436384"/>
                  </a:lnTo>
                  <a:lnTo>
                    <a:pt x="2103293" y="438211"/>
                  </a:lnTo>
                  <a:lnTo>
                    <a:pt x="2111742" y="442372"/>
                  </a:lnTo>
                  <a:lnTo>
                    <a:pt x="2118420" y="448873"/>
                  </a:lnTo>
                  <a:lnTo>
                    <a:pt x="2122810" y="457188"/>
                  </a:lnTo>
                  <a:lnTo>
                    <a:pt x="2124386" y="466797"/>
                  </a:lnTo>
                  <a:lnTo>
                    <a:pt x="2122038" y="478440"/>
                  </a:lnTo>
                  <a:lnTo>
                    <a:pt x="2115627" y="487946"/>
                  </a:lnTo>
                  <a:lnTo>
                    <a:pt x="2106121" y="494357"/>
                  </a:lnTo>
                  <a:lnTo>
                    <a:pt x="2094478" y="496710"/>
                  </a:lnTo>
                  <a:lnTo>
                    <a:pt x="2090800" y="496481"/>
                  </a:lnTo>
                  <a:lnTo>
                    <a:pt x="2083107" y="495531"/>
                  </a:lnTo>
                  <a:lnTo>
                    <a:pt x="2082131" y="495220"/>
                  </a:lnTo>
                  <a:lnTo>
                    <a:pt x="2080107" y="494987"/>
                  </a:lnTo>
                  <a:lnTo>
                    <a:pt x="2072293" y="493178"/>
                  </a:lnTo>
                  <a:lnTo>
                    <a:pt x="2070113" y="492255"/>
                  </a:lnTo>
                  <a:lnTo>
                    <a:pt x="2068218" y="491896"/>
                  </a:lnTo>
                  <a:lnTo>
                    <a:pt x="2061147" y="489142"/>
                  </a:lnTo>
                  <a:lnTo>
                    <a:pt x="2061108" y="489120"/>
                  </a:lnTo>
                  <a:lnTo>
                    <a:pt x="2054114" y="486409"/>
                  </a:lnTo>
                  <a:lnTo>
                    <a:pt x="2052021" y="485192"/>
                  </a:lnTo>
                  <a:lnTo>
                    <a:pt x="2050907" y="484911"/>
                  </a:lnTo>
                  <a:lnTo>
                    <a:pt x="2045221" y="481885"/>
                  </a:lnTo>
                  <a:lnTo>
                    <a:pt x="2038504" y="478535"/>
                  </a:lnTo>
                  <a:lnTo>
                    <a:pt x="2037088" y="477551"/>
                  </a:lnTo>
                  <a:lnTo>
                    <a:pt x="2035642" y="476882"/>
                  </a:lnTo>
                  <a:lnTo>
                    <a:pt x="2030427" y="473506"/>
                  </a:lnTo>
                  <a:lnTo>
                    <a:pt x="2023969" y="470286"/>
                  </a:lnTo>
                  <a:lnTo>
                    <a:pt x="2022100" y="468986"/>
                  </a:lnTo>
                  <a:lnTo>
                    <a:pt x="2020373" y="468140"/>
                  </a:lnTo>
                  <a:lnTo>
                    <a:pt x="2015080" y="464505"/>
                  </a:lnTo>
                  <a:lnTo>
                    <a:pt x="2008549" y="460728"/>
                  </a:lnTo>
                  <a:lnTo>
                    <a:pt x="2006706" y="459299"/>
                  </a:lnTo>
                  <a:lnTo>
                    <a:pt x="2005328" y="458561"/>
                  </a:lnTo>
                  <a:lnTo>
                    <a:pt x="1999962" y="454455"/>
                  </a:lnTo>
                  <a:lnTo>
                    <a:pt x="1994169" y="450920"/>
                  </a:lnTo>
                  <a:lnTo>
                    <a:pt x="1993258" y="449974"/>
                  </a:lnTo>
                  <a:lnTo>
                    <a:pt x="1991195" y="448830"/>
                  </a:lnTo>
                  <a:lnTo>
                    <a:pt x="1985034" y="443969"/>
                  </a:lnTo>
                  <a:lnTo>
                    <a:pt x="1978853" y="440071"/>
                  </a:lnTo>
                  <a:lnTo>
                    <a:pt x="1977665" y="438806"/>
                  </a:lnTo>
                  <a:lnTo>
                    <a:pt x="1975153" y="437304"/>
                  </a:lnTo>
                  <a:lnTo>
                    <a:pt x="1970020" y="432853"/>
                  </a:lnTo>
                  <a:lnTo>
                    <a:pt x="1962936" y="427466"/>
                  </a:lnTo>
                  <a:lnTo>
                    <a:pt x="1962323" y="426727"/>
                  </a:lnTo>
                  <a:lnTo>
                    <a:pt x="1961239" y="426067"/>
                  </a:lnTo>
                  <a:lnTo>
                    <a:pt x="1954798" y="420386"/>
                  </a:lnTo>
                  <a:lnTo>
                    <a:pt x="1954004" y="419717"/>
                  </a:lnTo>
                  <a:lnTo>
                    <a:pt x="1953711" y="420058"/>
                  </a:lnTo>
                  <a:lnTo>
                    <a:pt x="1952014" y="421348"/>
                  </a:lnTo>
                  <a:lnTo>
                    <a:pt x="1950715" y="423101"/>
                  </a:lnTo>
                  <a:lnTo>
                    <a:pt x="1943678" y="429356"/>
                  </a:lnTo>
                  <a:lnTo>
                    <a:pt x="1943674" y="429361"/>
                  </a:lnTo>
                  <a:lnTo>
                    <a:pt x="1936503" y="435780"/>
                  </a:lnTo>
                  <a:lnTo>
                    <a:pt x="1930882" y="441025"/>
                  </a:lnTo>
                  <a:lnTo>
                    <a:pt x="1929618" y="441832"/>
                  </a:lnTo>
                  <a:lnTo>
                    <a:pt x="1925322" y="445187"/>
                  </a:lnTo>
                  <a:lnTo>
                    <a:pt x="1916882" y="450177"/>
                  </a:lnTo>
                  <a:lnTo>
                    <a:pt x="1911206" y="453730"/>
                  </a:lnTo>
                  <a:lnTo>
                    <a:pt x="1910640" y="453985"/>
                  </a:lnTo>
                  <a:lnTo>
                    <a:pt x="1910148" y="454365"/>
                  </a:lnTo>
                  <a:lnTo>
                    <a:pt x="1902835" y="458604"/>
                  </a:lnTo>
                  <a:lnTo>
                    <a:pt x="1900633" y="459536"/>
                  </a:lnTo>
                  <a:lnTo>
                    <a:pt x="1899079" y="460482"/>
                  </a:lnTo>
                  <a:lnTo>
                    <a:pt x="1891823" y="463542"/>
                  </a:lnTo>
                  <a:lnTo>
                    <a:pt x="1890510" y="463814"/>
                  </a:lnTo>
                  <a:lnTo>
                    <a:pt x="1888909" y="464622"/>
                  </a:lnTo>
                  <a:lnTo>
                    <a:pt x="1880491" y="467307"/>
                  </a:lnTo>
                  <a:lnTo>
                    <a:pt x="1880348" y="467333"/>
                  </a:lnTo>
                  <a:lnTo>
                    <a:pt x="1880266" y="467372"/>
                  </a:lnTo>
                  <a:lnTo>
                    <a:pt x="1871848" y="470057"/>
                  </a:lnTo>
                  <a:lnTo>
                    <a:pt x="1871019" y="470191"/>
                  </a:lnTo>
                  <a:lnTo>
                    <a:pt x="1870346" y="470497"/>
                  </a:lnTo>
                  <a:lnTo>
                    <a:pt x="1863162" y="472466"/>
                  </a:lnTo>
                  <a:lnTo>
                    <a:pt x="1856635" y="474957"/>
                  </a:lnTo>
                  <a:lnTo>
                    <a:pt x="1853760" y="475496"/>
                  </a:lnTo>
                  <a:lnTo>
                    <a:pt x="1850764" y="476610"/>
                  </a:lnTo>
                  <a:lnTo>
                    <a:pt x="1842320" y="478147"/>
                  </a:lnTo>
                  <a:lnTo>
                    <a:pt x="1842005" y="478177"/>
                  </a:lnTo>
                  <a:lnTo>
                    <a:pt x="1841884" y="478220"/>
                  </a:lnTo>
                  <a:lnTo>
                    <a:pt x="1833043" y="479766"/>
                  </a:lnTo>
                  <a:lnTo>
                    <a:pt x="1829442" y="480085"/>
                  </a:lnTo>
                  <a:lnTo>
                    <a:pt x="1828825" y="480232"/>
                  </a:lnTo>
                  <a:lnTo>
                    <a:pt x="1824141" y="480448"/>
                  </a:lnTo>
                  <a:lnTo>
                    <a:pt x="1820282" y="481609"/>
                  </a:lnTo>
                  <a:lnTo>
                    <a:pt x="1817312" y="482054"/>
                  </a:lnTo>
                  <a:lnTo>
                    <a:pt x="1815395" y="482693"/>
                  </a:lnTo>
                  <a:lnTo>
                    <a:pt x="1807318" y="483854"/>
                  </a:lnTo>
                  <a:lnTo>
                    <a:pt x="1804581" y="484052"/>
                  </a:lnTo>
                  <a:lnTo>
                    <a:pt x="1804149" y="484156"/>
                  </a:lnTo>
                  <a:lnTo>
                    <a:pt x="1797523" y="484475"/>
                  </a:lnTo>
                  <a:lnTo>
                    <a:pt x="1791440" y="485391"/>
                  </a:lnTo>
                  <a:lnTo>
                    <a:pt x="1786527" y="485766"/>
                  </a:lnTo>
                  <a:lnTo>
                    <a:pt x="1777885" y="485766"/>
                  </a:lnTo>
                  <a:lnTo>
                    <a:pt x="1777596" y="485762"/>
                  </a:lnTo>
                  <a:lnTo>
                    <a:pt x="1770119" y="485697"/>
                  </a:lnTo>
                  <a:lnTo>
                    <a:pt x="1769972" y="485663"/>
                  </a:lnTo>
                  <a:lnTo>
                    <a:pt x="1765871" y="485369"/>
                  </a:lnTo>
                  <a:lnTo>
                    <a:pt x="1758584" y="484324"/>
                  </a:lnTo>
                  <a:lnTo>
                    <a:pt x="1751677" y="483936"/>
                  </a:lnTo>
                  <a:lnTo>
                    <a:pt x="1751409" y="483867"/>
                  </a:lnTo>
                  <a:lnTo>
                    <a:pt x="1749889" y="483780"/>
                  </a:lnTo>
                  <a:lnTo>
                    <a:pt x="1743466" y="483042"/>
                  </a:lnTo>
                  <a:lnTo>
                    <a:pt x="1736239" y="482697"/>
                  </a:lnTo>
                  <a:lnTo>
                    <a:pt x="1734530" y="482274"/>
                  </a:lnTo>
                  <a:lnTo>
                    <a:pt x="1729125" y="481518"/>
                  </a:lnTo>
                  <a:lnTo>
                    <a:pt x="1723578" y="479938"/>
                  </a:lnTo>
                  <a:lnTo>
                    <a:pt x="1718432" y="479425"/>
                  </a:lnTo>
                  <a:lnTo>
                    <a:pt x="1717348" y="479105"/>
                  </a:lnTo>
                  <a:lnTo>
                    <a:pt x="1714702" y="478807"/>
                  </a:lnTo>
                  <a:lnTo>
                    <a:pt x="1705848" y="476800"/>
                  </a:lnTo>
                  <a:lnTo>
                    <a:pt x="1705192" y="476528"/>
                  </a:lnTo>
                  <a:lnTo>
                    <a:pt x="1704380" y="476411"/>
                  </a:lnTo>
                  <a:lnTo>
                    <a:pt x="1695906" y="473998"/>
                  </a:lnTo>
                  <a:lnTo>
                    <a:pt x="1695897" y="473994"/>
                  </a:lnTo>
                  <a:lnTo>
                    <a:pt x="1688541" y="471995"/>
                  </a:lnTo>
                  <a:lnTo>
                    <a:pt x="1680214" y="470191"/>
                  </a:lnTo>
                  <a:lnTo>
                    <a:pt x="1679018" y="469698"/>
                  </a:lnTo>
                  <a:lnTo>
                    <a:pt x="1677619" y="469483"/>
                  </a:lnTo>
                  <a:lnTo>
                    <a:pt x="1669931" y="467065"/>
                  </a:lnTo>
                  <a:lnTo>
                    <a:pt x="1669887" y="467044"/>
                  </a:lnTo>
                  <a:lnTo>
                    <a:pt x="1661223" y="464294"/>
                  </a:lnTo>
                  <a:lnTo>
                    <a:pt x="1660887" y="464121"/>
                  </a:lnTo>
                  <a:lnTo>
                    <a:pt x="1660589" y="464069"/>
                  </a:lnTo>
                  <a:lnTo>
                    <a:pt x="1652987" y="461419"/>
                  </a:lnTo>
                  <a:lnTo>
                    <a:pt x="1645971" y="459208"/>
                  </a:lnTo>
                  <a:lnTo>
                    <a:pt x="1642604" y="457499"/>
                  </a:lnTo>
                  <a:lnTo>
                    <a:pt x="1640985" y="457097"/>
                  </a:lnTo>
                  <a:lnTo>
                    <a:pt x="1634398" y="453635"/>
                  </a:lnTo>
                  <a:lnTo>
                    <a:pt x="1628138" y="450859"/>
                  </a:lnTo>
                  <a:lnTo>
                    <a:pt x="1627124" y="450216"/>
                  </a:lnTo>
                  <a:lnTo>
                    <a:pt x="1625824" y="449685"/>
                  </a:lnTo>
                  <a:lnTo>
                    <a:pt x="1618593" y="445679"/>
                  </a:lnTo>
                  <a:lnTo>
                    <a:pt x="1618563" y="445653"/>
                  </a:lnTo>
                  <a:lnTo>
                    <a:pt x="1611522" y="441750"/>
                  </a:lnTo>
                  <a:lnTo>
                    <a:pt x="1610844" y="441237"/>
                  </a:lnTo>
                  <a:lnTo>
                    <a:pt x="1610149" y="440922"/>
                  </a:lnTo>
                  <a:lnTo>
                    <a:pt x="1602560" y="436134"/>
                  </a:lnTo>
                  <a:lnTo>
                    <a:pt x="1602279" y="435836"/>
                  </a:lnTo>
                  <a:lnTo>
                    <a:pt x="1601658" y="435530"/>
                  </a:lnTo>
                  <a:lnTo>
                    <a:pt x="1595269" y="431144"/>
                  </a:lnTo>
                  <a:lnTo>
                    <a:pt x="1594690" y="430492"/>
                  </a:lnTo>
                  <a:lnTo>
                    <a:pt x="1593533" y="429844"/>
                  </a:lnTo>
                  <a:lnTo>
                    <a:pt x="1587580" y="425083"/>
                  </a:lnTo>
                  <a:lnTo>
                    <a:pt x="1587425" y="424888"/>
                  </a:lnTo>
                  <a:lnTo>
                    <a:pt x="1587153" y="424729"/>
                  </a:lnTo>
                  <a:lnTo>
                    <a:pt x="1586868" y="424496"/>
                  </a:lnTo>
                  <a:lnTo>
                    <a:pt x="1584528" y="426533"/>
                  </a:lnTo>
                  <a:lnTo>
                    <a:pt x="1575816" y="434485"/>
                  </a:lnTo>
                  <a:lnTo>
                    <a:pt x="1573231" y="436108"/>
                  </a:lnTo>
                  <a:lnTo>
                    <a:pt x="1571927" y="437533"/>
                  </a:lnTo>
                  <a:lnTo>
                    <a:pt x="1563207" y="443348"/>
                  </a:lnTo>
                  <a:lnTo>
                    <a:pt x="1554620" y="449793"/>
                  </a:lnTo>
                  <a:lnTo>
                    <a:pt x="1553256" y="450518"/>
                  </a:lnTo>
                  <a:lnTo>
                    <a:pt x="1551585" y="451822"/>
                  </a:lnTo>
                  <a:lnTo>
                    <a:pt x="1543094" y="456847"/>
                  </a:lnTo>
                  <a:lnTo>
                    <a:pt x="1541661" y="457464"/>
                  </a:lnTo>
                  <a:lnTo>
                    <a:pt x="1540525" y="458224"/>
                  </a:lnTo>
                  <a:lnTo>
                    <a:pt x="1531101" y="462765"/>
                  </a:lnTo>
                  <a:lnTo>
                    <a:pt x="1523845" y="467056"/>
                  </a:lnTo>
                  <a:lnTo>
                    <a:pt x="1517033" y="469996"/>
                  </a:lnTo>
                  <a:lnTo>
                    <a:pt x="1516303" y="470342"/>
                  </a:lnTo>
                  <a:lnTo>
                    <a:pt x="1516052" y="470415"/>
                  </a:lnTo>
                  <a:lnTo>
                    <a:pt x="1516005" y="470437"/>
                  </a:lnTo>
                  <a:lnTo>
                    <a:pt x="1515962" y="470445"/>
                  </a:lnTo>
                  <a:lnTo>
                    <a:pt x="1508558" y="472608"/>
                  </a:lnTo>
                  <a:lnTo>
                    <a:pt x="1501042" y="475747"/>
                  </a:lnTo>
                  <a:lnTo>
                    <a:pt x="1499087" y="476144"/>
                  </a:lnTo>
                  <a:lnTo>
                    <a:pt x="1496669" y="477240"/>
                  </a:lnTo>
                  <a:lnTo>
                    <a:pt x="1488234" y="479476"/>
                  </a:lnTo>
                  <a:lnTo>
                    <a:pt x="1488040" y="479502"/>
                  </a:lnTo>
                  <a:lnTo>
                    <a:pt x="1487945" y="479545"/>
                  </a:lnTo>
                  <a:lnTo>
                    <a:pt x="1478262" y="482092"/>
                  </a:lnTo>
                  <a:lnTo>
                    <a:pt x="1470642" y="484462"/>
                  </a:lnTo>
                  <a:lnTo>
                    <a:pt x="1467897" y="484890"/>
                  </a:lnTo>
                  <a:lnTo>
                    <a:pt x="1465958" y="485568"/>
                  </a:lnTo>
                  <a:lnTo>
                    <a:pt x="1456707" y="487044"/>
                  </a:lnTo>
                  <a:lnTo>
                    <a:pt x="1453077" y="487342"/>
                  </a:lnTo>
                  <a:lnTo>
                    <a:pt x="1452606" y="487450"/>
                  </a:lnTo>
                  <a:lnTo>
                    <a:pt x="1445172" y="487713"/>
                  </a:lnTo>
                  <a:lnTo>
                    <a:pt x="1437082" y="488421"/>
                  </a:lnTo>
                  <a:lnTo>
                    <a:pt x="1435580" y="488486"/>
                  </a:lnTo>
                  <a:lnTo>
                    <a:pt x="1435416" y="488525"/>
                  </a:lnTo>
                  <a:lnTo>
                    <a:pt x="1427227" y="488840"/>
                  </a:lnTo>
                  <a:lnTo>
                    <a:pt x="1425940" y="488866"/>
                  </a:lnTo>
                  <a:lnTo>
                    <a:pt x="1400410" y="488866"/>
                  </a:lnTo>
                  <a:lnTo>
                    <a:pt x="1398817" y="488827"/>
                  </a:lnTo>
                  <a:lnTo>
                    <a:pt x="1390882" y="488430"/>
                  </a:lnTo>
                  <a:lnTo>
                    <a:pt x="1390705" y="488382"/>
                  </a:lnTo>
                  <a:lnTo>
                    <a:pt x="1389531" y="488330"/>
                  </a:lnTo>
                  <a:lnTo>
                    <a:pt x="1381955" y="487610"/>
                  </a:lnTo>
                  <a:lnTo>
                    <a:pt x="1374780" y="487251"/>
                  </a:lnTo>
                  <a:lnTo>
                    <a:pt x="1374452" y="487169"/>
                  </a:lnTo>
                  <a:lnTo>
                    <a:pt x="1372496" y="487048"/>
                  </a:lnTo>
                  <a:lnTo>
                    <a:pt x="1362908" y="485853"/>
                  </a:lnTo>
                  <a:lnTo>
                    <a:pt x="1361501" y="485399"/>
                  </a:lnTo>
                  <a:lnTo>
                    <a:pt x="1358906" y="485067"/>
                  </a:lnTo>
                  <a:lnTo>
                    <a:pt x="1353186" y="483565"/>
                  </a:lnTo>
                  <a:lnTo>
                    <a:pt x="1346629" y="482632"/>
                  </a:lnTo>
                  <a:lnTo>
                    <a:pt x="1344820" y="482019"/>
                  </a:lnTo>
                  <a:lnTo>
                    <a:pt x="1342148" y="481626"/>
                  </a:lnTo>
                  <a:lnTo>
                    <a:pt x="1335824" y="479735"/>
                  </a:lnTo>
                  <a:lnTo>
                    <a:pt x="1329037" y="478449"/>
                  </a:lnTo>
                  <a:lnTo>
                    <a:pt x="1328411" y="478207"/>
                  </a:lnTo>
                  <a:lnTo>
                    <a:pt x="1327470" y="478095"/>
                  </a:lnTo>
                  <a:lnTo>
                    <a:pt x="1319393" y="476079"/>
                  </a:lnTo>
                  <a:lnTo>
                    <a:pt x="1319018" y="475915"/>
                  </a:lnTo>
                  <a:lnTo>
                    <a:pt x="1318590" y="475854"/>
                  </a:lnTo>
                  <a:lnTo>
                    <a:pt x="1310116" y="473441"/>
                  </a:lnTo>
                  <a:lnTo>
                    <a:pt x="1309745" y="473264"/>
                  </a:lnTo>
                  <a:lnTo>
                    <a:pt x="1309382" y="473208"/>
                  </a:lnTo>
                  <a:lnTo>
                    <a:pt x="1299337" y="470001"/>
                  </a:lnTo>
                  <a:lnTo>
                    <a:pt x="1298680" y="469664"/>
                  </a:lnTo>
                  <a:lnTo>
                    <a:pt x="1298111" y="469560"/>
                  </a:lnTo>
                  <a:lnTo>
                    <a:pt x="1289278" y="466266"/>
                  </a:lnTo>
                  <a:lnTo>
                    <a:pt x="1287487" y="465248"/>
                  </a:lnTo>
                  <a:lnTo>
                    <a:pt x="1286416" y="464997"/>
                  </a:lnTo>
                  <a:lnTo>
                    <a:pt x="1279470" y="461531"/>
                  </a:lnTo>
                  <a:lnTo>
                    <a:pt x="1271708" y="458297"/>
                  </a:lnTo>
                  <a:lnTo>
                    <a:pt x="1270499" y="457559"/>
                  </a:lnTo>
                  <a:lnTo>
                    <a:pt x="1268850" y="456894"/>
                  </a:lnTo>
                  <a:lnTo>
                    <a:pt x="1264136" y="454308"/>
                  </a:lnTo>
                  <a:lnTo>
                    <a:pt x="1263243" y="455876"/>
                  </a:lnTo>
                  <a:lnTo>
                    <a:pt x="1256128" y="464574"/>
                  </a:lnTo>
                  <a:lnTo>
                    <a:pt x="1255666" y="464937"/>
                  </a:lnTo>
                  <a:lnTo>
                    <a:pt x="1255286" y="465554"/>
                  </a:lnTo>
                  <a:lnTo>
                    <a:pt x="1247861" y="473890"/>
                  </a:lnTo>
                  <a:lnTo>
                    <a:pt x="1247145" y="474421"/>
                  </a:lnTo>
                  <a:lnTo>
                    <a:pt x="1246605" y="475220"/>
                  </a:lnTo>
                  <a:lnTo>
                    <a:pt x="1239141" y="482680"/>
                  </a:lnTo>
                  <a:lnTo>
                    <a:pt x="1238433" y="483159"/>
                  </a:lnTo>
                  <a:lnTo>
                    <a:pt x="1237967" y="483798"/>
                  </a:lnTo>
                  <a:lnTo>
                    <a:pt x="1229747" y="491236"/>
                  </a:lnTo>
                  <a:lnTo>
                    <a:pt x="1229320" y="491503"/>
                  </a:lnTo>
                  <a:lnTo>
                    <a:pt x="1229065" y="491836"/>
                  </a:lnTo>
                  <a:lnTo>
                    <a:pt x="1220859" y="498872"/>
                  </a:lnTo>
                  <a:lnTo>
                    <a:pt x="1220004" y="499382"/>
                  </a:lnTo>
                  <a:lnTo>
                    <a:pt x="1219533" y="499952"/>
                  </a:lnTo>
                  <a:lnTo>
                    <a:pt x="1212082" y="505711"/>
                  </a:lnTo>
                  <a:lnTo>
                    <a:pt x="1211508" y="506021"/>
                  </a:lnTo>
                  <a:lnTo>
                    <a:pt x="1211227" y="506349"/>
                  </a:lnTo>
                  <a:lnTo>
                    <a:pt x="1202222" y="512881"/>
                  </a:lnTo>
                  <a:lnTo>
                    <a:pt x="1201851" y="513071"/>
                  </a:lnTo>
                  <a:lnTo>
                    <a:pt x="1201678" y="513265"/>
                  </a:lnTo>
                  <a:lnTo>
                    <a:pt x="1193476" y="519007"/>
                  </a:lnTo>
                  <a:lnTo>
                    <a:pt x="1192565" y="519464"/>
                  </a:lnTo>
                  <a:lnTo>
                    <a:pt x="1192177" y="519875"/>
                  </a:lnTo>
                  <a:lnTo>
                    <a:pt x="1184393" y="524817"/>
                  </a:lnTo>
                  <a:lnTo>
                    <a:pt x="1182628" y="525629"/>
                  </a:lnTo>
                  <a:lnTo>
                    <a:pt x="1181073" y="526674"/>
                  </a:lnTo>
                  <a:lnTo>
                    <a:pt x="1172565" y="530805"/>
                  </a:lnTo>
                  <a:lnTo>
                    <a:pt x="1172030" y="530930"/>
                  </a:lnTo>
                  <a:lnTo>
                    <a:pt x="1171300" y="531388"/>
                  </a:lnTo>
                  <a:lnTo>
                    <a:pt x="1162813" y="535126"/>
                  </a:lnTo>
                  <a:lnTo>
                    <a:pt x="1162131" y="535273"/>
                  </a:lnTo>
                  <a:lnTo>
                    <a:pt x="1161293" y="535752"/>
                  </a:lnTo>
                  <a:lnTo>
                    <a:pt x="1151645" y="539495"/>
                  </a:lnTo>
                  <a:lnTo>
                    <a:pt x="1151602" y="539504"/>
                  </a:lnTo>
                  <a:lnTo>
                    <a:pt x="1143175" y="542841"/>
                  </a:lnTo>
                  <a:lnTo>
                    <a:pt x="1142372" y="542996"/>
                  </a:lnTo>
                  <a:lnTo>
                    <a:pt x="1141513" y="543449"/>
                  </a:lnTo>
                  <a:lnTo>
                    <a:pt x="1132706" y="546454"/>
                  </a:lnTo>
                  <a:lnTo>
                    <a:pt x="1124167" y="549662"/>
                  </a:lnTo>
                  <a:lnTo>
                    <a:pt x="1121901" y="550080"/>
                  </a:lnTo>
                  <a:lnTo>
                    <a:pt x="1119578" y="551021"/>
                  </a:lnTo>
                  <a:lnTo>
                    <a:pt x="1110754" y="552947"/>
                  </a:lnTo>
                  <a:lnTo>
                    <a:pt x="1109753" y="553059"/>
                  </a:lnTo>
                  <a:lnTo>
                    <a:pt x="1109252" y="553240"/>
                  </a:lnTo>
                  <a:lnTo>
                    <a:pt x="1100407" y="554781"/>
                  </a:lnTo>
                  <a:lnTo>
                    <a:pt x="1100238" y="554799"/>
                  </a:lnTo>
                  <a:lnTo>
                    <a:pt x="1100187" y="554816"/>
                  </a:lnTo>
                  <a:lnTo>
                    <a:pt x="1091721" y="556284"/>
                  </a:lnTo>
                  <a:lnTo>
                    <a:pt x="1089498" y="556478"/>
                  </a:lnTo>
                  <a:lnTo>
                    <a:pt x="1088868" y="556655"/>
                  </a:lnTo>
                  <a:lnTo>
                    <a:pt x="1081222" y="557316"/>
                  </a:lnTo>
                  <a:lnTo>
                    <a:pt x="1073400" y="558317"/>
                  </a:lnTo>
                  <a:lnTo>
                    <a:pt x="1069286" y="558585"/>
                  </a:lnTo>
                  <a:lnTo>
                    <a:pt x="1069022" y="558585"/>
                  </a:lnTo>
                  <a:lnTo>
                    <a:pt x="1059974" y="558507"/>
                  </a:lnTo>
                  <a:lnTo>
                    <a:pt x="1059974" y="558507"/>
                  </a:lnTo>
                  <a:lnTo>
                    <a:pt x="1059961" y="558507"/>
                  </a:lnTo>
                  <a:lnTo>
                    <a:pt x="1051698" y="558429"/>
                  </a:lnTo>
                  <a:lnTo>
                    <a:pt x="1051560" y="558399"/>
                  </a:lnTo>
                  <a:lnTo>
                    <a:pt x="1047688" y="558131"/>
                  </a:lnTo>
                  <a:lnTo>
                    <a:pt x="1039054" y="556927"/>
                  </a:lnTo>
                  <a:lnTo>
                    <a:pt x="1031266" y="556090"/>
                  </a:lnTo>
                  <a:lnTo>
                    <a:pt x="1030619" y="555895"/>
                  </a:lnTo>
                  <a:lnTo>
                    <a:pt x="1028926" y="555736"/>
                  </a:lnTo>
                  <a:lnTo>
                    <a:pt x="1020482" y="554134"/>
                  </a:lnTo>
                  <a:lnTo>
                    <a:pt x="1020452" y="554121"/>
                  </a:lnTo>
                  <a:lnTo>
                    <a:pt x="1012591" y="552623"/>
                  </a:lnTo>
                  <a:lnTo>
                    <a:pt x="1011944" y="552373"/>
                  </a:lnTo>
                  <a:lnTo>
                    <a:pt x="1010981" y="552252"/>
                  </a:lnTo>
                  <a:lnTo>
                    <a:pt x="1003284" y="550309"/>
                  </a:lnTo>
                  <a:lnTo>
                    <a:pt x="1002662" y="550029"/>
                  </a:lnTo>
                  <a:lnTo>
                    <a:pt x="1001971" y="549925"/>
                  </a:lnTo>
                  <a:lnTo>
                    <a:pt x="993320" y="547261"/>
                  </a:lnTo>
                  <a:lnTo>
                    <a:pt x="985476" y="545025"/>
                  </a:lnTo>
                  <a:lnTo>
                    <a:pt x="983918" y="544278"/>
                  </a:lnTo>
                  <a:lnTo>
                    <a:pt x="982636" y="544032"/>
                  </a:lnTo>
                  <a:lnTo>
                    <a:pt x="974239" y="540665"/>
                  </a:lnTo>
                  <a:lnTo>
                    <a:pt x="974062" y="540557"/>
                  </a:lnTo>
                  <a:lnTo>
                    <a:pt x="973950" y="540536"/>
                  </a:lnTo>
                  <a:lnTo>
                    <a:pt x="966456" y="537380"/>
                  </a:lnTo>
                  <a:lnTo>
                    <a:pt x="958318" y="534263"/>
                  </a:lnTo>
                  <a:lnTo>
                    <a:pt x="956341" y="533128"/>
                  </a:lnTo>
                  <a:lnTo>
                    <a:pt x="953621" y="531936"/>
                  </a:lnTo>
                  <a:lnTo>
                    <a:pt x="948195" y="528655"/>
                  </a:lnTo>
                  <a:lnTo>
                    <a:pt x="940688" y="525530"/>
                  </a:lnTo>
                  <a:lnTo>
                    <a:pt x="939073" y="524550"/>
                  </a:lnTo>
                  <a:lnTo>
                    <a:pt x="938193" y="524325"/>
                  </a:lnTo>
                  <a:lnTo>
                    <a:pt x="930603" y="520259"/>
                  </a:lnTo>
                  <a:lnTo>
                    <a:pt x="930336" y="520064"/>
                  </a:lnTo>
                  <a:lnTo>
                    <a:pt x="930055" y="519948"/>
                  </a:lnTo>
                  <a:lnTo>
                    <a:pt x="921659" y="515156"/>
                  </a:lnTo>
                  <a:lnTo>
                    <a:pt x="920799" y="514301"/>
                  </a:lnTo>
                  <a:lnTo>
                    <a:pt x="918671" y="513179"/>
                  </a:lnTo>
                  <a:lnTo>
                    <a:pt x="912485" y="508551"/>
                  </a:lnTo>
                  <a:lnTo>
                    <a:pt x="905828" y="504558"/>
                  </a:lnTo>
                  <a:lnTo>
                    <a:pt x="905535" y="504256"/>
                  </a:lnTo>
                  <a:lnTo>
                    <a:pt x="904844" y="503932"/>
                  </a:lnTo>
                  <a:lnTo>
                    <a:pt x="898101" y="499477"/>
                  </a:lnTo>
                  <a:lnTo>
                    <a:pt x="898088" y="499468"/>
                  </a:lnTo>
                  <a:lnTo>
                    <a:pt x="895040" y="497439"/>
                  </a:lnTo>
                  <a:lnTo>
                    <a:pt x="890585" y="500301"/>
                  </a:lnTo>
                  <a:lnTo>
                    <a:pt x="889389" y="500858"/>
                  </a:lnTo>
                  <a:lnTo>
                    <a:pt x="888953" y="501281"/>
                  </a:lnTo>
                  <a:lnTo>
                    <a:pt x="881213" y="505629"/>
                  </a:lnTo>
                  <a:lnTo>
                    <a:pt x="873330" y="510567"/>
                  </a:lnTo>
                  <a:lnTo>
                    <a:pt x="871314" y="511482"/>
                  </a:lnTo>
                  <a:lnTo>
                    <a:pt x="869652" y="512540"/>
                  </a:lnTo>
                  <a:lnTo>
                    <a:pt x="860379" y="516715"/>
                  </a:lnTo>
                  <a:lnTo>
                    <a:pt x="859788" y="516844"/>
                  </a:lnTo>
                  <a:lnTo>
                    <a:pt x="859050" y="517276"/>
                  </a:lnTo>
                  <a:lnTo>
                    <a:pt x="850575" y="520669"/>
                  </a:lnTo>
                  <a:lnTo>
                    <a:pt x="850567" y="520673"/>
                  </a:lnTo>
                  <a:lnTo>
                    <a:pt x="841432" y="524615"/>
                  </a:lnTo>
                  <a:lnTo>
                    <a:pt x="839662" y="524982"/>
                  </a:lnTo>
                  <a:lnTo>
                    <a:pt x="837331" y="526052"/>
                  </a:lnTo>
                  <a:lnTo>
                    <a:pt x="827691" y="528673"/>
                  </a:lnTo>
                  <a:lnTo>
                    <a:pt x="826785" y="528793"/>
                  </a:lnTo>
                  <a:lnTo>
                    <a:pt x="826185" y="529044"/>
                  </a:lnTo>
                  <a:lnTo>
                    <a:pt x="816851" y="531120"/>
                  </a:lnTo>
                  <a:lnTo>
                    <a:pt x="809007" y="533438"/>
                  </a:lnTo>
                  <a:lnTo>
                    <a:pt x="807307" y="533689"/>
                  </a:lnTo>
                  <a:lnTo>
                    <a:pt x="806106" y="534151"/>
                  </a:lnTo>
                  <a:lnTo>
                    <a:pt x="796458" y="536016"/>
                  </a:lnTo>
                  <a:lnTo>
                    <a:pt x="795323" y="536128"/>
                  </a:lnTo>
                  <a:lnTo>
                    <a:pt x="794852" y="536283"/>
                  </a:lnTo>
                  <a:lnTo>
                    <a:pt x="784392" y="537768"/>
                  </a:lnTo>
                  <a:lnTo>
                    <a:pt x="783753" y="537816"/>
                  </a:lnTo>
                  <a:lnTo>
                    <a:pt x="783563" y="537876"/>
                  </a:lnTo>
                  <a:lnTo>
                    <a:pt x="774299" y="538968"/>
                  </a:lnTo>
                  <a:lnTo>
                    <a:pt x="764245" y="540367"/>
                  </a:lnTo>
                  <a:lnTo>
                    <a:pt x="761646" y="540548"/>
                  </a:lnTo>
                  <a:lnTo>
                    <a:pt x="761301" y="540630"/>
                  </a:lnTo>
                  <a:lnTo>
                    <a:pt x="752619" y="540980"/>
                  </a:lnTo>
                  <a:lnTo>
                    <a:pt x="744072" y="542008"/>
                  </a:lnTo>
                  <a:lnTo>
                    <a:pt x="740515" y="542228"/>
                  </a:lnTo>
                  <a:lnTo>
                    <a:pt x="720484" y="542228"/>
                  </a:lnTo>
                  <a:lnTo>
                    <a:pt x="720207" y="542223"/>
                  </a:lnTo>
                  <a:lnTo>
                    <a:pt x="709588" y="542124"/>
                  </a:lnTo>
                  <a:lnTo>
                    <a:pt x="709359" y="542077"/>
                  </a:lnTo>
                  <a:lnTo>
                    <a:pt x="704438" y="541602"/>
                  </a:lnTo>
                  <a:lnTo>
                    <a:pt x="698338" y="540423"/>
                  </a:lnTo>
                  <a:lnTo>
                    <a:pt x="691107" y="540350"/>
                  </a:lnTo>
                  <a:lnTo>
                    <a:pt x="690770" y="540277"/>
                  </a:lnTo>
                  <a:lnTo>
                    <a:pt x="685085" y="539633"/>
                  </a:lnTo>
                  <a:lnTo>
                    <a:pt x="675881" y="537535"/>
                  </a:lnTo>
                  <a:lnTo>
                    <a:pt x="675846" y="537518"/>
                  </a:lnTo>
                  <a:lnTo>
                    <a:pt x="667061" y="535450"/>
                  </a:lnTo>
                  <a:lnTo>
                    <a:pt x="667001" y="535424"/>
                  </a:lnTo>
                  <a:lnTo>
                    <a:pt x="666962" y="535420"/>
                  </a:lnTo>
                  <a:lnTo>
                    <a:pt x="658535" y="533339"/>
                  </a:lnTo>
                  <a:lnTo>
                    <a:pt x="657681" y="532964"/>
                  </a:lnTo>
                  <a:lnTo>
                    <a:pt x="656761" y="532817"/>
                  </a:lnTo>
                  <a:lnTo>
                    <a:pt x="649871" y="530572"/>
                  </a:lnTo>
                  <a:lnTo>
                    <a:pt x="641449" y="528284"/>
                  </a:lnTo>
                  <a:lnTo>
                    <a:pt x="638673" y="526993"/>
                  </a:lnTo>
                  <a:lnTo>
                    <a:pt x="637028" y="526622"/>
                  </a:lnTo>
                  <a:lnTo>
                    <a:pt x="629400" y="523017"/>
                  </a:lnTo>
                  <a:lnTo>
                    <a:pt x="629387" y="523009"/>
                  </a:lnTo>
                  <a:lnTo>
                    <a:pt x="621841" y="519538"/>
                  </a:lnTo>
                  <a:lnTo>
                    <a:pt x="620809" y="518864"/>
                  </a:lnTo>
                  <a:lnTo>
                    <a:pt x="620244" y="518718"/>
                  </a:lnTo>
                  <a:lnTo>
                    <a:pt x="612452" y="514439"/>
                  </a:lnTo>
                  <a:lnTo>
                    <a:pt x="604487" y="510269"/>
                  </a:lnTo>
                  <a:lnTo>
                    <a:pt x="604016" y="509829"/>
                  </a:lnTo>
                  <a:lnTo>
                    <a:pt x="603416" y="509665"/>
                  </a:lnTo>
                  <a:lnTo>
                    <a:pt x="595862" y="505214"/>
                  </a:lnTo>
                  <a:lnTo>
                    <a:pt x="595149" y="504493"/>
                  </a:lnTo>
                  <a:lnTo>
                    <a:pt x="593449" y="503595"/>
                  </a:lnTo>
                  <a:lnTo>
                    <a:pt x="586520" y="498415"/>
                  </a:lnTo>
                  <a:lnTo>
                    <a:pt x="579949" y="493960"/>
                  </a:lnTo>
                  <a:lnTo>
                    <a:pt x="579388" y="493338"/>
                  </a:lnTo>
                  <a:lnTo>
                    <a:pt x="578253" y="492699"/>
                  </a:lnTo>
                  <a:lnTo>
                    <a:pt x="577411" y="492026"/>
                  </a:lnTo>
                  <a:lnTo>
                    <a:pt x="572075" y="497953"/>
                  </a:lnTo>
                  <a:lnTo>
                    <a:pt x="566053" y="505106"/>
                  </a:lnTo>
                  <a:lnTo>
                    <a:pt x="565065" y="505870"/>
                  </a:lnTo>
                  <a:lnTo>
                    <a:pt x="564270" y="507023"/>
                  </a:lnTo>
                  <a:lnTo>
                    <a:pt x="557130" y="514008"/>
                  </a:lnTo>
                  <a:lnTo>
                    <a:pt x="556042" y="514729"/>
                  </a:lnTo>
                  <a:lnTo>
                    <a:pt x="555364" y="515592"/>
                  </a:lnTo>
                  <a:lnTo>
                    <a:pt x="547879" y="521757"/>
                  </a:lnTo>
                  <a:lnTo>
                    <a:pt x="547041" y="522236"/>
                  </a:lnTo>
                  <a:lnTo>
                    <a:pt x="546609" y="522745"/>
                  </a:lnTo>
                  <a:lnTo>
                    <a:pt x="538761" y="528496"/>
                  </a:lnTo>
                  <a:lnTo>
                    <a:pt x="538204" y="528785"/>
                  </a:lnTo>
                  <a:lnTo>
                    <a:pt x="537950" y="529070"/>
                  </a:lnTo>
                  <a:lnTo>
                    <a:pt x="530123" y="534418"/>
                  </a:lnTo>
                  <a:lnTo>
                    <a:pt x="529881" y="534535"/>
                  </a:lnTo>
                  <a:lnTo>
                    <a:pt x="529778" y="534647"/>
                  </a:lnTo>
                  <a:lnTo>
                    <a:pt x="521627" y="540087"/>
                  </a:lnTo>
                  <a:lnTo>
                    <a:pt x="518545" y="541567"/>
                  </a:lnTo>
                  <a:lnTo>
                    <a:pt x="516166" y="542918"/>
                  </a:lnTo>
                  <a:lnTo>
                    <a:pt x="507835" y="546122"/>
                  </a:lnTo>
                  <a:lnTo>
                    <a:pt x="499442" y="549972"/>
                  </a:lnTo>
                  <a:lnTo>
                    <a:pt x="499144" y="550037"/>
                  </a:lnTo>
                  <a:lnTo>
                    <a:pt x="498791" y="550262"/>
                  </a:lnTo>
                  <a:lnTo>
                    <a:pt x="489928" y="554117"/>
                  </a:lnTo>
                  <a:lnTo>
                    <a:pt x="488598" y="554397"/>
                  </a:lnTo>
                  <a:lnTo>
                    <a:pt x="486858" y="555256"/>
                  </a:lnTo>
                  <a:lnTo>
                    <a:pt x="477193" y="558218"/>
                  </a:lnTo>
                  <a:lnTo>
                    <a:pt x="476260" y="558360"/>
                  </a:lnTo>
                  <a:lnTo>
                    <a:pt x="475544" y="558671"/>
                  </a:lnTo>
                  <a:lnTo>
                    <a:pt x="466664" y="560855"/>
                  </a:lnTo>
                  <a:lnTo>
                    <a:pt x="465878" y="560950"/>
                  </a:lnTo>
                  <a:lnTo>
                    <a:pt x="465416" y="561132"/>
                  </a:lnTo>
                  <a:lnTo>
                    <a:pt x="457279" y="562789"/>
                  </a:lnTo>
                  <a:lnTo>
                    <a:pt x="449020" y="565121"/>
                  </a:lnTo>
                  <a:lnTo>
                    <a:pt x="446335" y="565496"/>
                  </a:lnTo>
                  <a:lnTo>
                    <a:pt x="444854" y="565967"/>
                  </a:lnTo>
                  <a:lnTo>
                    <a:pt x="434783" y="567206"/>
                  </a:lnTo>
                  <a:lnTo>
                    <a:pt x="432974" y="567318"/>
                  </a:lnTo>
                  <a:lnTo>
                    <a:pt x="432702" y="567387"/>
                  </a:lnTo>
                  <a:lnTo>
                    <a:pt x="422890" y="567871"/>
                  </a:lnTo>
                  <a:lnTo>
                    <a:pt x="413595" y="568617"/>
                  </a:lnTo>
                  <a:lnTo>
                    <a:pt x="411355" y="568708"/>
                  </a:lnTo>
                  <a:lnTo>
                    <a:pt x="401141" y="568708"/>
                  </a:lnTo>
                  <a:lnTo>
                    <a:pt x="398374" y="568566"/>
                  </a:lnTo>
                  <a:lnTo>
                    <a:pt x="388648" y="567560"/>
                  </a:lnTo>
                  <a:lnTo>
                    <a:pt x="378926" y="566929"/>
                  </a:lnTo>
                  <a:lnTo>
                    <a:pt x="378921" y="566929"/>
                  </a:lnTo>
                  <a:lnTo>
                    <a:pt x="368405" y="566269"/>
                  </a:lnTo>
                  <a:lnTo>
                    <a:pt x="367507" y="566036"/>
                  </a:lnTo>
                  <a:lnTo>
                    <a:pt x="364395" y="565690"/>
                  </a:lnTo>
                  <a:lnTo>
                    <a:pt x="354453" y="563463"/>
                  </a:lnTo>
                  <a:lnTo>
                    <a:pt x="354349" y="563420"/>
                  </a:lnTo>
                  <a:lnTo>
                    <a:pt x="354237" y="563407"/>
                  </a:lnTo>
                  <a:lnTo>
                    <a:pt x="343872" y="560912"/>
                  </a:lnTo>
                  <a:lnTo>
                    <a:pt x="342452" y="560299"/>
                  </a:lnTo>
                  <a:lnTo>
                    <a:pt x="341126" y="560061"/>
                  </a:lnTo>
                  <a:lnTo>
                    <a:pt x="331163" y="556370"/>
                  </a:lnTo>
                  <a:lnTo>
                    <a:pt x="331128" y="556353"/>
                  </a:lnTo>
                  <a:lnTo>
                    <a:pt x="321381" y="552740"/>
                  </a:lnTo>
                  <a:lnTo>
                    <a:pt x="319982" y="551954"/>
                  </a:lnTo>
                  <a:lnTo>
                    <a:pt x="319131" y="551755"/>
                  </a:lnTo>
                  <a:lnTo>
                    <a:pt x="310005" y="547253"/>
                  </a:lnTo>
                  <a:lnTo>
                    <a:pt x="309867" y="547128"/>
                  </a:lnTo>
                  <a:lnTo>
                    <a:pt x="309682" y="547080"/>
                  </a:lnTo>
                  <a:lnTo>
                    <a:pt x="299722" y="541908"/>
                  </a:lnTo>
                  <a:lnTo>
                    <a:pt x="299161" y="541382"/>
                  </a:lnTo>
                  <a:lnTo>
                    <a:pt x="297573" y="540626"/>
                  </a:lnTo>
                  <a:lnTo>
                    <a:pt x="288770" y="534811"/>
                  </a:lnTo>
                  <a:lnTo>
                    <a:pt x="279588" y="529074"/>
                  </a:lnTo>
                  <a:lnTo>
                    <a:pt x="279122" y="528582"/>
                  </a:lnTo>
                  <a:lnTo>
                    <a:pt x="278073" y="528034"/>
                  </a:lnTo>
                  <a:lnTo>
                    <a:pt x="269409" y="521640"/>
                  </a:lnTo>
                  <a:lnTo>
                    <a:pt x="268567" y="520647"/>
                  </a:lnTo>
                  <a:lnTo>
                    <a:pt x="267108" y="519706"/>
                  </a:lnTo>
                  <a:lnTo>
                    <a:pt x="259808" y="512790"/>
                  </a:lnTo>
                  <a:lnTo>
                    <a:pt x="252158" y="505806"/>
                  </a:lnTo>
                  <a:lnTo>
                    <a:pt x="251834" y="505361"/>
                  </a:lnTo>
                  <a:lnTo>
                    <a:pt x="251351" y="505033"/>
                  </a:lnTo>
                  <a:lnTo>
                    <a:pt x="244983" y="498665"/>
                  </a:lnTo>
                  <a:lnTo>
                    <a:pt x="238279" y="492941"/>
                  </a:lnTo>
                  <a:lnTo>
                    <a:pt x="238111" y="492717"/>
                  </a:lnTo>
                  <a:lnTo>
                    <a:pt x="237826" y="492540"/>
                  </a:lnTo>
                  <a:lnTo>
                    <a:pt x="229947" y="485451"/>
                  </a:lnTo>
                  <a:lnTo>
                    <a:pt x="228665" y="483698"/>
                  </a:lnTo>
                  <a:lnTo>
                    <a:pt x="227159" y="482490"/>
                  </a:lnTo>
                  <a:lnTo>
                    <a:pt x="221736" y="475716"/>
                  </a:lnTo>
                  <a:lnTo>
                    <a:pt x="216047" y="470027"/>
                  </a:lnTo>
                  <a:lnTo>
                    <a:pt x="208976" y="462955"/>
                  </a:lnTo>
                  <a:lnTo>
                    <a:pt x="208065" y="461604"/>
                  </a:lnTo>
                  <a:lnTo>
                    <a:pt x="207024" y="460762"/>
                  </a:lnTo>
                  <a:lnTo>
                    <a:pt x="203899" y="456804"/>
                  </a:lnTo>
                  <a:lnTo>
                    <a:pt x="198075" y="463711"/>
                  </a:lnTo>
                  <a:lnTo>
                    <a:pt x="197881" y="463862"/>
                  </a:lnTo>
                  <a:lnTo>
                    <a:pt x="197726" y="464112"/>
                  </a:lnTo>
                  <a:lnTo>
                    <a:pt x="190607" y="472133"/>
                  </a:lnTo>
                  <a:lnTo>
                    <a:pt x="183233" y="480677"/>
                  </a:lnTo>
                  <a:lnTo>
                    <a:pt x="182254" y="481415"/>
                  </a:lnTo>
                  <a:lnTo>
                    <a:pt x="181502" y="482464"/>
                  </a:lnTo>
                  <a:lnTo>
                    <a:pt x="174280" y="489177"/>
                  </a:lnTo>
                  <a:lnTo>
                    <a:pt x="167114" y="496338"/>
                  </a:lnTo>
                  <a:lnTo>
                    <a:pt x="167023" y="496399"/>
                  </a:lnTo>
                  <a:lnTo>
                    <a:pt x="166963" y="496490"/>
                  </a:lnTo>
                  <a:lnTo>
                    <a:pt x="159831" y="503487"/>
                  </a:lnTo>
                  <a:lnTo>
                    <a:pt x="159663" y="503604"/>
                  </a:lnTo>
                  <a:lnTo>
                    <a:pt x="159551" y="503759"/>
                  </a:lnTo>
                  <a:lnTo>
                    <a:pt x="152311" y="510632"/>
                  </a:lnTo>
                  <a:lnTo>
                    <a:pt x="151681" y="511042"/>
                  </a:lnTo>
                  <a:lnTo>
                    <a:pt x="151288" y="511547"/>
                  </a:lnTo>
                  <a:lnTo>
                    <a:pt x="144083" y="517604"/>
                  </a:lnTo>
                  <a:lnTo>
                    <a:pt x="142986" y="518243"/>
                  </a:lnTo>
                  <a:lnTo>
                    <a:pt x="142438" y="518864"/>
                  </a:lnTo>
                  <a:lnTo>
                    <a:pt x="135363" y="523786"/>
                  </a:lnTo>
                  <a:lnTo>
                    <a:pt x="128740" y="529022"/>
                  </a:lnTo>
                  <a:lnTo>
                    <a:pt x="127545" y="529687"/>
                  </a:lnTo>
                  <a:lnTo>
                    <a:pt x="126996" y="530274"/>
                  </a:lnTo>
                  <a:lnTo>
                    <a:pt x="119942" y="534828"/>
                  </a:lnTo>
                  <a:lnTo>
                    <a:pt x="118824" y="535161"/>
                  </a:lnTo>
                  <a:lnTo>
                    <a:pt x="117914" y="535998"/>
                  </a:lnTo>
                  <a:lnTo>
                    <a:pt x="110514" y="539754"/>
                  </a:lnTo>
                  <a:lnTo>
                    <a:pt x="110506" y="539758"/>
                  </a:lnTo>
                  <a:lnTo>
                    <a:pt x="103793" y="543354"/>
                  </a:lnTo>
                  <a:lnTo>
                    <a:pt x="103223" y="543497"/>
                  </a:lnTo>
                  <a:lnTo>
                    <a:pt x="102847" y="543834"/>
                  </a:lnTo>
                  <a:lnTo>
                    <a:pt x="96139" y="547058"/>
                  </a:lnTo>
                  <a:lnTo>
                    <a:pt x="90458" y="550154"/>
                  </a:lnTo>
                  <a:lnTo>
                    <a:pt x="89193" y="550477"/>
                  </a:lnTo>
                  <a:lnTo>
                    <a:pt x="85079" y="552222"/>
                  </a:lnTo>
                  <a:lnTo>
                    <a:pt x="79186" y="553612"/>
                  </a:lnTo>
                  <a:lnTo>
                    <a:pt x="74265" y="555196"/>
                  </a:lnTo>
                  <a:lnTo>
                    <a:pt x="73483" y="555321"/>
                  </a:lnTo>
                  <a:lnTo>
                    <a:pt x="72840" y="555606"/>
                  </a:lnTo>
                  <a:lnTo>
                    <a:pt x="67263" y="557022"/>
                  </a:lnTo>
                  <a:lnTo>
                    <a:pt x="63157" y="558252"/>
                  </a:lnTo>
                  <a:lnTo>
                    <a:pt x="62389" y="558365"/>
                  </a:lnTo>
                  <a:lnTo>
                    <a:pt x="61819" y="558606"/>
                  </a:lnTo>
                  <a:lnTo>
                    <a:pt x="57601" y="559599"/>
                  </a:lnTo>
                  <a:lnTo>
                    <a:pt x="57584" y="559604"/>
                  </a:lnTo>
                  <a:lnTo>
                    <a:pt x="54035" y="560514"/>
                  </a:lnTo>
                  <a:lnTo>
                    <a:pt x="50733" y="560937"/>
                  </a:lnTo>
                  <a:lnTo>
                    <a:pt x="49839" y="561158"/>
                  </a:lnTo>
                  <a:lnTo>
                    <a:pt x="48242" y="561240"/>
                  </a:lnTo>
                  <a:lnTo>
                    <a:pt x="46209" y="561822"/>
                  </a:lnTo>
                  <a:lnTo>
                    <a:pt x="44508" y="562069"/>
                  </a:lnTo>
                  <a:lnTo>
                    <a:pt x="43463" y="562423"/>
                  </a:lnTo>
                  <a:lnTo>
                    <a:pt x="41443" y="562720"/>
                  </a:lnTo>
                  <a:lnTo>
                    <a:pt x="39496" y="563251"/>
                  </a:lnTo>
                  <a:lnTo>
                    <a:pt x="34272" y="563964"/>
                  </a:lnTo>
                  <a:lnTo>
                    <a:pt x="32394" y="563873"/>
                  </a:lnTo>
                  <a:lnTo>
                    <a:pt x="30754" y="563713"/>
                  </a:lnTo>
                  <a:lnTo>
                    <a:pt x="30370" y="563791"/>
                  </a:lnTo>
                  <a:lnTo>
                    <a:pt x="26683" y="564728"/>
                  </a:lnTo>
                  <a:lnTo>
                    <a:pt x="23968" y="564883"/>
                  </a:lnTo>
                  <a:lnTo>
                    <a:pt x="22880" y="564913"/>
                  </a:lnTo>
                  <a:lnTo>
                    <a:pt x="20411" y="564749"/>
                  </a:lnTo>
                  <a:lnTo>
                    <a:pt x="20078" y="564702"/>
                  </a:lnTo>
                  <a:lnTo>
                    <a:pt x="18166" y="564702"/>
                  </a:lnTo>
                  <a:lnTo>
                    <a:pt x="11095" y="563277"/>
                  </a:lnTo>
                  <a:lnTo>
                    <a:pt x="5318" y="559383"/>
                  </a:lnTo>
                  <a:lnTo>
                    <a:pt x="1425" y="553607"/>
                  </a:lnTo>
                  <a:lnTo>
                    <a:pt x="0" y="546536"/>
                  </a:lnTo>
                  <a:lnTo>
                    <a:pt x="1425" y="539465"/>
                  </a:lnTo>
                  <a:lnTo>
                    <a:pt x="5318" y="533689"/>
                  </a:lnTo>
                  <a:lnTo>
                    <a:pt x="11095" y="529795"/>
                  </a:lnTo>
                  <a:lnTo>
                    <a:pt x="18166" y="528370"/>
                  </a:lnTo>
                  <a:lnTo>
                    <a:pt x="19128" y="528370"/>
                  </a:lnTo>
                  <a:lnTo>
                    <a:pt x="19137" y="528366"/>
                  </a:lnTo>
                  <a:lnTo>
                    <a:pt x="19582" y="528241"/>
                  </a:lnTo>
                  <a:lnTo>
                    <a:pt x="20160" y="527796"/>
                  </a:lnTo>
                  <a:lnTo>
                    <a:pt x="26877" y="525815"/>
                  </a:lnTo>
                  <a:lnTo>
                    <a:pt x="29131" y="525586"/>
                  </a:lnTo>
                  <a:lnTo>
                    <a:pt x="29256" y="525582"/>
                  </a:lnTo>
                  <a:lnTo>
                    <a:pt x="29282" y="525573"/>
                  </a:lnTo>
                  <a:lnTo>
                    <a:pt x="29342" y="525569"/>
                  </a:lnTo>
                  <a:lnTo>
                    <a:pt x="30016" y="525409"/>
                  </a:lnTo>
                  <a:lnTo>
                    <a:pt x="30763" y="524843"/>
                  </a:lnTo>
                  <a:lnTo>
                    <a:pt x="33133" y="523989"/>
                  </a:lnTo>
                  <a:lnTo>
                    <a:pt x="36478" y="522499"/>
                  </a:lnTo>
                  <a:lnTo>
                    <a:pt x="38486" y="522068"/>
                  </a:lnTo>
                  <a:lnTo>
                    <a:pt x="41857" y="520915"/>
                  </a:lnTo>
                  <a:lnTo>
                    <a:pt x="43878" y="520613"/>
                  </a:lnTo>
                  <a:lnTo>
                    <a:pt x="45825" y="519935"/>
                  </a:lnTo>
                  <a:lnTo>
                    <a:pt x="46217" y="519870"/>
                  </a:lnTo>
                  <a:lnTo>
                    <a:pt x="46571" y="519693"/>
                  </a:lnTo>
                  <a:lnTo>
                    <a:pt x="50396" y="518497"/>
                  </a:lnTo>
                  <a:lnTo>
                    <a:pt x="54329" y="517038"/>
                  </a:lnTo>
                  <a:lnTo>
                    <a:pt x="55210" y="516879"/>
                  </a:lnTo>
                  <a:lnTo>
                    <a:pt x="56095" y="516464"/>
                  </a:lnTo>
                  <a:lnTo>
                    <a:pt x="61422" y="514966"/>
                  </a:lnTo>
                  <a:lnTo>
                    <a:pt x="66486" y="513213"/>
                  </a:lnTo>
                  <a:lnTo>
                    <a:pt x="67647" y="513015"/>
                  </a:lnTo>
                  <a:lnTo>
                    <a:pt x="68700" y="512570"/>
                  </a:lnTo>
                  <a:lnTo>
                    <a:pt x="72313" y="511715"/>
                  </a:lnTo>
                  <a:lnTo>
                    <a:pt x="75724" y="509734"/>
                  </a:lnTo>
                  <a:lnTo>
                    <a:pt x="76285" y="509583"/>
                  </a:lnTo>
                  <a:lnTo>
                    <a:pt x="76695" y="509199"/>
                  </a:lnTo>
                  <a:lnTo>
                    <a:pt x="83369" y="505724"/>
                  </a:lnTo>
                  <a:lnTo>
                    <a:pt x="89801" y="502011"/>
                  </a:lnTo>
                  <a:lnTo>
                    <a:pt x="90117" y="501929"/>
                  </a:lnTo>
                  <a:lnTo>
                    <a:pt x="90341" y="501713"/>
                  </a:lnTo>
                  <a:lnTo>
                    <a:pt x="96782" y="498195"/>
                  </a:lnTo>
                  <a:lnTo>
                    <a:pt x="101790" y="494745"/>
                  </a:lnTo>
                  <a:lnTo>
                    <a:pt x="107704" y="489552"/>
                  </a:lnTo>
                  <a:lnTo>
                    <a:pt x="108351" y="489159"/>
                  </a:lnTo>
                  <a:lnTo>
                    <a:pt x="108714" y="488715"/>
                  </a:lnTo>
                  <a:lnTo>
                    <a:pt x="115220" y="483642"/>
                  </a:lnTo>
                  <a:lnTo>
                    <a:pt x="120888" y="478315"/>
                  </a:lnTo>
                  <a:lnTo>
                    <a:pt x="127333" y="471525"/>
                  </a:lnTo>
                  <a:lnTo>
                    <a:pt x="127484" y="471417"/>
                  </a:lnTo>
                  <a:lnTo>
                    <a:pt x="127592" y="471257"/>
                  </a:lnTo>
                  <a:lnTo>
                    <a:pt x="134599" y="464117"/>
                  </a:lnTo>
                  <a:lnTo>
                    <a:pt x="134685" y="464056"/>
                  </a:lnTo>
                  <a:lnTo>
                    <a:pt x="134745" y="463970"/>
                  </a:lnTo>
                  <a:lnTo>
                    <a:pt x="142209" y="456506"/>
                  </a:lnTo>
                  <a:lnTo>
                    <a:pt x="142378" y="456394"/>
                  </a:lnTo>
                  <a:lnTo>
                    <a:pt x="142490" y="456230"/>
                  </a:lnTo>
                  <a:lnTo>
                    <a:pt x="149134" y="449806"/>
                  </a:lnTo>
                  <a:lnTo>
                    <a:pt x="155773" y="442122"/>
                  </a:lnTo>
                  <a:lnTo>
                    <a:pt x="162400" y="434118"/>
                  </a:lnTo>
                  <a:lnTo>
                    <a:pt x="168392" y="426563"/>
                  </a:lnTo>
                  <a:lnTo>
                    <a:pt x="173529" y="418413"/>
                  </a:lnTo>
                  <a:lnTo>
                    <a:pt x="173879" y="418085"/>
                  </a:lnTo>
                  <a:lnTo>
                    <a:pt x="174250" y="417355"/>
                  </a:lnTo>
                  <a:lnTo>
                    <a:pt x="175152" y="416095"/>
                  </a:lnTo>
                  <a:lnTo>
                    <a:pt x="173922" y="414200"/>
                  </a:lnTo>
                  <a:lnTo>
                    <a:pt x="173628" y="413582"/>
                  </a:lnTo>
                  <a:lnTo>
                    <a:pt x="173382" y="413341"/>
                  </a:lnTo>
                  <a:lnTo>
                    <a:pt x="168733" y="405596"/>
                  </a:lnTo>
                  <a:lnTo>
                    <a:pt x="168716" y="405527"/>
                  </a:lnTo>
                  <a:lnTo>
                    <a:pt x="168668" y="405484"/>
                  </a:lnTo>
                  <a:lnTo>
                    <a:pt x="164019" y="397739"/>
                  </a:lnTo>
                  <a:lnTo>
                    <a:pt x="163976" y="397588"/>
                  </a:lnTo>
                  <a:lnTo>
                    <a:pt x="163872" y="397484"/>
                  </a:lnTo>
                  <a:lnTo>
                    <a:pt x="158825" y="388958"/>
                  </a:lnTo>
                  <a:lnTo>
                    <a:pt x="158454" y="387603"/>
                  </a:lnTo>
                  <a:lnTo>
                    <a:pt x="157591" y="386606"/>
                  </a:lnTo>
                  <a:lnTo>
                    <a:pt x="154461" y="379850"/>
                  </a:lnTo>
                  <a:lnTo>
                    <a:pt x="150714" y="373042"/>
                  </a:lnTo>
                  <a:lnTo>
                    <a:pt x="145931" y="364956"/>
                  </a:lnTo>
                  <a:lnTo>
                    <a:pt x="145650" y="363937"/>
                  </a:lnTo>
                  <a:lnTo>
                    <a:pt x="144247" y="361584"/>
                  </a:lnTo>
                  <a:lnTo>
                    <a:pt x="140949" y="353533"/>
                  </a:lnTo>
                  <a:lnTo>
                    <a:pt x="137046" y="345379"/>
                  </a:lnTo>
                  <a:lnTo>
                    <a:pt x="136817" y="344390"/>
                  </a:lnTo>
                  <a:lnTo>
                    <a:pt x="136010" y="342909"/>
                  </a:lnTo>
                  <a:lnTo>
                    <a:pt x="132531" y="333265"/>
                  </a:lnTo>
                  <a:lnTo>
                    <a:pt x="132522" y="333231"/>
                  </a:lnTo>
                  <a:lnTo>
                    <a:pt x="129112" y="324143"/>
                  </a:lnTo>
                  <a:lnTo>
                    <a:pt x="128952" y="323280"/>
                  </a:lnTo>
                  <a:lnTo>
                    <a:pt x="128520" y="322395"/>
                  </a:lnTo>
                  <a:lnTo>
                    <a:pt x="125490" y="312337"/>
                  </a:lnTo>
                  <a:lnTo>
                    <a:pt x="125378" y="311590"/>
                  </a:lnTo>
                  <a:lnTo>
                    <a:pt x="125127" y="311024"/>
                  </a:lnTo>
                  <a:lnTo>
                    <a:pt x="122736" y="301479"/>
                  </a:lnTo>
                  <a:lnTo>
                    <a:pt x="119429" y="292893"/>
                  </a:lnTo>
                  <a:lnTo>
                    <a:pt x="119045" y="290842"/>
                  </a:lnTo>
                  <a:lnTo>
                    <a:pt x="118190" y="288654"/>
                  </a:lnTo>
                  <a:lnTo>
                    <a:pt x="116705" y="281250"/>
                  </a:lnTo>
                  <a:lnTo>
                    <a:pt x="113795" y="274278"/>
                  </a:lnTo>
                  <a:lnTo>
                    <a:pt x="113433" y="272487"/>
                  </a:lnTo>
                  <a:lnTo>
                    <a:pt x="112478" y="270229"/>
                  </a:lnTo>
                  <a:lnTo>
                    <a:pt x="110484" y="261776"/>
                  </a:lnTo>
                  <a:lnTo>
                    <a:pt x="110454" y="261539"/>
                  </a:lnTo>
                  <a:lnTo>
                    <a:pt x="110406" y="261418"/>
                  </a:lnTo>
                  <a:lnTo>
                    <a:pt x="108472" y="252948"/>
                  </a:lnTo>
                  <a:lnTo>
                    <a:pt x="108472" y="252927"/>
                  </a:lnTo>
                  <a:lnTo>
                    <a:pt x="106249" y="244047"/>
                  </a:lnTo>
                  <a:lnTo>
                    <a:pt x="106232" y="243926"/>
                  </a:lnTo>
                  <a:lnTo>
                    <a:pt x="106210" y="243874"/>
                  </a:lnTo>
                  <a:lnTo>
                    <a:pt x="104285" y="236190"/>
                  </a:lnTo>
                  <a:lnTo>
                    <a:pt x="104246" y="235905"/>
                  </a:lnTo>
                  <a:lnTo>
                    <a:pt x="104177" y="235745"/>
                  </a:lnTo>
                  <a:lnTo>
                    <a:pt x="102252" y="227668"/>
                  </a:lnTo>
                  <a:lnTo>
                    <a:pt x="102105" y="226459"/>
                  </a:lnTo>
                  <a:lnTo>
                    <a:pt x="101876" y="225812"/>
                  </a:lnTo>
                  <a:lnTo>
                    <a:pt x="100719" y="218892"/>
                  </a:lnTo>
                  <a:lnTo>
                    <a:pt x="100529" y="216668"/>
                  </a:lnTo>
                  <a:lnTo>
                    <a:pt x="100404" y="216185"/>
                  </a:lnTo>
                  <a:lnTo>
                    <a:pt x="100132" y="211864"/>
                  </a:lnTo>
                  <a:lnTo>
                    <a:pt x="99018" y="206869"/>
                  </a:lnTo>
                  <a:lnTo>
                    <a:pt x="98392" y="201270"/>
                  </a:lnTo>
                  <a:lnTo>
                    <a:pt x="98392" y="197164"/>
                  </a:lnTo>
                  <a:lnTo>
                    <a:pt x="97874" y="193555"/>
                  </a:lnTo>
                  <a:lnTo>
                    <a:pt x="97607" y="189877"/>
                  </a:lnTo>
                  <a:lnTo>
                    <a:pt x="97857" y="186337"/>
                  </a:lnTo>
                  <a:lnTo>
                    <a:pt x="98660" y="180704"/>
                  </a:lnTo>
                  <a:lnTo>
                    <a:pt x="98746" y="180445"/>
                  </a:lnTo>
                  <a:lnTo>
                    <a:pt x="98794" y="179901"/>
                  </a:lnTo>
                  <a:lnTo>
                    <a:pt x="99588" y="175519"/>
                  </a:lnTo>
                  <a:lnTo>
                    <a:pt x="100171" y="171996"/>
                  </a:lnTo>
                  <a:lnTo>
                    <a:pt x="100490" y="168819"/>
                  </a:lnTo>
                  <a:lnTo>
                    <a:pt x="100879" y="167498"/>
                  </a:lnTo>
                  <a:lnTo>
                    <a:pt x="101237" y="164826"/>
                  </a:lnTo>
                  <a:lnTo>
                    <a:pt x="101859" y="162538"/>
                  </a:lnTo>
                  <a:lnTo>
                    <a:pt x="101971" y="161398"/>
                  </a:lnTo>
                  <a:lnTo>
                    <a:pt x="102554" y="159425"/>
                  </a:lnTo>
                  <a:lnTo>
                    <a:pt x="103055" y="156222"/>
                  </a:lnTo>
                  <a:lnTo>
                    <a:pt x="104134" y="154055"/>
                  </a:lnTo>
                  <a:lnTo>
                    <a:pt x="104587" y="152523"/>
                  </a:lnTo>
                  <a:lnTo>
                    <a:pt x="105481" y="151353"/>
                  </a:lnTo>
                  <a:lnTo>
                    <a:pt x="106383" y="149544"/>
                  </a:lnTo>
                  <a:lnTo>
                    <a:pt x="107557" y="147865"/>
                  </a:lnTo>
                  <a:lnTo>
                    <a:pt x="108067" y="146639"/>
                  </a:lnTo>
                  <a:lnTo>
                    <a:pt x="108602" y="145758"/>
                  </a:lnTo>
                  <a:lnTo>
                    <a:pt x="108731" y="145214"/>
                  </a:lnTo>
                  <a:lnTo>
                    <a:pt x="110367" y="141924"/>
                  </a:lnTo>
                  <a:lnTo>
                    <a:pt x="110380" y="141916"/>
                  </a:lnTo>
                  <a:lnTo>
                    <a:pt x="112332" y="138000"/>
                  </a:lnTo>
                  <a:lnTo>
                    <a:pt x="113558" y="136662"/>
                  </a:lnTo>
                  <a:lnTo>
                    <a:pt x="118216" y="130441"/>
                  </a:lnTo>
                  <a:lnTo>
                    <a:pt x="120094" y="128797"/>
                  </a:lnTo>
                  <a:lnTo>
                    <a:pt x="120396" y="128451"/>
                  </a:lnTo>
                  <a:lnTo>
                    <a:pt x="121354" y="126914"/>
                  </a:lnTo>
                  <a:lnTo>
                    <a:pt x="124531" y="123901"/>
                  </a:lnTo>
                  <a:lnTo>
                    <a:pt x="128218" y="119727"/>
                  </a:lnTo>
                  <a:lnTo>
                    <a:pt x="129034" y="119152"/>
                  </a:lnTo>
                  <a:lnTo>
                    <a:pt x="129492" y="118561"/>
                  </a:lnTo>
                  <a:lnTo>
                    <a:pt x="135225" y="113886"/>
                  </a:lnTo>
                  <a:lnTo>
                    <a:pt x="137111" y="112055"/>
                  </a:lnTo>
                  <a:lnTo>
                    <a:pt x="139149" y="110920"/>
                  </a:lnTo>
                  <a:lnTo>
                    <a:pt x="140841" y="109651"/>
                  </a:lnTo>
                  <a:lnTo>
                    <a:pt x="144899" y="107492"/>
                  </a:lnTo>
                  <a:lnTo>
                    <a:pt x="145792" y="106733"/>
                  </a:lnTo>
                  <a:lnTo>
                    <a:pt x="147718" y="105873"/>
                  </a:lnTo>
                  <a:lnTo>
                    <a:pt x="149242" y="104919"/>
                  </a:lnTo>
                  <a:lnTo>
                    <a:pt x="150468" y="104565"/>
                  </a:lnTo>
                  <a:lnTo>
                    <a:pt x="151435" y="103689"/>
                  </a:lnTo>
                  <a:lnTo>
                    <a:pt x="156006" y="101397"/>
                  </a:lnTo>
                  <a:lnTo>
                    <a:pt x="156814" y="101203"/>
                  </a:lnTo>
                  <a:lnTo>
                    <a:pt x="158061" y="100473"/>
                  </a:lnTo>
                  <a:lnTo>
                    <a:pt x="161821" y="98962"/>
                  </a:lnTo>
                  <a:lnTo>
                    <a:pt x="162892" y="98751"/>
                  </a:lnTo>
                  <a:lnTo>
                    <a:pt x="164109" y="98159"/>
                  </a:lnTo>
                  <a:lnTo>
                    <a:pt x="167856" y="97028"/>
                  </a:lnTo>
                  <a:lnTo>
                    <a:pt x="169566" y="96773"/>
                  </a:lnTo>
                  <a:lnTo>
                    <a:pt x="170770" y="96324"/>
                  </a:lnTo>
                  <a:lnTo>
                    <a:pt x="172985" y="95919"/>
                  </a:lnTo>
                  <a:lnTo>
                    <a:pt x="175131" y="95137"/>
                  </a:lnTo>
                  <a:lnTo>
                    <a:pt x="183924" y="93562"/>
                  </a:lnTo>
                  <a:lnTo>
                    <a:pt x="186147" y="93562"/>
                  </a:lnTo>
                  <a:lnTo>
                    <a:pt x="188664" y="93143"/>
                  </a:lnTo>
                  <a:lnTo>
                    <a:pt x="190400" y="92992"/>
                  </a:lnTo>
                  <a:lnTo>
                    <a:pt x="190866" y="92862"/>
                  </a:lnTo>
                  <a:lnTo>
                    <a:pt x="194358" y="92573"/>
                  </a:lnTo>
                  <a:lnTo>
                    <a:pt x="197324" y="92029"/>
                  </a:lnTo>
                  <a:lnTo>
                    <a:pt x="199154" y="91861"/>
                  </a:lnTo>
                  <a:lnTo>
                    <a:pt x="199711" y="91701"/>
                  </a:lnTo>
                  <a:lnTo>
                    <a:pt x="203929" y="91317"/>
                  </a:lnTo>
                  <a:lnTo>
                    <a:pt x="206316" y="91204"/>
                  </a:lnTo>
                  <a:lnTo>
                    <a:pt x="211173" y="91204"/>
                  </a:lnTo>
                  <a:lnTo>
                    <a:pt x="215222" y="91127"/>
                  </a:lnTo>
                  <a:lnTo>
                    <a:pt x="215740" y="91122"/>
                  </a:lnTo>
                  <a:lnTo>
                    <a:pt x="219837" y="91122"/>
                  </a:lnTo>
                  <a:lnTo>
                    <a:pt x="224296" y="91040"/>
                  </a:lnTo>
                  <a:lnTo>
                    <a:pt x="224776" y="91036"/>
                  </a:lnTo>
                  <a:lnTo>
                    <a:pt x="227072" y="91140"/>
                  </a:lnTo>
                  <a:lnTo>
                    <a:pt x="231497" y="91541"/>
                  </a:lnTo>
                  <a:lnTo>
                    <a:pt x="231799" y="91628"/>
                  </a:lnTo>
                  <a:lnTo>
                    <a:pt x="232827" y="91705"/>
                  </a:lnTo>
                  <a:lnTo>
                    <a:pt x="237696" y="92426"/>
                  </a:lnTo>
                  <a:lnTo>
                    <a:pt x="238771" y="92793"/>
                  </a:lnTo>
                  <a:lnTo>
                    <a:pt x="240511" y="93026"/>
                  </a:lnTo>
                  <a:lnTo>
                    <a:pt x="243585" y="93864"/>
                  </a:lnTo>
                  <a:lnTo>
                    <a:pt x="246736" y="94377"/>
                  </a:lnTo>
                  <a:lnTo>
                    <a:pt x="248916" y="95159"/>
                  </a:lnTo>
                  <a:lnTo>
                    <a:pt x="251182" y="95556"/>
                  </a:lnTo>
                  <a:lnTo>
                    <a:pt x="255681" y="97183"/>
                  </a:lnTo>
                  <a:lnTo>
                    <a:pt x="257680" y="98297"/>
                  </a:lnTo>
                  <a:lnTo>
                    <a:pt x="260490" y="99584"/>
                  </a:lnTo>
                  <a:lnTo>
                    <a:pt x="263361" y="101410"/>
                  </a:lnTo>
                  <a:lnTo>
                    <a:pt x="267060" y="103115"/>
                  </a:lnTo>
                  <a:lnTo>
                    <a:pt x="268187" y="104099"/>
                  </a:lnTo>
                  <a:lnTo>
                    <a:pt x="273173" y="107151"/>
                  </a:lnTo>
                  <a:lnTo>
                    <a:pt x="276735" y="110316"/>
                  </a:lnTo>
                  <a:lnTo>
                    <a:pt x="277693" y="111615"/>
                  </a:lnTo>
                  <a:lnTo>
                    <a:pt x="278962" y="112565"/>
                  </a:lnTo>
                  <a:lnTo>
                    <a:pt x="281686" y="115677"/>
                  </a:lnTo>
                  <a:lnTo>
                    <a:pt x="282981" y="117814"/>
                  </a:lnTo>
                  <a:lnTo>
                    <a:pt x="284039" y="118811"/>
                  </a:lnTo>
                  <a:lnTo>
                    <a:pt x="286728" y="123033"/>
                  </a:lnTo>
                  <a:lnTo>
                    <a:pt x="287566" y="124851"/>
                  </a:lnTo>
                  <a:lnTo>
                    <a:pt x="288088" y="125425"/>
                  </a:lnTo>
                  <a:lnTo>
                    <a:pt x="290139" y="129522"/>
                  </a:lnTo>
                  <a:lnTo>
                    <a:pt x="292327" y="132798"/>
                  </a:lnTo>
                  <a:lnTo>
                    <a:pt x="293329" y="134892"/>
                  </a:lnTo>
                  <a:lnTo>
                    <a:pt x="294210" y="136101"/>
                  </a:lnTo>
                  <a:lnTo>
                    <a:pt x="294555" y="137443"/>
                  </a:lnTo>
                  <a:lnTo>
                    <a:pt x="295531" y="139481"/>
                  </a:lnTo>
                  <a:lnTo>
                    <a:pt x="296187" y="143824"/>
                  </a:lnTo>
                  <a:lnTo>
                    <a:pt x="296631" y="145564"/>
                  </a:lnTo>
                  <a:lnTo>
                    <a:pt x="296947" y="150882"/>
                  </a:lnTo>
                  <a:lnTo>
                    <a:pt x="297879" y="156460"/>
                  </a:lnTo>
                  <a:lnTo>
                    <a:pt x="298004" y="157927"/>
                  </a:lnTo>
                  <a:lnTo>
                    <a:pt x="298129" y="158368"/>
                  </a:lnTo>
                  <a:lnTo>
                    <a:pt x="298699" y="164278"/>
                  </a:lnTo>
                  <a:lnTo>
                    <a:pt x="299895" y="169648"/>
                  </a:lnTo>
                  <a:lnTo>
                    <a:pt x="300534" y="175346"/>
                  </a:lnTo>
                  <a:lnTo>
                    <a:pt x="300534" y="182810"/>
                  </a:lnTo>
                  <a:lnTo>
                    <a:pt x="300534" y="183031"/>
                  </a:lnTo>
                  <a:lnTo>
                    <a:pt x="300461" y="191565"/>
                  </a:lnTo>
                  <a:lnTo>
                    <a:pt x="300461" y="209127"/>
                  </a:lnTo>
                  <a:lnTo>
                    <a:pt x="300016" y="213862"/>
                  </a:lnTo>
                  <a:lnTo>
                    <a:pt x="298630" y="221180"/>
                  </a:lnTo>
                  <a:lnTo>
                    <a:pt x="297948" y="229697"/>
                  </a:lnTo>
                  <a:lnTo>
                    <a:pt x="297845" y="230073"/>
                  </a:lnTo>
                  <a:lnTo>
                    <a:pt x="297741" y="231441"/>
                  </a:lnTo>
                  <a:lnTo>
                    <a:pt x="296152" y="241797"/>
                  </a:lnTo>
                  <a:lnTo>
                    <a:pt x="296036" y="242125"/>
                  </a:lnTo>
                  <a:lnTo>
                    <a:pt x="295971" y="242769"/>
                  </a:lnTo>
                  <a:lnTo>
                    <a:pt x="293981" y="252754"/>
                  </a:lnTo>
                  <a:lnTo>
                    <a:pt x="293411" y="254204"/>
                  </a:lnTo>
                  <a:lnTo>
                    <a:pt x="293143" y="255797"/>
                  </a:lnTo>
                  <a:lnTo>
                    <a:pt x="290126" y="264664"/>
                  </a:lnTo>
                  <a:lnTo>
                    <a:pt x="288477" y="273587"/>
                  </a:lnTo>
                  <a:lnTo>
                    <a:pt x="288131" y="274503"/>
                  </a:lnTo>
                  <a:lnTo>
                    <a:pt x="287954" y="275772"/>
                  </a:lnTo>
                  <a:lnTo>
                    <a:pt x="284764" y="286948"/>
                  </a:lnTo>
                  <a:lnTo>
                    <a:pt x="284384" y="287743"/>
                  </a:lnTo>
                  <a:lnTo>
                    <a:pt x="284255" y="288481"/>
                  </a:lnTo>
                  <a:lnTo>
                    <a:pt x="280223" y="299563"/>
                  </a:lnTo>
                  <a:lnTo>
                    <a:pt x="276489" y="310403"/>
                  </a:lnTo>
                  <a:lnTo>
                    <a:pt x="272975" y="321424"/>
                  </a:lnTo>
                  <a:lnTo>
                    <a:pt x="272595" y="322166"/>
                  </a:lnTo>
                  <a:lnTo>
                    <a:pt x="272478" y="322784"/>
                  </a:lnTo>
                  <a:lnTo>
                    <a:pt x="268278" y="333494"/>
                  </a:lnTo>
                  <a:lnTo>
                    <a:pt x="264431" y="344459"/>
                  </a:lnTo>
                  <a:lnTo>
                    <a:pt x="264228" y="344835"/>
                  </a:lnTo>
                  <a:lnTo>
                    <a:pt x="264172" y="345128"/>
                  </a:lnTo>
                  <a:lnTo>
                    <a:pt x="259665" y="356637"/>
                  </a:lnTo>
                  <a:lnTo>
                    <a:pt x="258750" y="358209"/>
                  </a:lnTo>
                  <a:lnTo>
                    <a:pt x="258539" y="359055"/>
                  </a:lnTo>
                  <a:lnTo>
                    <a:pt x="253181" y="369156"/>
                  </a:lnTo>
                  <a:lnTo>
                    <a:pt x="249201" y="379323"/>
                  </a:lnTo>
                  <a:lnTo>
                    <a:pt x="248553" y="380432"/>
                  </a:lnTo>
                  <a:lnTo>
                    <a:pt x="248394" y="381114"/>
                  </a:lnTo>
                  <a:lnTo>
                    <a:pt x="243826" y="390322"/>
                  </a:lnTo>
                  <a:lnTo>
                    <a:pt x="239557" y="400303"/>
                  </a:lnTo>
                  <a:lnTo>
                    <a:pt x="238953" y="401029"/>
                  </a:lnTo>
                  <a:lnTo>
                    <a:pt x="238689" y="402086"/>
                  </a:lnTo>
                  <a:lnTo>
                    <a:pt x="232952" y="412762"/>
                  </a:lnTo>
                  <a:lnTo>
                    <a:pt x="234925" y="415719"/>
                  </a:lnTo>
                  <a:lnTo>
                    <a:pt x="239660" y="421085"/>
                  </a:lnTo>
                  <a:lnTo>
                    <a:pt x="240079" y="421776"/>
                  </a:lnTo>
                  <a:lnTo>
                    <a:pt x="240563" y="422169"/>
                  </a:lnTo>
                  <a:lnTo>
                    <a:pt x="245549" y="428480"/>
                  </a:lnTo>
                  <a:lnTo>
                    <a:pt x="251571" y="434502"/>
                  </a:lnTo>
                  <a:lnTo>
                    <a:pt x="258249" y="441181"/>
                  </a:lnTo>
                  <a:lnTo>
                    <a:pt x="259108" y="442454"/>
                  </a:lnTo>
                  <a:lnTo>
                    <a:pt x="260101" y="443253"/>
                  </a:lnTo>
                  <a:lnTo>
                    <a:pt x="265105" y="449504"/>
                  </a:lnTo>
                  <a:lnTo>
                    <a:pt x="271062" y="454865"/>
                  </a:lnTo>
                  <a:lnTo>
                    <a:pt x="278220" y="460810"/>
                  </a:lnTo>
                  <a:lnTo>
                    <a:pt x="278880" y="461656"/>
                  </a:lnTo>
                  <a:lnTo>
                    <a:pt x="279903" y="462342"/>
                  </a:lnTo>
                  <a:lnTo>
                    <a:pt x="286439" y="468883"/>
                  </a:lnTo>
                  <a:lnTo>
                    <a:pt x="293808" y="475418"/>
                  </a:lnTo>
                  <a:lnTo>
                    <a:pt x="294033" y="475725"/>
                  </a:lnTo>
                  <a:lnTo>
                    <a:pt x="294391" y="475954"/>
                  </a:lnTo>
                  <a:lnTo>
                    <a:pt x="300599" y="481833"/>
                  </a:lnTo>
                  <a:lnTo>
                    <a:pt x="307247" y="486595"/>
                  </a:lnTo>
                  <a:lnTo>
                    <a:pt x="316084" y="492116"/>
                  </a:lnTo>
                  <a:lnTo>
                    <a:pt x="316140" y="492177"/>
                  </a:lnTo>
                  <a:lnTo>
                    <a:pt x="316256" y="492229"/>
                  </a:lnTo>
                  <a:lnTo>
                    <a:pt x="324364" y="497439"/>
                  </a:lnTo>
                  <a:lnTo>
                    <a:pt x="332682" y="501765"/>
                  </a:lnTo>
                  <a:lnTo>
                    <a:pt x="340069" y="505175"/>
                  </a:lnTo>
                  <a:lnTo>
                    <a:pt x="348884" y="508249"/>
                  </a:lnTo>
                  <a:lnTo>
                    <a:pt x="348919" y="508266"/>
                  </a:lnTo>
                  <a:lnTo>
                    <a:pt x="357151" y="511137"/>
                  </a:lnTo>
                  <a:lnTo>
                    <a:pt x="365409" y="512954"/>
                  </a:lnTo>
                  <a:lnTo>
                    <a:pt x="372550" y="514202"/>
                  </a:lnTo>
                  <a:lnTo>
                    <a:pt x="381037" y="514301"/>
                  </a:lnTo>
                  <a:lnTo>
                    <a:pt x="381037" y="514301"/>
                  </a:lnTo>
                  <a:lnTo>
                    <a:pt x="391264" y="514422"/>
                  </a:lnTo>
                  <a:lnTo>
                    <a:pt x="391298" y="514431"/>
                  </a:lnTo>
                  <a:lnTo>
                    <a:pt x="392269" y="514457"/>
                  </a:lnTo>
                  <a:lnTo>
                    <a:pt x="401827" y="514936"/>
                  </a:lnTo>
                  <a:lnTo>
                    <a:pt x="410275" y="514936"/>
                  </a:lnTo>
                  <a:lnTo>
                    <a:pt x="418931" y="514245"/>
                  </a:lnTo>
                  <a:lnTo>
                    <a:pt x="420321" y="514189"/>
                  </a:lnTo>
                  <a:lnTo>
                    <a:pt x="420429" y="514163"/>
                  </a:lnTo>
                  <a:lnTo>
                    <a:pt x="429577" y="513908"/>
                  </a:lnTo>
                  <a:lnTo>
                    <a:pt x="436259" y="513188"/>
                  </a:lnTo>
                  <a:lnTo>
                    <a:pt x="443089" y="511120"/>
                  </a:lnTo>
                  <a:lnTo>
                    <a:pt x="444164" y="510956"/>
                  </a:lnTo>
                  <a:lnTo>
                    <a:pt x="444975" y="510615"/>
                  </a:lnTo>
                  <a:lnTo>
                    <a:pt x="453544" y="508625"/>
                  </a:lnTo>
                  <a:lnTo>
                    <a:pt x="461289" y="506479"/>
                  </a:lnTo>
                  <a:lnTo>
                    <a:pt x="469215" y="503820"/>
                  </a:lnTo>
                  <a:lnTo>
                    <a:pt x="476934" y="500461"/>
                  </a:lnTo>
                  <a:lnTo>
                    <a:pt x="476951" y="500457"/>
                  </a:lnTo>
                  <a:lnTo>
                    <a:pt x="485878" y="496356"/>
                  </a:lnTo>
                  <a:lnTo>
                    <a:pt x="486491" y="496222"/>
                  </a:lnTo>
                  <a:lnTo>
                    <a:pt x="487290" y="495756"/>
                  </a:lnTo>
                  <a:lnTo>
                    <a:pt x="493675" y="493200"/>
                  </a:lnTo>
                  <a:lnTo>
                    <a:pt x="499209" y="489509"/>
                  </a:lnTo>
                  <a:lnTo>
                    <a:pt x="506246" y="484458"/>
                  </a:lnTo>
                  <a:lnTo>
                    <a:pt x="513036" y="479243"/>
                  </a:lnTo>
                  <a:lnTo>
                    <a:pt x="518938" y="474158"/>
                  </a:lnTo>
                  <a:lnTo>
                    <a:pt x="524381" y="468593"/>
                  </a:lnTo>
                  <a:lnTo>
                    <a:pt x="530037" y="461880"/>
                  </a:lnTo>
                  <a:lnTo>
                    <a:pt x="530352" y="461639"/>
                  </a:lnTo>
                  <a:lnTo>
                    <a:pt x="530602" y="461233"/>
                  </a:lnTo>
                  <a:lnTo>
                    <a:pt x="534777" y="456592"/>
                  </a:lnTo>
                  <a:lnTo>
                    <a:pt x="530412" y="452457"/>
                  </a:lnTo>
                  <a:lnTo>
                    <a:pt x="529717" y="451468"/>
                  </a:lnTo>
                  <a:lnTo>
                    <a:pt x="528793" y="450786"/>
                  </a:lnTo>
                  <a:lnTo>
                    <a:pt x="522534" y="443741"/>
                  </a:lnTo>
                  <a:lnTo>
                    <a:pt x="522534" y="443741"/>
                  </a:lnTo>
                  <a:lnTo>
                    <a:pt x="515916" y="436341"/>
                  </a:lnTo>
                  <a:lnTo>
                    <a:pt x="515903" y="436328"/>
                  </a:lnTo>
                  <a:lnTo>
                    <a:pt x="515894" y="436320"/>
                  </a:lnTo>
                  <a:lnTo>
                    <a:pt x="509238" y="428882"/>
                  </a:lnTo>
                  <a:lnTo>
                    <a:pt x="508819" y="428204"/>
                  </a:lnTo>
                  <a:lnTo>
                    <a:pt x="508327" y="427811"/>
                  </a:lnTo>
                  <a:lnTo>
                    <a:pt x="501346" y="419177"/>
                  </a:lnTo>
                  <a:lnTo>
                    <a:pt x="499593" y="416077"/>
                  </a:lnTo>
                  <a:lnTo>
                    <a:pt x="498540" y="414972"/>
                  </a:lnTo>
                  <a:lnTo>
                    <a:pt x="494003" y="406610"/>
                  </a:lnTo>
                  <a:lnTo>
                    <a:pt x="488499" y="398356"/>
                  </a:lnTo>
                  <a:lnTo>
                    <a:pt x="487705" y="396703"/>
                  </a:lnTo>
                  <a:lnTo>
                    <a:pt x="487148" y="396120"/>
                  </a:lnTo>
                  <a:lnTo>
                    <a:pt x="482114" y="386834"/>
                  </a:lnTo>
                  <a:lnTo>
                    <a:pt x="482110" y="386817"/>
                  </a:lnTo>
                  <a:lnTo>
                    <a:pt x="476360" y="376478"/>
                  </a:lnTo>
                  <a:lnTo>
                    <a:pt x="476355" y="376465"/>
                  </a:lnTo>
                  <a:lnTo>
                    <a:pt x="470238" y="365759"/>
                  </a:lnTo>
                  <a:lnTo>
                    <a:pt x="470169" y="365513"/>
                  </a:lnTo>
                  <a:lnTo>
                    <a:pt x="470005" y="365345"/>
                  </a:lnTo>
                  <a:lnTo>
                    <a:pt x="464186" y="354876"/>
                  </a:lnTo>
                  <a:lnTo>
                    <a:pt x="464000" y="354177"/>
                  </a:lnTo>
                  <a:lnTo>
                    <a:pt x="463560" y="353689"/>
                  </a:lnTo>
                  <a:lnTo>
                    <a:pt x="458526" y="343635"/>
                  </a:lnTo>
                  <a:lnTo>
                    <a:pt x="458280" y="342598"/>
                  </a:lnTo>
                  <a:lnTo>
                    <a:pt x="457348" y="340954"/>
                  </a:lnTo>
                  <a:lnTo>
                    <a:pt x="453186" y="329993"/>
                  </a:lnTo>
                  <a:lnTo>
                    <a:pt x="449163" y="320660"/>
                  </a:lnTo>
                  <a:lnTo>
                    <a:pt x="449068" y="320202"/>
                  </a:lnTo>
                  <a:lnTo>
                    <a:pt x="448761" y="319675"/>
                  </a:lnTo>
                  <a:lnTo>
                    <a:pt x="444505" y="308861"/>
                  </a:lnTo>
                  <a:lnTo>
                    <a:pt x="444388" y="308261"/>
                  </a:lnTo>
                  <a:lnTo>
                    <a:pt x="444051" y="307622"/>
                  </a:lnTo>
                  <a:lnTo>
                    <a:pt x="440576" y="297603"/>
                  </a:lnTo>
                  <a:lnTo>
                    <a:pt x="440304" y="296036"/>
                  </a:lnTo>
                  <a:lnTo>
                    <a:pt x="439713" y="294615"/>
                  </a:lnTo>
                  <a:lnTo>
                    <a:pt x="437429" y="284751"/>
                  </a:lnTo>
                  <a:lnTo>
                    <a:pt x="434891" y="275345"/>
                  </a:lnTo>
                  <a:lnTo>
                    <a:pt x="434882" y="275293"/>
                  </a:lnTo>
                  <a:lnTo>
                    <a:pt x="432214" y="265787"/>
                  </a:lnTo>
                  <a:lnTo>
                    <a:pt x="432137" y="265234"/>
                  </a:lnTo>
                  <a:lnTo>
                    <a:pt x="431973" y="264854"/>
                  </a:lnTo>
                  <a:lnTo>
                    <a:pt x="429654" y="255616"/>
                  </a:lnTo>
                  <a:lnTo>
                    <a:pt x="429240" y="252318"/>
                  </a:lnTo>
                  <a:lnTo>
                    <a:pt x="428895" y="251066"/>
                  </a:lnTo>
                  <a:lnTo>
                    <a:pt x="428247" y="243304"/>
                  </a:lnTo>
                  <a:lnTo>
                    <a:pt x="426654" y="235698"/>
                  </a:lnTo>
                  <a:lnTo>
                    <a:pt x="426257" y="231929"/>
                  </a:lnTo>
                  <a:lnTo>
                    <a:pt x="426076" y="231186"/>
                  </a:lnTo>
                  <a:lnTo>
                    <a:pt x="425687" y="222604"/>
                  </a:lnTo>
                  <a:lnTo>
                    <a:pt x="425687" y="222548"/>
                  </a:lnTo>
                  <a:lnTo>
                    <a:pt x="425683" y="222544"/>
                  </a:lnTo>
                  <a:lnTo>
                    <a:pt x="425324" y="214639"/>
                  </a:lnTo>
                  <a:lnTo>
                    <a:pt x="424625" y="207642"/>
                  </a:lnTo>
                  <a:lnTo>
                    <a:pt x="424496" y="205164"/>
                  </a:lnTo>
                  <a:lnTo>
                    <a:pt x="424478" y="205082"/>
                  </a:lnTo>
                  <a:lnTo>
                    <a:pt x="424405" y="197635"/>
                  </a:lnTo>
                  <a:lnTo>
                    <a:pt x="424401" y="197341"/>
                  </a:lnTo>
                  <a:lnTo>
                    <a:pt x="424401" y="191056"/>
                  </a:lnTo>
                  <a:lnTo>
                    <a:pt x="424569" y="188030"/>
                  </a:lnTo>
                  <a:lnTo>
                    <a:pt x="425368" y="180833"/>
                  </a:lnTo>
                  <a:lnTo>
                    <a:pt x="425381" y="180786"/>
                  </a:lnTo>
                  <a:lnTo>
                    <a:pt x="425389" y="180674"/>
                  </a:lnTo>
                  <a:lnTo>
                    <a:pt x="426123" y="174638"/>
                  </a:lnTo>
                  <a:lnTo>
                    <a:pt x="426568" y="173235"/>
                  </a:lnTo>
                  <a:lnTo>
                    <a:pt x="426904" y="170757"/>
                  </a:lnTo>
                  <a:lnTo>
                    <a:pt x="428377" y="165417"/>
                  </a:lnTo>
                  <a:lnTo>
                    <a:pt x="428942" y="162007"/>
                  </a:lnTo>
                  <a:lnTo>
                    <a:pt x="429909" y="159335"/>
                  </a:lnTo>
                  <a:lnTo>
                    <a:pt x="430371" y="156835"/>
                  </a:lnTo>
                  <a:lnTo>
                    <a:pt x="432706" y="150722"/>
                  </a:lnTo>
                  <a:lnTo>
                    <a:pt x="433911" y="148633"/>
                  </a:lnTo>
                  <a:lnTo>
                    <a:pt x="435137" y="145952"/>
                  </a:lnTo>
                  <a:lnTo>
                    <a:pt x="437895" y="141609"/>
                  </a:lnTo>
                  <a:lnTo>
                    <a:pt x="440408" y="137543"/>
                  </a:lnTo>
                  <a:lnTo>
                    <a:pt x="442622" y="133843"/>
                  </a:lnTo>
                  <a:lnTo>
                    <a:pt x="444980" y="131542"/>
                  </a:lnTo>
                  <a:lnTo>
                    <a:pt x="448450" y="127035"/>
                  </a:lnTo>
                  <a:lnTo>
                    <a:pt x="452387" y="123711"/>
                  </a:lnTo>
                  <a:lnTo>
                    <a:pt x="455949" y="120508"/>
                  </a:lnTo>
                  <a:lnTo>
                    <a:pt x="456968" y="119878"/>
                  </a:lnTo>
                  <a:lnTo>
                    <a:pt x="458030" y="118803"/>
                  </a:lnTo>
                  <a:lnTo>
                    <a:pt x="462204" y="116636"/>
                  </a:lnTo>
                  <a:lnTo>
                    <a:pt x="464432" y="115254"/>
                  </a:lnTo>
                  <a:lnTo>
                    <a:pt x="465101" y="115129"/>
                  </a:lnTo>
                  <a:lnTo>
                    <a:pt x="465792" y="114771"/>
                  </a:lnTo>
                  <a:lnTo>
                    <a:pt x="468058" y="114011"/>
                  </a:lnTo>
                  <a:lnTo>
                    <a:pt x="470722" y="112526"/>
                  </a:lnTo>
                  <a:lnTo>
                    <a:pt x="471930" y="112211"/>
                  </a:lnTo>
                  <a:lnTo>
                    <a:pt x="474395" y="110803"/>
                  </a:lnTo>
                  <a:lnTo>
                    <a:pt x="479312" y="108904"/>
                  </a:lnTo>
                  <a:lnTo>
                    <a:pt x="482390" y="108326"/>
                  </a:lnTo>
                  <a:lnTo>
                    <a:pt x="485572" y="107259"/>
                  </a:lnTo>
                  <a:lnTo>
                    <a:pt x="490921" y="106495"/>
                  </a:lnTo>
                  <a:lnTo>
                    <a:pt x="492440" y="106383"/>
                  </a:lnTo>
                  <a:lnTo>
                    <a:pt x="492803" y="106284"/>
                  </a:lnTo>
                  <a:lnTo>
                    <a:pt x="498588" y="105822"/>
                  </a:lnTo>
                  <a:lnTo>
                    <a:pt x="500910" y="105727"/>
                  </a:lnTo>
                  <a:lnTo>
                    <a:pt x="506410" y="105727"/>
                  </a:lnTo>
                  <a:lnTo>
                    <a:pt x="507960" y="105770"/>
                  </a:lnTo>
                  <a:lnTo>
                    <a:pt x="515104" y="106167"/>
                  </a:lnTo>
                  <a:lnTo>
                    <a:pt x="515320" y="106219"/>
                  </a:lnTo>
                  <a:lnTo>
                    <a:pt x="516542" y="106288"/>
                  </a:lnTo>
                  <a:lnTo>
                    <a:pt x="522965" y="106992"/>
                  </a:lnTo>
                  <a:lnTo>
                    <a:pt x="526708" y="108140"/>
                  </a:lnTo>
                  <a:lnTo>
                    <a:pt x="530119" y="108792"/>
                  </a:lnTo>
                  <a:lnTo>
                    <a:pt x="537022" y="111520"/>
                  </a:lnTo>
                  <a:lnTo>
                    <a:pt x="537220" y="111641"/>
                  </a:lnTo>
                  <a:lnTo>
                    <a:pt x="537350" y="111667"/>
                  </a:lnTo>
                  <a:lnTo>
                    <a:pt x="543860" y="114391"/>
                  </a:lnTo>
                  <a:lnTo>
                    <a:pt x="544175" y="114585"/>
                  </a:lnTo>
                  <a:lnTo>
                    <a:pt x="544382" y="114633"/>
                  </a:lnTo>
                  <a:lnTo>
                    <a:pt x="551280" y="117745"/>
                  </a:lnTo>
                  <a:lnTo>
                    <a:pt x="551742" y="118043"/>
                  </a:lnTo>
                  <a:lnTo>
                    <a:pt x="552027" y="118108"/>
                  </a:lnTo>
                  <a:lnTo>
                    <a:pt x="558166" y="121151"/>
                  </a:lnTo>
                  <a:lnTo>
                    <a:pt x="559349" y="121971"/>
                  </a:lnTo>
                  <a:lnTo>
                    <a:pt x="560596" y="122541"/>
                  </a:lnTo>
                  <a:lnTo>
                    <a:pt x="567387" y="126841"/>
                  </a:lnTo>
                  <a:lnTo>
                    <a:pt x="574152" y="130782"/>
                  </a:lnTo>
                  <a:lnTo>
                    <a:pt x="575110" y="131749"/>
                  </a:lnTo>
                  <a:lnTo>
                    <a:pt x="577402" y="133019"/>
                  </a:lnTo>
                  <a:lnTo>
                    <a:pt x="583809" y="138091"/>
                  </a:lnTo>
                  <a:lnTo>
                    <a:pt x="585048" y="139632"/>
                  </a:lnTo>
                  <a:lnTo>
                    <a:pt x="586908" y="140949"/>
                  </a:lnTo>
                  <a:lnTo>
                    <a:pt x="592784" y="147221"/>
                  </a:lnTo>
                  <a:lnTo>
                    <a:pt x="592987" y="147536"/>
                  </a:lnTo>
                  <a:lnTo>
                    <a:pt x="593254" y="147735"/>
                  </a:lnTo>
                  <a:lnTo>
                    <a:pt x="599907" y="155169"/>
                  </a:lnTo>
                  <a:lnTo>
                    <a:pt x="601016" y="156965"/>
                  </a:lnTo>
                  <a:lnTo>
                    <a:pt x="602082" y="157906"/>
                  </a:lnTo>
                  <a:lnTo>
                    <a:pt x="607120" y="165102"/>
                  </a:lnTo>
                  <a:lnTo>
                    <a:pt x="612430" y="171824"/>
                  </a:lnTo>
                  <a:lnTo>
                    <a:pt x="613509" y="173775"/>
                  </a:lnTo>
                  <a:lnTo>
                    <a:pt x="615655" y="176892"/>
                  </a:lnTo>
                  <a:lnTo>
                    <a:pt x="619899" y="185370"/>
                  </a:lnTo>
                  <a:lnTo>
                    <a:pt x="620201" y="186622"/>
                  </a:lnTo>
                  <a:lnTo>
                    <a:pt x="621323" y="188686"/>
                  </a:lnTo>
                  <a:lnTo>
                    <a:pt x="624578" y="197708"/>
                  </a:lnTo>
                  <a:lnTo>
                    <a:pt x="628023" y="205613"/>
                  </a:lnTo>
                  <a:lnTo>
                    <a:pt x="628317" y="207007"/>
                  </a:lnTo>
                  <a:lnTo>
                    <a:pt x="629219" y="208833"/>
                  </a:lnTo>
                  <a:lnTo>
                    <a:pt x="632306" y="218840"/>
                  </a:lnTo>
                  <a:lnTo>
                    <a:pt x="632504" y="220139"/>
                  </a:lnTo>
                  <a:lnTo>
                    <a:pt x="632923" y="221141"/>
                  </a:lnTo>
                  <a:lnTo>
                    <a:pt x="635487" y="232369"/>
                  </a:lnTo>
                  <a:lnTo>
                    <a:pt x="635832" y="235400"/>
                  </a:lnTo>
                  <a:lnTo>
                    <a:pt x="636135" y="236475"/>
                  </a:lnTo>
                  <a:lnTo>
                    <a:pt x="637123" y="247820"/>
                  </a:lnTo>
                  <a:lnTo>
                    <a:pt x="638483" y="258949"/>
                  </a:lnTo>
                  <a:lnTo>
                    <a:pt x="638535" y="259803"/>
                  </a:lnTo>
                  <a:lnTo>
                    <a:pt x="638595" y="260006"/>
                  </a:lnTo>
                  <a:lnTo>
                    <a:pt x="639670" y="272081"/>
                  </a:lnTo>
                  <a:lnTo>
                    <a:pt x="639688" y="272400"/>
                  </a:lnTo>
                  <a:lnTo>
                    <a:pt x="639700" y="272461"/>
                  </a:lnTo>
                  <a:lnTo>
                    <a:pt x="640633" y="284130"/>
                  </a:lnTo>
                  <a:lnTo>
                    <a:pt x="640711" y="286046"/>
                  </a:lnTo>
                  <a:lnTo>
                    <a:pt x="640728" y="286124"/>
                  </a:lnTo>
                  <a:lnTo>
                    <a:pt x="640879" y="297491"/>
                  </a:lnTo>
                  <a:lnTo>
                    <a:pt x="640879" y="297547"/>
                  </a:lnTo>
                  <a:lnTo>
                    <a:pt x="640879" y="297547"/>
                  </a:lnTo>
                  <a:lnTo>
                    <a:pt x="641021" y="309310"/>
                  </a:lnTo>
                  <a:lnTo>
                    <a:pt x="641026" y="309682"/>
                  </a:lnTo>
                  <a:lnTo>
                    <a:pt x="640978" y="311339"/>
                  </a:lnTo>
                  <a:lnTo>
                    <a:pt x="640301" y="323207"/>
                  </a:lnTo>
                  <a:lnTo>
                    <a:pt x="640266" y="323340"/>
                  </a:lnTo>
                  <a:lnTo>
                    <a:pt x="640231" y="324096"/>
                  </a:lnTo>
                  <a:lnTo>
                    <a:pt x="639044" y="337172"/>
                  </a:lnTo>
                  <a:lnTo>
                    <a:pt x="638867" y="337776"/>
                  </a:lnTo>
                  <a:lnTo>
                    <a:pt x="638703" y="339628"/>
                  </a:lnTo>
                  <a:lnTo>
                    <a:pt x="636480" y="351867"/>
                  </a:lnTo>
                  <a:lnTo>
                    <a:pt x="635004" y="363708"/>
                  </a:lnTo>
                  <a:lnTo>
                    <a:pt x="634909" y="364006"/>
                  </a:lnTo>
                  <a:lnTo>
                    <a:pt x="634848" y="364736"/>
                  </a:lnTo>
                  <a:lnTo>
                    <a:pt x="632858" y="376694"/>
                  </a:lnTo>
                  <a:lnTo>
                    <a:pt x="632659" y="377246"/>
                  </a:lnTo>
                  <a:lnTo>
                    <a:pt x="632552" y="378209"/>
                  </a:lnTo>
                  <a:lnTo>
                    <a:pt x="629564" y="391320"/>
                  </a:lnTo>
                  <a:lnTo>
                    <a:pt x="629323" y="391894"/>
                  </a:lnTo>
                  <a:lnTo>
                    <a:pt x="629223" y="392602"/>
                  </a:lnTo>
                  <a:lnTo>
                    <a:pt x="625839" y="404534"/>
                  </a:lnTo>
                  <a:lnTo>
                    <a:pt x="625683" y="404858"/>
                  </a:lnTo>
                  <a:lnTo>
                    <a:pt x="625636" y="405173"/>
                  </a:lnTo>
                  <a:lnTo>
                    <a:pt x="621850" y="417101"/>
                  </a:lnTo>
                  <a:lnTo>
                    <a:pt x="621586" y="417610"/>
                  </a:lnTo>
                  <a:lnTo>
                    <a:pt x="621509" y="418063"/>
                  </a:lnTo>
                  <a:lnTo>
                    <a:pt x="617727" y="428402"/>
                  </a:lnTo>
                  <a:lnTo>
                    <a:pt x="616808" y="430051"/>
                  </a:lnTo>
                  <a:lnTo>
                    <a:pt x="616575" y="431036"/>
                  </a:lnTo>
                  <a:lnTo>
                    <a:pt x="611606" y="441073"/>
                  </a:lnTo>
                  <a:lnTo>
                    <a:pt x="609171" y="446646"/>
                  </a:lnTo>
                  <a:lnTo>
                    <a:pt x="611675" y="448589"/>
                  </a:lnTo>
                  <a:lnTo>
                    <a:pt x="617947" y="452694"/>
                  </a:lnTo>
                  <a:lnTo>
                    <a:pt x="618262" y="453035"/>
                  </a:lnTo>
                  <a:lnTo>
                    <a:pt x="618936" y="453385"/>
                  </a:lnTo>
                  <a:lnTo>
                    <a:pt x="625195" y="457926"/>
                  </a:lnTo>
                  <a:lnTo>
                    <a:pt x="631023" y="461233"/>
                  </a:lnTo>
                  <a:lnTo>
                    <a:pt x="638902" y="465356"/>
                  </a:lnTo>
                  <a:lnTo>
                    <a:pt x="639057" y="465502"/>
                  </a:lnTo>
                  <a:lnTo>
                    <a:pt x="639252" y="465550"/>
                  </a:lnTo>
                  <a:lnTo>
                    <a:pt x="646055" y="469288"/>
                  </a:lnTo>
                  <a:lnTo>
                    <a:pt x="652954" y="472315"/>
                  </a:lnTo>
                  <a:lnTo>
                    <a:pt x="653286" y="472522"/>
                  </a:lnTo>
                  <a:lnTo>
                    <a:pt x="653497" y="472569"/>
                  </a:lnTo>
                  <a:lnTo>
                    <a:pt x="658458" y="474918"/>
                  </a:lnTo>
                  <a:lnTo>
                    <a:pt x="665006" y="476545"/>
                  </a:lnTo>
                  <a:lnTo>
                    <a:pt x="665576" y="476796"/>
                  </a:lnTo>
                  <a:lnTo>
                    <a:pt x="666215" y="476891"/>
                  </a:lnTo>
                  <a:lnTo>
                    <a:pt x="672807" y="478898"/>
                  </a:lnTo>
                  <a:lnTo>
                    <a:pt x="680215" y="480586"/>
                  </a:lnTo>
                  <a:lnTo>
                    <a:pt x="680228" y="480590"/>
                  </a:lnTo>
                  <a:lnTo>
                    <a:pt x="688599" y="482412"/>
                  </a:lnTo>
                  <a:lnTo>
                    <a:pt x="688603" y="482416"/>
                  </a:lnTo>
                  <a:lnTo>
                    <a:pt x="694181" y="483560"/>
                  </a:lnTo>
                  <a:lnTo>
                    <a:pt x="700924" y="483491"/>
                  </a:lnTo>
                  <a:lnTo>
                    <a:pt x="701234" y="483487"/>
                  </a:lnTo>
                  <a:lnTo>
                    <a:pt x="701234" y="483487"/>
                  </a:lnTo>
                  <a:lnTo>
                    <a:pt x="706005" y="483893"/>
                  </a:lnTo>
                  <a:lnTo>
                    <a:pt x="712169" y="484933"/>
                  </a:lnTo>
                  <a:lnTo>
                    <a:pt x="720195" y="484860"/>
                  </a:lnTo>
                  <a:lnTo>
                    <a:pt x="720484" y="484855"/>
                  </a:lnTo>
                  <a:lnTo>
                    <a:pt x="738796" y="484855"/>
                  </a:lnTo>
                  <a:lnTo>
                    <a:pt x="746778" y="483897"/>
                  </a:lnTo>
                  <a:lnTo>
                    <a:pt x="748920" y="483767"/>
                  </a:lnTo>
                  <a:lnTo>
                    <a:pt x="749187" y="483703"/>
                  </a:lnTo>
                  <a:lnTo>
                    <a:pt x="757333" y="483375"/>
                  </a:lnTo>
                  <a:lnTo>
                    <a:pt x="766105" y="481989"/>
                  </a:lnTo>
                  <a:lnTo>
                    <a:pt x="766762" y="481933"/>
                  </a:lnTo>
                  <a:lnTo>
                    <a:pt x="766986" y="481864"/>
                  </a:lnTo>
                  <a:lnTo>
                    <a:pt x="776220" y="480638"/>
                  </a:lnTo>
                  <a:lnTo>
                    <a:pt x="785709" y="479166"/>
                  </a:lnTo>
                  <a:lnTo>
                    <a:pt x="793345" y="477581"/>
                  </a:lnTo>
                  <a:lnTo>
                    <a:pt x="800728" y="475259"/>
                  </a:lnTo>
                  <a:lnTo>
                    <a:pt x="801923" y="475069"/>
                  </a:lnTo>
                  <a:lnTo>
                    <a:pt x="802882" y="474663"/>
                  </a:lnTo>
                  <a:lnTo>
                    <a:pt x="812526" y="472349"/>
                  </a:lnTo>
                  <a:lnTo>
                    <a:pt x="819606" y="470299"/>
                  </a:lnTo>
                  <a:lnTo>
                    <a:pt x="827294" y="466836"/>
                  </a:lnTo>
                  <a:lnTo>
                    <a:pt x="827696" y="466750"/>
                  </a:lnTo>
                  <a:lnTo>
                    <a:pt x="828175" y="466456"/>
                  </a:lnTo>
                  <a:lnTo>
                    <a:pt x="836373" y="463016"/>
                  </a:lnTo>
                  <a:lnTo>
                    <a:pt x="843284" y="459782"/>
                  </a:lnTo>
                  <a:lnTo>
                    <a:pt x="845490" y="458353"/>
                  </a:lnTo>
                  <a:lnTo>
                    <a:pt x="842878" y="455703"/>
                  </a:lnTo>
                  <a:lnTo>
                    <a:pt x="837007" y="450203"/>
                  </a:lnTo>
                  <a:lnTo>
                    <a:pt x="836912" y="450069"/>
                  </a:lnTo>
                  <a:lnTo>
                    <a:pt x="836765" y="449974"/>
                  </a:lnTo>
                  <a:lnTo>
                    <a:pt x="829340" y="442843"/>
                  </a:lnTo>
                  <a:lnTo>
                    <a:pt x="828637" y="441832"/>
                  </a:lnTo>
                  <a:lnTo>
                    <a:pt x="827704" y="441146"/>
                  </a:lnTo>
                  <a:lnTo>
                    <a:pt x="821937" y="434653"/>
                  </a:lnTo>
                  <a:lnTo>
                    <a:pt x="814684" y="427302"/>
                  </a:lnTo>
                  <a:lnTo>
                    <a:pt x="813976" y="426240"/>
                  </a:lnTo>
                  <a:lnTo>
                    <a:pt x="813100" y="425562"/>
                  </a:lnTo>
                  <a:lnTo>
                    <a:pt x="806849" y="418145"/>
                  </a:lnTo>
                  <a:lnTo>
                    <a:pt x="805778" y="416311"/>
                  </a:lnTo>
                  <a:lnTo>
                    <a:pt x="804807" y="415426"/>
                  </a:lnTo>
                  <a:lnTo>
                    <a:pt x="800244" y="408588"/>
                  </a:lnTo>
                  <a:lnTo>
                    <a:pt x="794382" y="401659"/>
                  </a:lnTo>
                  <a:lnTo>
                    <a:pt x="793410" y="400010"/>
                  </a:lnTo>
                  <a:lnTo>
                    <a:pt x="790928" y="396630"/>
                  </a:lnTo>
                  <a:lnTo>
                    <a:pt x="786745" y="388971"/>
                  </a:lnTo>
                  <a:lnTo>
                    <a:pt x="781612" y="381106"/>
                  </a:lnTo>
                  <a:lnTo>
                    <a:pt x="776034" y="372934"/>
                  </a:lnTo>
                  <a:lnTo>
                    <a:pt x="775206" y="371233"/>
                  </a:lnTo>
                  <a:lnTo>
                    <a:pt x="774588" y="370603"/>
                  </a:lnTo>
                  <a:lnTo>
                    <a:pt x="769550" y="361610"/>
                  </a:lnTo>
                  <a:lnTo>
                    <a:pt x="764310" y="353581"/>
                  </a:lnTo>
                  <a:lnTo>
                    <a:pt x="764271" y="353494"/>
                  </a:lnTo>
                  <a:lnTo>
                    <a:pt x="764240" y="353469"/>
                  </a:lnTo>
                  <a:lnTo>
                    <a:pt x="758417" y="344545"/>
                  </a:lnTo>
                  <a:lnTo>
                    <a:pt x="757428" y="342447"/>
                  </a:lnTo>
                  <a:lnTo>
                    <a:pt x="756215" y="340569"/>
                  </a:lnTo>
                  <a:lnTo>
                    <a:pt x="752270" y="331974"/>
                  </a:lnTo>
                  <a:lnTo>
                    <a:pt x="747754" y="323647"/>
                  </a:lnTo>
                  <a:lnTo>
                    <a:pt x="747473" y="322546"/>
                  </a:lnTo>
                  <a:lnTo>
                    <a:pt x="746282" y="320543"/>
                  </a:lnTo>
                  <a:lnTo>
                    <a:pt x="742034" y="310135"/>
                  </a:lnTo>
                  <a:lnTo>
                    <a:pt x="741995" y="309945"/>
                  </a:lnTo>
                  <a:lnTo>
                    <a:pt x="741892" y="309768"/>
                  </a:lnTo>
                  <a:lnTo>
                    <a:pt x="738360" y="300961"/>
                  </a:lnTo>
                  <a:lnTo>
                    <a:pt x="738360" y="300961"/>
                  </a:lnTo>
                  <a:lnTo>
                    <a:pt x="734773" y="292729"/>
                  </a:lnTo>
                  <a:lnTo>
                    <a:pt x="734618" y="291999"/>
                  </a:lnTo>
                  <a:lnTo>
                    <a:pt x="734121" y="291114"/>
                  </a:lnTo>
                  <a:lnTo>
                    <a:pt x="730655" y="281889"/>
                  </a:lnTo>
                  <a:lnTo>
                    <a:pt x="730473" y="280900"/>
                  </a:lnTo>
                  <a:lnTo>
                    <a:pt x="729977" y="279895"/>
                  </a:lnTo>
                  <a:lnTo>
                    <a:pt x="727391" y="271412"/>
                  </a:lnTo>
                  <a:lnTo>
                    <a:pt x="724524" y="263399"/>
                  </a:lnTo>
                  <a:lnTo>
                    <a:pt x="724252" y="261858"/>
                  </a:lnTo>
                  <a:lnTo>
                    <a:pt x="723609" y="260391"/>
                  </a:lnTo>
                  <a:lnTo>
                    <a:pt x="721300" y="251170"/>
                  </a:lnTo>
                  <a:lnTo>
                    <a:pt x="721209" y="250474"/>
                  </a:lnTo>
                  <a:lnTo>
                    <a:pt x="721041" y="250060"/>
                  </a:lnTo>
                  <a:lnTo>
                    <a:pt x="719115" y="241223"/>
                  </a:lnTo>
                  <a:lnTo>
                    <a:pt x="719111" y="241189"/>
                  </a:lnTo>
                  <a:lnTo>
                    <a:pt x="717203" y="233103"/>
                  </a:lnTo>
                  <a:lnTo>
                    <a:pt x="717073" y="231994"/>
                  </a:lnTo>
                  <a:lnTo>
                    <a:pt x="716849" y="231389"/>
                  </a:lnTo>
                  <a:lnTo>
                    <a:pt x="715303" y="222937"/>
                  </a:lnTo>
                  <a:lnTo>
                    <a:pt x="714975" y="219366"/>
                  </a:lnTo>
                  <a:lnTo>
                    <a:pt x="714824" y="218740"/>
                  </a:lnTo>
                  <a:lnTo>
                    <a:pt x="714431" y="210163"/>
                  </a:lnTo>
                  <a:lnTo>
                    <a:pt x="714431" y="210137"/>
                  </a:lnTo>
                  <a:lnTo>
                    <a:pt x="714082" y="202768"/>
                  </a:lnTo>
                  <a:lnTo>
                    <a:pt x="713395" y="196301"/>
                  </a:lnTo>
                  <a:lnTo>
                    <a:pt x="713218" y="193020"/>
                  </a:lnTo>
                  <a:lnTo>
                    <a:pt x="713374" y="189985"/>
                  </a:lnTo>
                  <a:lnTo>
                    <a:pt x="714021" y="183600"/>
                  </a:lnTo>
                  <a:lnTo>
                    <a:pt x="714371" y="176900"/>
                  </a:lnTo>
                  <a:lnTo>
                    <a:pt x="714690" y="169963"/>
                  </a:lnTo>
                  <a:lnTo>
                    <a:pt x="714919" y="169039"/>
                  </a:lnTo>
                  <a:lnTo>
                    <a:pt x="715377" y="164869"/>
                  </a:lnTo>
                  <a:lnTo>
                    <a:pt x="716983" y="157599"/>
                  </a:lnTo>
                  <a:lnTo>
                    <a:pt x="717902" y="155385"/>
                  </a:lnTo>
                  <a:lnTo>
                    <a:pt x="718269" y="153438"/>
                  </a:lnTo>
                  <a:lnTo>
                    <a:pt x="720333" y="148093"/>
                  </a:lnTo>
                  <a:lnTo>
                    <a:pt x="722094" y="142784"/>
                  </a:lnTo>
                  <a:lnTo>
                    <a:pt x="722906" y="141242"/>
                  </a:lnTo>
                  <a:lnTo>
                    <a:pt x="723139" y="140163"/>
                  </a:lnTo>
                  <a:lnTo>
                    <a:pt x="725880" y="134046"/>
                  </a:lnTo>
                  <a:lnTo>
                    <a:pt x="726256" y="133463"/>
                  </a:lnTo>
                  <a:lnTo>
                    <a:pt x="726342" y="133105"/>
                  </a:lnTo>
                  <a:lnTo>
                    <a:pt x="729170" y="127432"/>
                  </a:lnTo>
                  <a:lnTo>
                    <a:pt x="730581" y="125399"/>
                  </a:lnTo>
                  <a:lnTo>
                    <a:pt x="731466" y="123638"/>
                  </a:lnTo>
                  <a:lnTo>
                    <a:pt x="734618" y="119187"/>
                  </a:lnTo>
                  <a:lnTo>
                    <a:pt x="735049" y="118807"/>
                  </a:lnTo>
                  <a:lnTo>
                    <a:pt x="735459" y="118065"/>
                  </a:lnTo>
                  <a:lnTo>
                    <a:pt x="738956" y="113609"/>
                  </a:lnTo>
                  <a:lnTo>
                    <a:pt x="740225" y="112586"/>
                  </a:lnTo>
                  <a:lnTo>
                    <a:pt x="741326" y="110950"/>
                  </a:lnTo>
                  <a:lnTo>
                    <a:pt x="743571" y="108705"/>
                  </a:lnTo>
                  <a:lnTo>
                    <a:pt x="745492" y="106439"/>
                  </a:lnTo>
                  <a:lnTo>
                    <a:pt x="749451" y="103404"/>
                  </a:lnTo>
                  <a:lnTo>
                    <a:pt x="751829" y="100797"/>
                  </a:lnTo>
                  <a:lnTo>
                    <a:pt x="755257" y="98509"/>
                  </a:lnTo>
                  <a:lnTo>
                    <a:pt x="756712" y="97814"/>
                  </a:lnTo>
                  <a:lnTo>
                    <a:pt x="758128" y="96799"/>
                  </a:lnTo>
                  <a:lnTo>
                    <a:pt x="761853" y="94844"/>
                  </a:lnTo>
                  <a:lnTo>
                    <a:pt x="762963" y="94567"/>
                  </a:lnTo>
                  <a:lnTo>
                    <a:pt x="764871" y="93449"/>
                  </a:lnTo>
                  <a:lnTo>
                    <a:pt x="767776" y="92279"/>
                  </a:lnTo>
                  <a:lnTo>
                    <a:pt x="769991" y="91192"/>
                  </a:lnTo>
                  <a:lnTo>
                    <a:pt x="770487" y="91075"/>
                  </a:lnTo>
                  <a:lnTo>
                    <a:pt x="771005" y="90708"/>
                  </a:lnTo>
                  <a:lnTo>
                    <a:pt x="782661" y="87988"/>
                  </a:lnTo>
                  <a:lnTo>
                    <a:pt x="786533" y="87854"/>
                  </a:lnTo>
                  <a:lnTo>
                    <a:pt x="786870" y="87850"/>
                  </a:lnTo>
                  <a:lnTo>
                    <a:pt x="786892" y="87846"/>
                  </a:lnTo>
                  <a:lnTo>
                    <a:pt x="789585" y="87777"/>
                  </a:lnTo>
                  <a:lnTo>
                    <a:pt x="790980" y="87488"/>
                  </a:lnTo>
                  <a:lnTo>
                    <a:pt x="797468" y="86814"/>
                  </a:lnTo>
                  <a:lnTo>
                    <a:pt x="797986" y="86818"/>
                  </a:lnTo>
                  <a:lnTo>
                    <a:pt x="801919" y="86883"/>
                  </a:lnTo>
                  <a:lnTo>
                    <a:pt x="807341" y="86564"/>
                  </a:lnTo>
                  <a:lnTo>
                    <a:pt x="809253" y="86503"/>
                  </a:lnTo>
                  <a:lnTo>
                    <a:pt x="811321" y="86572"/>
                  </a:lnTo>
                  <a:lnTo>
                    <a:pt x="817313" y="86970"/>
                  </a:lnTo>
                  <a:lnTo>
                    <a:pt x="817611" y="87052"/>
                  </a:lnTo>
                  <a:lnTo>
                    <a:pt x="819001" y="87138"/>
                  </a:lnTo>
                  <a:lnTo>
                    <a:pt x="825442" y="87941"/>
                  </a:lnTo>
                  <a:lnTo>
                    <a:pt x="826465" y="88269"/>
                  </a:lnTo>
                  <a:lnTo>
                    <a:pt x="828555" y="88511"/>
                  </a:lnTo>
                  <a:lnTo>
                    <a:pt x="835444" y="90125"/>
                  </a:lnTo>
                  <a:lnTo>
                    <a:pt x="836347" y="90509"/>
                  </a:lnTo>
                  <a:lnTo>
                    <a:pt x="837383" y="90669"/>
                  </a:lnTo>
                  <a:lnTo>
                    <a:pt x="843889" y="92694"/>
                  </a:lnTo>
                  <a:lnTo>
                    <a:pt x="845201" y="93354"/>
                  </a:lnTo>
                  <a:lnTo>
                    <a:pt x="846233" y="93562"/>
                  </a:lnTo>
                  <a:lnTo>
                    <a:pt x="853118" y="96385"/>
                  </a:lnTo>
                  <a:lnTo>
                    <a:pt x="853468" y="96596"/>
                  </a:lnTo>
                  <a:lnTo>
                    <a:pt x="853701" y="96648"/>
                  </a:lnTo>
                  <a:lnTo>
                    <a:pt x="860966" y="99869"/>
                  </a:lnTo>
                  <a:lnTo>
                    <a:pt x="862918" y="101112"/>
                  </a:lnTo>
                  <a:lnTo>
                    <a:pt x="865020" y="102088"/>
                  </a:lnTo>
                  <a:lnTo>
                    <a:pt x="871085" y="106003"/>
                  </a:lnTo>
                  <a:lnTo>
                    <a:pt x="871176" y="106102"/>
                  </a:lnTo>
                  <a:lnTo>
                    <a:pt x="871366" y="106193"/>
                  </a:lnTo>
                  <a:lnTo>
                    <a:pt x="876477" y="109603"/>
                  </a:lnTo>
                  <a:lnTo>
                    <a:pt x="882435" y="112802"/>
                  </a:lnTo>
                  <a:lnTo>
                    <a:pt x="883397" y="113510"/>
                  </a:lnTo>
                  <a:lnTo>
                    <a:pt x="884369" y="113959"/>
                  </a:lnTo>
                  <a:lnTo>
                    <a:pt x="891638" y="118626"/>
                  </a:lnTo>
                  <a:lnTo>
                    <a:pt x="892191" y="119217"/>
                  </a:lnTo>
                  <a:lnTo>
                    <a:pt x="893391" y="119856"/>
                  </a:lnTo>
                  <a:lnTo>
                    <a:pt x="899754" y="124626"/>
                  </a:lnTo>
                  <a:lnTo>
                    <a:pt x="900173" y="125123"/>
                  </a:lnTo>
                  <a:lnTo>
                    <a:pt x="900941" y="125572"/>
                  </a:lnTo>
                  <a:lnTo>
                    <a:pt x="908915" y="132211"/>
                  </a:lnTo>
                  <a:lnTo>
                    <a:pt x="910046" y="133670"/>
                  </a:lnTo>
                  <a:lnTo>
                    <a:pt x="911695" y="134840"/>
                  </a:lnTo>
                  <a:lnTo>
                    <a:pt x="915965" y="139395"/>
                  </a:lnTo>
                  <a:lnTo>
                    <a:pt x="921637" y="143871"/>
                  </a:lnTo>
                  <a:lnTo>
                    <a:pt x="923890" y="146660"/>
                  </a:lnTo>
                  <a:lnTo>
                    <a:pt x="926684" y="148905"/>
                  </a:lnTo>
                  <a:lnTo>
                    <a:pt x="932878" y="156654"/>
                  </a:lnTo>
                  <a:lnTo>
                    <a:pt x="938594" y="163177"/>
                  </a:lnTo>
                  <a:lnTo>
                    <a:pt x="939410" y="164519"/>
                  </a:lnTo>
                  <a:lnTo>
                    <a:pt x="940265" y="165249"/>
                  </a:lnTo>
                  <a:lnTo>
                    <a:pt x="946041" y="173058"/>
                  </a:lnTo>
                  <a:lnTo>
                    <a:pt x="946757" y="174423"/>
                  </a:lnTo>
                  <a:lnTo>
                    <a:pt x="948009" y="176046"/>
                  </a:lnTo>
                  <a:lnTo>
                    <a:pt x="952969" y="184580"/>
                  </a:lnTo>
                  <a:lnTo>
                    <a:pt x="953367" y="185517"/>
                  </a:lnTo>
                  <a:lnTo>
                    <a:pt x="953880" y="186251"/>
                  </a:lnTo>
                  <a:lnTo>
                    <a:pt x="958020" y="194376"/>
                  </a:lnTo>
                  <a:lnTo>
                    <a:pt x="958189" y="195075"/>
                  </a:lnTo>
                  <a:lnTo>
                    <a:pt x="958849" y="196124"/>
                  </a:lnTo>
                  <a:lnTo>
                    <a:pt x="962596" y="204611"/>
                  </a:lnTo>
                  <a:lnTo>
                    <a:pt x="962929" y="206169"/>
                  </a:lnTo>
                  <a:lnTo>
                    <a:pt x="963960" y="208259"/>
                  </a:lnTo>
                  <a:lnTo>
                    <a:pt x="966356" y="216068"/>
                  </a:lnTo>
                  <a:lnTo>
                    <a:pt x="969762" y="225069"/>
                  </a:lnTo>
                  <a:lnTo>
                    <a:pt x="970078" y="226766"/>
                  </a:lnTo>
                  <a:lnTo>
                    <a:pt x="970859" y="228531"/>
                  </a:lnTo>
                  <a:lnTo>
                    <a:pt x="973626" y="239298"/>
                  </a:lnTo>
                  <a:lnTo>
                    <a:pt x="973881" y="241275"/>
                  </a:lnTo>
                  <a:lnTo>
                    <a:pt x="974269" y="242384"/>
                  </a:lnTo>
                  <a:lnTo>
                    <a:pt x="975914" y="252797"/>
                  </a:lnTo>
                  <a:lnTo>
                    <a:pt x="975918" y="252849"/>
                  </a:lnTo>
                  <a:lnTo>
                    <a:pt x="977835" y="264310"/>
                  </a:lnTo>
                  <a:lnTo>
                    <a:pt x="977960" y="265813"/>
                  </a:lnTo>
                  <a:lnTo>
                    <a:pt x="978107" y="266296"/>
                  </a:lnTo>
                  <a:lnTo>
                    <a:pt x="979273" y="277153"/>
                  </a:lnTo>
                  <a:lnTo>
                    <a:pt x="979368" y="278884"/>
                  </a:lnTo>
                  <a:lnTo>
                    <a:pt x="979428" y="279126"/>
                  </a:lnTo>
                  <a:lnTo>
                    <a:pt x="980007" y="291240"/>
                  </a:lnTo>
                  <a:lnTo>
                    <a:pt x="980045" y="292789"/>
                  </a:lnTo>
                  <a:lnTo>
                    <a:pt x="980041" y="293307"/>
                  </a:lnTo>
                  <a:lnTo>
                    <a:pt x="979838" y="305507"/>
                  </a:lnTo>
                  <a:lnTo>
                    <a:pt x="979838" y="305507"/>
                  </a:lnTo>
                  <a:lnTo>
                    <a:pt x="979635" y="317305"/>
                  </a:lnTo>
                  <a:lnTo>
                    <a:pt x="979635" y="317305"/>
                  </a:lnTo>
                  <a:lnTo>
                    <a:pt x="979458" y="328642"/>
                  </a:lnTo>
                  <a:lnTo>
                    <a:pt x="979394" y="328940"/>
                  </a:lnTo>
                  <a:lnTo>
                    <a:pt x="979014" y="333347"/>
                  </a:lnTo>
                  <a:lnTo>
                    <a:pt x="977326" y="343069"/>
                  </a:lnTo>
                  <a:lnTo>
                    <a:pt x="977002" y="352769"/>
                  </a:lnTo>
                  <a:lnTo>
                    <a:pt x="976920" y="353132"/>
                  </a:lnTo>
                  <a:lnTo>
                    <a:pt x="976704" y="356067"/>
                  </a:lnTo>
                  <a:lnTo>
                    <a:pt x="975029" y="367615"/>
                  </a:lnTo>
                  <a:lnTo>
                    <a:pt x="975025" y="367637"/>
                  </a:lnTo>
                  <a:lnTo>
                    <a:pt x="973449" y="378300"/>
                  </a:lnTo>
                  <a:lnTo>
                    <a:pt x="973078" y="379370"/>
                  </a:lnTo>
                  <a:lnTo>
                    <a:pt x="972849" y="381205"/>
                  </a:lnTo>
                  <a:lnTo>
                    <a:pt x="969987" y="392399"/>
                  </a:lnTo>
                  <a:lnTo>
                    <a:pt x="969128" y="394311"/>
                  </a:lnTo>
                  <a:lnTo>
                    <a:pt x="968821" y="395896"/>
                  </a:lnTo>
                  <a:lnTo>
                    <a:pt x="965117" y="405177"/>
                  </a:lnTo>
                  <a:lnTo>
                    <a:pt x="961789" y="414808"/>
                  </a:lnTo>
                  <a:lnTo>
                    <a:pt x="961327" y="415667"/>
                  </a:lnTo>
                  <a:lnTo>
                    <a:pt x="961198" y="416328"/>
                  </a:lnTo>
                  <a:lnTo>
                    <a:pt x="957191" y="425955"/>
                  </a:lnTo>
                  <a:lnTo>
                    <a:pt x="956630" y="426874"/>
                  </a:lnTo>
                  <a:lnTo>
                    <a:pt x="956496" y="427457"/>
                  </a:lnTo>
                  <a:lnTo>
                    <a:pt x="951614" y="437408"/>
                  </a:lnTo>
                  <a:lnTo>
                    <a:pt x="950712" y="438724"/>
                  </a:lnTo>
                  <a:lnTo>
                    <a:pt x="950077" y="440110"/>
                  </a:lnTo>
                  <a:lnTo>
                    <a:pt x="944504" y="448869"/>
                  </a:lnTo>
                  <a:lnTo>
                    <a:pt x="944202" y="449154"/>
                  </a:lnTo>
                  <a:lnTo>
                    <a:pt x="943887" y="449784"/>
                  </a:lnTo>
                  <a:lnTo>
                    <a:pt x="940580" y="454542"/>
                  </a:lnTo>
                  <a:lnTo>
                    <a:pt x="945216" y="457317"/>
                  </a:lnTo>
                  <a:lnTo>
                    <a:pt x="945838" y="457956"/>
                  </a:lnTo>
                  <a:lnTo>
                    <a:pt x="947293" y="458707"/>
                  </a:lnTo>
                  <a:lnTo>
                    <a:pt x="953462" y="463180"/>
                  </a:lnTo>
                  <a:lnTo>
                    <a:pt x="959782" y="466789"/>
                  </a:lnTo>
                  <a:lnTo>
                    <a:pt x="965558" y="469763"/>
                  </a:lnTo>
                  <a:lnTo>
                    <a:pt x="973989" y="473269"/>
                  </a:lnTo>
                  <a:lnTo>
                    <a:pt x="975862" y="474413"/>
                  </a:lnTo>
                  <a:lnTo>
                    <a:pt x="976821" y="474659"/>
                  </a:lnTo>
                  <a:lnTo>
                    <a:pt x="982031" y="477538"/>
                  </a:lnTo>
                  <a:lnTo>
                    <a:pt x="988407" y="479727"/>
                  </a:lnTo>
                  <a:lnTo>
                    <a:pt x="988770" y="479921"/>
                  </a:lnTo>
                  <a:lnTo>
                    <a:pt x="989068" y="479977"/>
                  </a:lnTo>
                  <a:lnTo>
                    <a:pt x="997167" y="483029"/>
                  </a:lnTo>
                  <a:lnTo>
                    <a:pt x="1003914" y="485455"/>
                  </a:lnTo>
                  <a:lnTo>
                    <a:pt x="1011292" y="487558"/>
                  </a:lnTo>
                  <a:lnTo>
                    <a:pt x="1011754" y="487778"/>
                  </a:lnTo>
                  <a:lnTo>
                    <a:pt x="1012207" y="487847"/>
                  </a:lnTo>
                  <a:lnTo>
                    <a:pt x="1020198" y="490459"/>
                  </a:lnTo>
                  <a:lnTo>
                    <a:pt x="1025956" y="492021"/>
                  </a:lnTo>
                  <a:lnTo>
                    <a:pt x="1032825" y="493450"/>
                  </a:lnTo>
                  <a:lnTo>
                    <a:pt x="1038942" y="494612"/>
                  </a:lnTo>
                  <a:lnTo>
                    <a:pt x="1045646" y="495169"/>
                  </a:lnTo>
                  <a:lnTo>
                    <a:pt x="1045862" y="495229"/>
                  </a:lnTo>
                  <a:lnTo>
                    <a:pt x="1046699" y="495276"/>
                  </a:lnTo>
                  <a:lnTo>
                    <a:pt x="1053753" y="496131"/>
                  </a:lnTo>
                  <a:lnTo>
                    <a:pt x="1059948" y="496071"/>
                  </a:lnTo>
                  <a:lnTo>
                    <a:pt x="1059987" y="496071"/>
                  </a:lnTo>
                  <a:lnTo>
                    <a:pt x="1059987" y="496071"/>
                  </a:lnTo>
                  <a:lnTo>
                    <a:pt x="1066886" y="496015"/>
                  </a:lnTo>
                  <a:lnTo>
                    <a:pt x="1073244" y="495087"/>
                  </a:lnTo>
                  <a:lnTo>
                    <a:pt x="1074345" y="495005"/>
                  </a:lnTo>
                  <a:lnTo>
                    <a:pt x="1074665" y="494910"/>
                  </a:lnTo>
                  <a:lnTo>
                    <a:pt x="1081598" y="494184"/>
                  </a:lnTo>
                  <a:lnTo>
                    <a:pt x="1088708" y="492824"/>
                  </a:lnTo>
                  <a:lnTo>
                    <a:pt x="1089204" y="492773"/>
                  </a:lnTo>
                  <a:lnTo>
                    <a:pt x="1089416" y="492699"/>
                  </a:lnTo>
                  <a:lnTo>
                    <a:pt x="1097894" y="491219"/>
                  </a:lnTo>
                  <a:lnTo>
                    <a:pt x="1103973" y="489893"/>
                  </a:lnTo>
                  <a:lnTo>
                    <a:pt x="1111026" y="487243"/>
                  </a:lnTo>
                  <a:lnTo>
                    <a:pt x="1111398" y="487174"/>
                  </a:lnTo>
                  <a:lnTo>
                    <a:pt x="1111743" y="486984"/>
                  </a:lnTo>
                  <a:lnTo>
                    <a:pt x="1119993" y="484044"/>
                  </a:lnTo>
                  <a:lnTo>
                    <a:pt x="1127435" y="480888"/>
                  </a:lnTo>
                  <a:lnTo>
                    <a:pt x="1127660" y="480841"/>
                  </a:lnTo>
                  <a:lnTo>
                    <a:pt x="1127884" y="480707"/>
                  </a:lnTo>
                  <a:lnTo>
                    <a:pt x="1137088" y="476899"/>
                  </a:lnTo>
                  <a:lnTo>
                    <a:pt x="1144487" y="473415"/>
                  </a:lnTo>
                  <a:lnTo>
                    <a:pt x="1150850" y="470130"/>
                  </a:lnTo>
                  <a:lnTo>
                    <a:pt x="1156605" y="466301"/>
                  </a:lnTo>
                  <a:lnTo>
                    <a:pt x="1164082" y="460840"/>
                  </a:lnTo>
                  <a:lnTo>
                    <a:pt x="1172362" y="454602"/>
                  </a:lnTo>
                  <a:lnTo>
                    <a:pt x="1178954" y="449284"/>
                  </a:lnTo>
                  <a:lnTo>
                    <a:pt x="1186500" y="442817"/>
                  </a:lnTo>
                  <a:lnTo>
                    <a:pt x="1193813" y="436199"/>
                  </a:lnTo>
                  <a:lnTo>
                    <a:pt x="1200211" y="429801"/>
                  </a:lnTo>
                  <a:lnTo>
                    <a:pt x="1206647" y="422795"/>
                  </a:lnTo>
                  <a:lnTo>
                    <a:pt x="1211512" y="416846"/>
                  </a:lnTo>
                  <a:lnTo>
                    <a:pt x="1212190" y="415685"/>
                  </a:lnTo>
                  <a:lnTo>
                    <a:pt x="1211793" y="415387"/>
                  </a:lnTo>
                  <a:lnTo>
                    <a:pt x="1205931" y="408743"/>
                  </a:lnTo>
                  <a:lnTo>
                    <a:pt x="1205331" y="407759"/>
                  </a:lnTo>
                  <a:lnTo>
                    <a:pt x="1204657" y="407210"/>
                  </a:lnTo>
                  <a:lnTo>
                    <a:pt x="1198972" y="399906"/>
                  </a:lnTo>
                  <a:lnTo>
                    <a:pt x="1193809" y="393530"/>
                  </a:lnTo>
                  <a:lnTo>
                    <a:pt x="1193787" y="393495"/>
                  </a:lnTo>
                  <a:lnTo>
                    <a:pt x="1193761" y="393474"/>
                  </a:lnTo>
                  <a:lnTo>
                    <a:pt x="1188361" y="386813"/>
                  </a:lnTo>
                  <a:lnTo>
                    <a:pt x="1187230" y="384818"/>
                  </a:lnTo>
                  <a:lnTo>
                    <a:pt x="1186263" y="383912"/>
                  </a:lnTo>
                  <a:lnTo>
                    <a:pt x="1181743" y="376854"/>
                  </a:lnTo>
                  <a:lnTo>
                    <a:pt x="1176942" y="370339"/>
                  </a:lnTo>
                  <a:lnTo>
                    <a:pt x="1175967" y="368474"/>
                  </a:lnTo>
                  <a:lnTo>
                    <a:pt x="1174356" y="366217"/>
                  </a:lnTo>
                  <a:lnTo>
                    <a:pt x="1170281" y="358450"/>
                  </a:lnTo>
                  <a:lnTo>
                    <a:pt x="1166435" y="351807"/>
                  </a:lnTo>
                  <a:lnTo>
                    <a:pt x="1165999" y="350779"/>
                  </a:lnTo>
                  <a:lnTo>
                    <a:pt x="1165446" y="349980"/>
                  </a:lnTo>
                  <a:lnTo>
                    <a:pt x="1161207" y="341515"/>
                  </a:lnTo>
                  <a:lnTo>
                    <a:pt x="1161043" y="340829"/>
                  </a:lnTo>
                  <a:lnTo>
                    <a:pt x="1160417" y="339823"/>
                  </a:lnTo>
                  <a:lnTo>
                    <a:pt x="1156635" y="331141"/>
                  </a:lnTo>
                  <a:lnTo>
                    <a:pt x="1152715" y="322961"/>
                  </a:lnTo>
                  <a:lnTo>
                    <a:pt x="1152435" y="321722"/>
                  </a:lnTo>
                  <a:lnTo>
                    <a:pt x="1151425" y="319878"/>
                  </a:lnTo>
                  <a:lnTo>
                    <a:pt x="1148493" y="311758"/>
                  </a:lnTo>
                  <a:lnTo>
                    <a:pt x="1145105" y="304985"/>
                  </a:lnTo>
                  <a:lnTo>
                    <a:pt x="1145005" y="304566"/>
                  </a:lnTo>
                  <a:lnTo>
                    <a:pt x="1144625" y="303992"/>
                  </a:lnTo>
                  <a:lnTo>
                    <a:pt x="1140710" y="295569"/>
                  </a:lnTo>
                  <a:lnTo>
                    <a:pt x="1140347" y="293951"/>
                  </a:lnTo>
                  <a:lnTo>
                    <a:pt x="1139147" y="291550"/>
                  </a:lnTo>
                  <a:lnTo>
                    <a:pt x="1136738" y="283879"/>
                  </a:lnTo>
                  <a:lnTo>
                    <a:pt x="1133803" y="276873"/>
                  </a:lnTo>
                  <a:lnTo>
                    <a:pt x="1133777" y="276760"/>
                  </a:lnTo>
                  <a:lnTo>
                    <a:pt x="1133721" y="276670"/>
                  </a:lnTo>
                  <a:lnTo>
                    <a:pt x="1130194" y="268265"/>
                  </a:lnTo>
                  <a:lnTo>
                    <a:pt x="1129844" y="266538"/>
                  </a:lnTo>
                  <a:lnTo>
                    <a:pt x="1128843" y="264401"/>
                  </a:lnTo>
                  <a:lnTo>
                    <a:pt x="1126477" y="256004"/>
                  </a:lnTo>
                  <a:lnTo>
                    <a:pt x="1126468" y="255948"/>
                  </a:lnTo>
                  <a:lnTo>
                    <a:pt x="1123818" y="246883"/>
                  </a:lnTo>
                  <a:lnTo>
                    <a:pt x="1123813" y="246861"/>
                  </a:lnTo>
                  <a:lnTo>
                    <a:pt x="1121297" y="238974"/>
                  </a:lnTo>
                  <a:lnTo>
                    <a:pt x="1120878" y="236328"/>
                  </a:lnTo>
                  <a:lnTo>
                    <a:pt x="1120174" y="234359"/>
                  </a:lnTo>
                  <a:lnTo>
                    <a:pt x="1119186" y="228428"/>
                  </a:lnTo>
                  <a:lnTo>
                    <a:pt x="1117070" y="223278"/>
                  </a:lnTo>
                  <a:lnTo>
                    <a:pt x="1116449" y="220143"/>
                  </a:lnTo>
                  <a:lnTo>
                    <a:pt x="1115071" y="216288"/>
                  </a:lnTo>
                  <a:lnTo>
                    <a:pt x="1113526" y="207050"/>
                  </a:lnTo>
                  <a:lnTo>
                    <a:pt x="1113522" y="207011"/>
                  </a:lnTo>
                  <a:lnTo>
                    <a:pt x="1112037" y="198874"/>
                  </a:lnTo>
                  <a:lnTo>
                    <a:pt x="1111933" y="197738"/>
                  </a:lnTo>
                  <a:lnTo>
                    <a:pt x="1111786" y="197294"/>
                  </a:lnTo>
                  <a:lnTo>
                    <a:pt x="1110780" y="189933"/>
                  </a:lnTo>
                  <a:lnTo>
                    <a:pt x="1109459" y="184006"/>
                  </a:lnTo>
                  <a:lnTo>
                    <a:pt x="1109157" y="181334"/>
                  </a:lnTo>
                  <a:lnTo>
                    <a:pt x="1108842" y="180276"/>
                  </a:lnTo>
                  <a:lnTo>
                    <a:pt x="1107974" y="172182"/>
                  </a:lnTo>
                  <a:lnTo>
                    <a:pt x="1107815" y="169229"/>
                  </a:lnTo>
                  <a:lnTo>
                    <a:pt x="1107789" y="169100"/>
                  </a:lnTo>
                  <a:lnTo>
                    <a:pt x="1107711" y="163414"/>
                  </a:lnTo>
                  <a:lnTo>
                    <a:pt x="1107158" y="159037"/>
                  </a:lnTo>
                  <a:lnTo>
                    <a:pt x="1106895" y="154918"/>
                  </a:lnTo>
                  <a:lnTo>
                    <a:pt x="1106895" y="154918"/>
                  </a:lnTo>
                  <a:lnTo>
                    <a:pt x="1107042" y="151897"/>
                  </a:lnTo>
                  <a:lnTo>
                    <a:pt x="1107780" y="144105"/>
                  </a:lnTo>
                  <a:lnTo>
                    <a:pt x="1108143" y="138303"/>
                  </a:lnTo>
                  <a:lnTo>
                    <a:pt x="1108143" y="138298"/>
                  </a:lnTo>
                  <a:lnTo>
                    <a:pt x="1108527" y="131745"/>
                  </a:lnTo>
                  <a:lnTo>
                    <a:pt x="1108877" y="130390"/>
                  </a:lnTo>
                  <a:lnTo>
                    <a:pt x="1109421" y="125969"/>
                  </a:lnTo>
                  <a:lnTo>
                    <a:pt x="1111039" y="119463"/>
                  </a:lnTo>
                  <a:lnTo>
                    <a:pt x="1112222" y="116800"/>
                  </a:lnTo>
                  <a:lnTo>
                    <a:pt x="1112619" y="114853"/>
                  </a:lnTo>
                  <a:lnTo>
                    <a:pt x="1115058" y="109150"/>
                  </a:lnTo>
                  <a:lnTo>
                    <a:pt x="1115084" y="109103"/>
                  </a:lnTo>
                  <a:lnTo>
                    <a:pt x="1116993" y="104682"/>
                  </a:lnTo>
                  <a:lnTo>
                    <a:pt x="1117990" y="103089"/>
                  </a:lnTo>
                  <a:lnTo>
                    <a:pt x="1118836" y="101142"/>
                  </a:lnTo>
                  <a:lnTo>
                    <a:pt x="1121271" y="97071"/>
                  </a:lnTo>
                  <a:lnTo>
                    <a:pt x="1122630" y="95750"/>
                  </a:lnTo>
                  <a:lnTo>
                    <a:pt x="1124413" y="92763"/>
                  </a:lnTo>
                  <a:lnTo>
                    <a:pt x="1127539" y="89145"/>
                  </a:lnTo>
                  <a:lnTo>
                    <a:pt x="1129119" y="87949"/>
                  </a:lnTo>
                  <a:lnTo>
                    <a:pt x="1130323" y="86309"/>
                  </a:lnTo>
                  <a:lnTo>
                    <a:pt x="1134221" y="82799"/>
                  </a:lnTo>
                  <a:lnTo>
                    <a:pt x="1134360" y="82713"/>
                  </a:lnTo>
                  <a:lnTo>
                    <a:pt x="1134494" y="82553"/>
                  </a:lnTo>
                  <a:lnTo>
                    <a:pt x="1142104" y="77567"/>
                  </a:lnTo>
                  <a:lnTo>
                    <a:pt x="1145411" y="76013"/>
                  </a:lnTo>
                  <a:lnTo>
                    <a:pt x="1145415" y="76009"/>
                  </a:lnTo>
                  <a:lnTo>
                    <a:pt x="1148606" y="74407"/>
                  </a:lnTo>
                  <a:lnTo>
                    <a:pt x="1149633" y="74165"/>
                  </a:lnTo>
                  <a:lnTo>
                    <a:pt x="1151226" y="73229"/>
                  </a:lnTo>
                  <a:lnTo>
                    <a:pt x="1154939" y="71735"/>
                  </a:lnTo>
                  <a:lnTo>
                    <a:pt x="1156031" y="71523"/>
                  </a:lnTo>
                  <a:lnTo>
                    <a:pt x="1157248" y="70902"/>
                  </a:lnTo>
                  <a:lnTo>
                    <a:pt x="1162109" y="69335"/>
                  </a:lnTo>
                  <a:lnTo>
                    <a:pt x="1172198" y="67720"/>
                  </a:lnTo>
                  <a:lnTo>
                    <a:pt x="1173303" y="67720"/>
                  </a:lnTo>
                  <a:lnTo>
                    <a:pt x="1173920" y="67599"/>
                  </a:lnTo>
                  <a:lnTo>
                    <a:pt x="1180443" y="66934"/>
                  </a:lnTo>
                  <a:lnTo>
                    <a:pt x="1185157" y="66934"/>
                  </a:lnTo>
                  <a:lnTo>
                    <a:pt x="1185714" y="66943"/>
                  </a:lnTo>
                  <a:lnTo>
                    <a:pt x="1189669" y="67008"/>
                  </a:lnTo>
                  <a:lnTo>
                    <a:pt x="1190040" y="67090"/>
                  </a:lnTo>
                  <a:lnTo>
                    <a:pt x="1194836" y="67522"/>
                  </a:lnTo>
                  <a:lnTo>
                    <a:pt x="1199356" y="68337"/>
                  </a:lnTo>
                  <a:lnTo>
                    <a:pt x="1199382" y="68350"/>
                  </a:lnTo>
                  <a:lnTo>
                    <a:pt x="1203677" y="69123"/>
                  </a:lnTo>
                  <a:lnTo>
                    <a:pt x="1204696" y="69507"/>
                  </a:lnTo>
                  <a:lnTo>
                    <a:pt x="1206185" y="69706"/>
                  </a:lnTo>
                  <a:lnTo>
                    <a:pt x="1210731" y="70941"/>
                  </a:lnTo>
                  <a:lnTo>
                    <a:pt x="1210822" y="70984"/>
                  </a:lnTo>
                  <a:lnTo>
                    <a:pt x="1210878" y="70988"/>
                  </a:lnTo>
                  <a:lnTo>
                    <a:pt x="1216602" y="72620"/>
                  </a:lnTo>
                  <a:lnTo>
                    <a:pt x="1219296" y="73906"/>
                  </a:lnTo>
                  <a:lnTo>
                    <a:pt x="1221014" y="74282"/>
                  </a:lnTo>
                  <a:lnTo>
                    <a:pt x="1225909" y="76535"/>
                  </a:lnTo>
                  <a:lnTo>
                    <a:pt x="1231021" y="78716"/>
                  </a:lnTo>
                  <a:lnTo>
                    <a:pt x="1232484" y="79626"/>
                  </a:lnTo>
                  <a:lnTo>
                    <a:pt x="1234349" y="80416"/>
                  </a:lnTo>
                  <a:lnTo>
                    <a:pt x="1238368" y="82760"/>
                  </a:lnTo>
                  <a:lnTo>
                    <a:pt x="1244451" y="85877"/>
                  </a:lnTo>
                  <a:lnTo>
                    <a:pt x="1245064" y="86313"/>
                  </a:lnTo>
                  <a:lnTo>
                    <a:pt x="1245750" y="86603"/>
                  </a:lnTo>
                  <a:lnTo>
                    <a:pt x="1251841" y="90138"/>
                  </a:lnTo>
                  <a:lnTo>
                    <a:pt x="1251850" y="90147"/>
                  </a:lnTo>
                  <a:lnTo>
                    <a:pt x="1258343" y="93846"/>
                  </a:lnTo>
                  <a:lnTo>
                    <a:pt x="1259690" y="94878"/>
                  </a:lnTo>
                  <a:lnTo>
                    <a:pt x="1260864" y="95470"/>
                  </a:lnTo>
                  <a:lnTo>
                    <a:pt x="1266256" y="99286"/>
                  </a:lnTo>
                  <a:lnTo>
                    <a:pt x="1272140" y="103067"/>
                  </a:lnTo>
                  <a:lnTo>
                    <a:pt x="1274013" y="105075"/>
                  </a:lnTo>
                  <a:lnTo>
                    <a:pt x="1277588" y="107505"/>
                  </a:lnTo>
                  <a:lnTo>
                    <a:pt x="1281568" y="111524"/>
                  </a:lnTo>
                  <a:lnTo>
                    <a:pt x="1285764" y="114684"/>
                  </a:lnTo>
                  <a:lnTo>
                    <a:pt x="1287512" y="116778"/>
                  </a:lnTo>
                  <a:lnTo>
                    <a:pt x="1290163" y="118695"/>
                  </a:lnTo>
                  <a:lnTo>
                    <a:pt x="1296539" y="125637"/>
                  </a:lnTo>
                  <a:lnTo>
                    <a:pt x="1297424" y="127044"/>
                  </a:lnTo>
                  <a:lnTo>
                    <a:pt x="1300861" y="131512"/>
                  </a:lnTo>
                  <a:lnTo>
                    <a:pt x="1305095" y="138821"/>
                  </a:lnTo>
                  <a:lnTo>
                    <a:pt x="1305113" y="138855"/>
                  </a:lnTo>
                  <a:lnTo>
                    <a:pt x="1310056" y="147208"/>
                  </a:lnTo>
                  <a:lnTo>
                    <a:pt x="1310444" y="148119"/>
                  </a:lnTo>
                  <a:lnTo>
                    <a:pt x="1310971" y="148853"/>
                  </a:lnTo>
                  <a:lnTo>
                    <a:pt x="1315201" y="156922"/>
                  </a:lnTo>
                  <a:lnTo>
                    <a:pt x="1315443" y="157880"/>
                  </a:lnTo>
                  <a:lnTo>
                    <a:pt x="1316402" y="159443"/>
                  </a:lnTo>
                  <a:lnTo>
                    <a:pt x="1319855" y="167477"/>
                  </a:lnTo>
                  <a:lnTo>
                    <a:pt x="1319972" y="168033"/>
                  </a:lnTo>
                  <a:lnTo>
                    <a:pt x="1320343" y="168677"/>
                  </a:lnTo>
                  <a:lnTo>
                    <a:pt x="1323797" y="177488"/>
                  </a:lnTo>
                  <a:lnTo>
                    <a:pt x="1324280" y="180000"/>
                  </a:lnTo>
                  <a:lnTo>
                    <a:pt x="1325411" y="182784"/>
                  </a:lnTo>
                  <a:lnTo>
                    <a:pt x="1327332" y="191595"/>
                  </a:lnTo>
                  <a:lnTo>
                    <a:pt x="1327336" y="191621"/>
                  </a:lnTo>
                  <a:lnTo>
                    <a:pt x="1329525" y="200713"/>
                  </a:lnTo>
                  <a:lnTo>
                    <a:pt x="1330004" y="204676"/>
                  </a:lnTo>
                  <a:lnTo>
                    <a:pt x="1330389" y="206070"/>
                  </a:lnTo>
                  <a:lnTo>
                    <a:pt x="1331166" y="215770"/>
                  </a:lnTo>
                  <a:lnTo>
                    <a:pt x="1331200" y="216604"/>
                  </a:lnTo>
                  <a:lnTo>
                    <a:pt x="1331230" y="216720"/>
                  </a:lnTo>
                  <a:lnTo>
                    <a:pt x="1331809" y="227249"/>
                  </a:lnTo>
                  <a:lnTo>
                    <a:pt x="1331861" y="229157"/>
                  </a:lnTo>
                  <a:lnTo>
                    <a:pt x="1331856" y="229770"/>
                  </a:lnTo>
                  <a:lnTo>
                    <a:pt x="1331653" y="240796"/>
                  </a:lnTo>
                  <a:lnTo>
                    <a:pt x="1331653" y="240796"/>
                  </a:lnTo>
                  <a:lnTo>
                    <a:pt x="1331451" y="252534"/>
                  </a:lnTo>
                  <a:lnTo>
                    <a:pt x="1331425" y="252659"/>
                  </a:lnTo>
                  <a:lnTo>
                    <a:pt x="1331321" y="254908"/>
                  </a:lnTo>
                  <a:lnTo>
                    <a:pt x="1330440" y="264651"/>
                  </a:lnTo>
                  <a:lnTo>
                    <a:pt x="1330009" y="276368"/>
                  </a:lnTo>
                  <a:lnTo>
                    <a:pt x="1329879" y="276925"/>
                  </a:lnTo>
                  <a:lnTo>
                    <a:pt x="1329555" y="280667"/>
                  </a:lnTo>
                  <a:lnTo>
                    <a:pt x="1327682" y="291507"/>
                  </a:lnTo>
                  <a:lnTo>
                    <a:pt x="1326499" y="302347"/>
                  </a:lnTo>
                  <a:lnTo>
                    <a:pt x="1326266" y="303111"/>
                  </a:lnTo>
                  <a:lnTo>
                    <a:pt x="1326076" y="305028"/>
                  </a:lnTo>
                  <a:lnTo>
                    <a:pt x="1323291" y="318985"/>
                  </a:lnTo>
                  <a:lnTo>
                    <a:pt x="1323166" y="319308"/>
                  </a:lnTo>
                  <a:lnTo>
                    <a:pt x="1323110" y="319783"/>
                  </a:lnTo>
                  <a:lnTo>
                    <a:pt x="1320317" y="331784"/>
                  </a:lnTo>
                  <a:lnTo>
                    <a:pt x="1319769" y="333067"/>
                  </a:lnTo>
                  <a:lnTo>
                    <a:pt x="1319544" y="334444"/>
                  </a:lnTo>
                  <a:lnTo>
                    <a:pt x="1315206" y="347494"/>
                  </a:lnTo>
                  <a:lnTo>
                    <a:pt x="1311420" y="359625"/>
                  </a:lnTo>
                  <a:lnTo>
                    <a:pt x="1311174" y="360121"/>
                  </a:lnTo>
                  <a:lnTo>
                    <a:pt x="1311096" y="360566"/>
                  </a:lnTo>
                  <a:lnTo>
                    <a:pt x="1306701" y="372964"/>
                  </a:lnTo>
                  <a:lnTo>
                    <a:pt x="1306537" y="373266"/>
                  </a:lnTo>
                  <a:lnTo>
                    <a:pt x="1306499" y="373495"/>
                  </a:lnTo>
                  <a:lnTo>
                    <a:pt x="1302194" y="384749"/>
                  </a:lnTo>
                  <a:lnTo>
                    <a:pt x="1301327" y="386256"/>
                  </a:lnTo>
                  <a:lnTo>
                    <a:pt x="1301111" y="387193"/>
                  </a:lnTo>
                  <a:lnTo>
                    <a:pt x="1295628" y="398404"/>
                  </a:lnTo>
                  <a:lnTo>
                    <a:pt x="1295356" y="399038"/>
                  </a:lnTo>
                  <a:lnTo>
                    <a:pt x="1297761" y="400359"/>
                  </a:lnTo>
                  <a:lnTo>
                    <a:pt x="1304824" y="403183"/>
                  </a:lnTo>
                  <a:lnTo>
                    <a:pt x="1306179" y="403986"/>
                  </a:lnTo>
                  <a:lnTo>
                    <a:pt x="1307008" y="404180"/>
                  </a:lnTo>
                  <a:lnTo>
                    <a:pt x="1313121" y="407232"/>
                  </a:lnTo>
                  <a:lnTo>
                    <a:pt x="1319674" y="409542"/>
                  </a:lnTo>
                  <a:lnTo>
                    <a:pt x="1328550" y="412374"/>
                  </a:lnTo>
                  <a:lnTo>
                    <a:pt x="1335785" y="414437"/>
                  </a:lnTo>
                  <a:lnTo>
                    <a:pt x="1342157" y="416021"/>
                  </a:lnTo>
                  <a:lnTo>
                    <a:pt x="1349621" y="417442"/>
                  </a:lnTo>
                  <a:lnTo>
                    <a:pt x="1350924" y="417942"/>
                  </a:lnTo>
                  <a:lnTo>
                    <a:pt x="1352617" y="418188"/>
                  </a:lnTo>
                  <a:lnTo>
                    <a:pt x="1358211" y="419863"/>
                  </a:lnTo>
                  <a:lnTo>
                    <a:pt x="1364242" y="420723"/>
                  </a:lnTo>
                  <a:lnTo>
                    <a:pt x="1365507" y="421150"/>
                  </a:lnTo>
                  <a:lnTo>
                    <a:pt x="1367674" y="421431"/>
                  </a:lnTo>
                  <a:lnTo>
                    <a:pt x="1373118" y="422855"/>
                  </a:lnTo>
                  <a:lnTo>
                    <a:pt x="1379261" y="423624"/>
                  </a:lnTo>
                  <a:lnTo>
                    <a:pt x="1385974" y="423956"/>
                  </a:lnTo>
                  <a:lnTo>
                    <a:pt x="1386155" y="424003"/>
                  </a:lnTo>
                  <a:lnTo>
                    <a:pt x="1387329" y="424060"/>
                  </a:lnTo>
                  <a:lnTo>
                    <a:pt x="1394901" y="424776"/>
                  </a:lnTo>
                  <a:lnTo>
                    <a:pt x="1401217" y="425091"/>
                  </a:lnTo>
                  <a:lnTo>
                    <a:pt x="1425034" y="425091"/>
                  </a:lnTo>
                  <a:lnTo>
                    <a:pt x="1431923" y="424703"/>
                  </a:lnTo>
                  <a:lnTo>
                    <a:pt x="1440333" y="423969"/>
                  </a:lnTo>
                  <a:lnTo>
                    <a:pt x="1441179" y="423930"/>
                  </a:lnTo>
                  <a:lnTo>
                    <a:pt x="1441313" y="423895"/>
                  </a:lnTo>
                  <a:lnTo>
                    <a:pt x="1447754" y="423511"/>
                  </a:lnTo>
                  <a:lnTo>
                    <a:pt x="1453133" y="422570"/>
                  </a:lnTo>
                  <a:lnTo>
                    <a:pt x="1459323" y="420546"/>
                  </a:lnTo>
                  <a:lnTo>
                    <a:pt x="1460221" y="420399"/>
                  </a:lnTo>
                  <a:lnTo>
                    <a:pt x="1460972" y="420049"/>
                  </a:lnTo>
                  <a:lnTo>
                    <a:pt x="1470940" y="417291"/>
                  </a:lnTo>
                  <a:lnTo>
                    <a:pt x="1471018" y="417278"/>
                  </a:lnTo>
                  <a:lnTo>
                    <a:pt x="1471031" y="417273"/>
                  </a:lnTo>
                  <a:lnTo>
                    <a:pt x="1477800" y="415365"/>
                  </a:lnTo>
                  <a:lnTo>
                    <a:pt x="1485173" y="412287"/>
                  </a:lnTo>
                  <a:lnTo>
                    <a:pt x="1486792" y="411959"/>
                  </a:lnTo>
                  <a:lnTo>
                    <a:pt x="1488769" y="411014"/>
                  </a:lnTo>
                  <a:lnTo>
                    <a:pt x="1494308" y="409395"/>
                  </a:lnTo>
                  <a:lnTo>
                    <a:pt x="1499294" y="406442"/>
                  </a:lnTo>
                  <a:lnTo>
                    <a:pt x="1500727" y="405825"/>
                  </a:lnTo>
                  <a:lnTo>
                    <a:pt x="1501863" y="405065"/>
                  </a:lnTo>
                  <a:lnTo>
                    <a:pt x="1511287" y="400523"/>
                  </a:lnTo>
                  <a:lnTo>
                    <a:pt x="1517184" y="397031"/>
                  </a:lnTo>
                  <a:lnTo>
                    <a:pt x="1525084" y="391104"/>
                  </a:lnTo>
                  <a:lnTo>
                    <a:pt x="1526146" y="390543"/>
                  </a:lnTo>
                  <a:lnTo>
                    <a:pt x="1526629" y="390012"/>
                  </a:lnTo>
                  <a:lnTo>
                    <a:pt x="1534020" y="385082"/>
                  </a:lnTo>
                  <a:lnTo>
                    <a:pt x="1541199" y="378524"/>
                  </a:lnTo>
                  <a:lnTo>
                    <a:pt x="1541579" y="378287"/>
                  </a:lnTo>
                  <a:lnTo>
                    <a:pt x="1541812" y="377980"/>
                  </a:lnTo>
                  <a:lnTo>
                    <a:pt x="1543439" y="376564"/>
                  </a:lnTo>
                  <a:lnTo>
                    <a:pt x="1540297" y="372524"/>
                  </a:lnTo>
                  <a:lnTo>
                    <a:pt x="1534460" y="365591"/>
                  </a:lnTo>
                  <a:lnTo>
                    <a:pt x="1532945" y="363013"/>
                  </a:lnTo>
                  <a:lnTo>
                    <a:pt x="1531753" y="361865"/>
                  </a:lnTo>
                  <a:lnTo>
                    <a:pt x="1526724" y="353749"/>
                  </a:lnTo>
                  <a:lnTo>
                    <a:pt x="1526465" y="353171"/>
                  </a:lnTo>
                  <a:lnTo>
                    <a:pt x="1526085" y="352674"/>
                  </a:lnTo>
                  <a:lnTo>
                    <a:pt x="1522321" y="346091"/>
                  </a:lnTo>
                  <a:lnTo>
                    <a:pt x="1517671" y="339892"/>
                  </a:lnTo>
                  <a:lnTo>
                    <a:pt x="1517127" y="338869"/>
                  </a:lnTo>
                  <a:lnTo>
                    <a:pt x="1516614" y="338398"/>
                  </a:lnTo>
                  <a:lnTo>
                    <a:pt x="1511183" y="330261"/>
                  </a:lnTo>
                  <a:lnTo>
                    <a:pt x="1510605" y="329056"/>
                  </a:lnTo>
                  <a:lnTo>
                    <a:pt x="1509732" y="327878"/>
                  </a:lnTo>
                  <a:lnTo>
                    <a:pt x="1505493" y="320180"/>
                  </a:lnTo>
                  <a:lnTo>
                    <a:pt x="1505489" y="320163"/>
                  </a:lnTo>
                  <a:lnTo>
                    <a:pt x="1501030" y="312367"/>
                  </a:lnTo>
                  <a:lnTo>
                    <a:pt x="1501012" y="312328"/>
                  </a:lnTo>
                  <a:lnTo>
                    <a:pt x="1496795" y="305054"/>
                  </a:lnTo>
                  <a:lnTo>
                    <a:pt x="1496074" y="303344"/>
                  </a:lnTo>
                  <a:lnTo>
                    <a:pt x="1495262" y="302075"/>
                  </a:lnTo>
                  <a:lnTo>
                    <a:pt x="1492357" y="295630"/>
                  </a:lnTo>
                  <a:lnTo>
                    <a:pt x="1488938" y="289733"/>
                  </a:lnTo>
                  <a:lnTo>
                    <a:pt x="1488027" y="287579"/>
                  </a:lnTo>
                  <a:lnTo>
                    <a:pt x="1487103" y="286059"/>
                  </a:lnTo>
                  <a:lnTo>
                    <a:pt x="1484038" y="278798"/>
                  </a:lnTo>
                  <a:lnTo>
                    <a:pt x="1483580" y="276571"/>
                  </a:lnTo>
                  <a:lnTo>
                    <a:pt x="1482363" y="273708"/>
                  </a:lnTo>
                  <a:lnTo>
                    <a:pt x="1480649" y="266529"/>
                  </a:lnTo>
                  <a:lnTo>
                    <a:pt x="1478331" y="259277"/>
                  </a:lnTo>
                  <a:lnTo>
                    <a:pt x="1478331" y="259272"/>
                  </a:lnTo>
                  <a:lnTo>
                    <a:pt x="1475870" y="252266"/>
                  </a:lnTo>
                  <a:lnTo>
                    <a:pt x="1475443" y="249788"/>
                  </a:lnTo>
                  <a:lnTo>
                    <a:pt x="1474601" y="247573"/>
                  </a:lnTo>
                  <a:lnTo>
                    <a:pt x="1473323" y="240882"/>
                  </a:lnTo>
                  <a:lnTo>
                    <a:pt x="1471497" y="234821"/>
                  </a:lnTo>
                  <a:lnTo>
                    <a:pt x="1471117" y="232278"/>
                  </a:lnTo>
                  <a:lnTo>
                    <a:pt x="1470513" y="230556"/>
                  </a:lnTo>
                  <a:lnTo>
                    <a:pt x="1468967" y="220921"/>
                  </a:lnTo>
                  <a:lnTo>
                    <a:pt x="1468916" y="220256"/>
                  </a:lnTo>
                  <a:lnTo>
                    <a:pt x="1468838" y="220023"/>
                  </a:lnTo>
                  <a:lnTo>
                    <a:pt x="1467677" y="211548"/>
                  </a:lnTo>
                  <a:lnTo>
                    <a:pt x="1467586" y="210202"/>
                  </a:lnTo>
                  <a:lnTo>
                    <a:pt x="1467491" y="209869"/>
                  </a:lnTo>
                  <a:lnTo>
                    <a:pt x="1466766" y="201568"/>
                  </a:lnTo>
                  <a:lnTo>
                    <a:pt x="1465712" y="193870"/>
                  </a:lnTo>
                  <a:lnTo>
                    <a:pt x="1465410" y="189484"/>
                  </a:lnTo>
                  <a:lnTo>
                    <a:pt x="1465410" y="181554"/>
                  </a:lnTo>
                  <a:lnTo>
                    <a:pt x="1465052" y="173693"/>
                  </a:lnTo>
                  <a:lnTo>
                    <a:pt x="1465017" y="172204"/>
                  </a:lnTo>
                  <a:lnTo>
                    <a:pt x="1465017" y="163954"/>
                  </a:lnTo>
                  <a:lnTo>
                    <a:pt x="1465078" y="162020"/>
                  </a:lnTo>
                  <a:lnTo>
                    <a:pt x="1465566" y="154085"/>
                  </a:lnTo>
                  <a:lnTo>
                    <a:pt x="1465691" y="146159"/>
                  </a:lnTo>
                  <a:lnTo>
                    <a:pt x="1465743" y="145918"/>
                  </a:lnTo>
                  <a:lnTo>
                    <a:pt x="1466041" y="142015"/>
                  </a:lnTo>
                  <a:lnTo>
                    <a:pt x="1467025" y="135522"/>
                  </a:lnTo>
                  <a:lnTo>
                    <a:pt x="1467085" y="129448"/>
                  </a:lnTo>
                  <a:lnTo>
                    <a:pt x="1467102" y="129379"/>
                  </a:lnTo>
                  <a:lnTo>
                    <a:pt x="1467189" y="127281"/>
                  </a:lnTo>
                  <a:lnTo>
                    <a:pt x="1467836" y="119299"/>
                  </a:lnTo>
                  <a:lnTo>
                    <a:pt x="1467931" y="118963"/>
                  </a:lnTo>
                  <a:lnTo>
                    <a:pt x="1468018" y="117689"/>
                  </a:lnTo>
                  <a:lnTo>
                    <a:pt x="1469075" y="110039"/>
                  </a:lnTo>
                  <a:lnTo>
                    <a:pt x="1469304" y="109353"/>
                  </a:lnTo>
                  <a:lnTo>
                    <a:pt x="1469451" y="107954"/>
                  </a:lnTo>
                  <a:lnTo>
                    <a:pt x="1470932" y="101039"/>
                  </a:lnTo>
                  <a:lnTo>
                    <a:pt x="1471657" y="99264"/>
                  </a:lnTo>
                  <a:lnTo>
                    <a:pt x="1471968" y="97434"/>
                  </a:lnTo>
                  <a:lnTo>
                    <a:pt x="1473643" y="92655"/>
                  </a:lnTo>
                  <a:lnTo>
                    <a:pt x="1474869" y="87440"/>
                  </a:lnTo>
                  <a:lnTo>
                    <a:pt x="1475387" y="86231"/>
                  </a:lnTo>
                  <a:lnTo>
                    <a:pt x="1475598" y="84928"/>
                  </a:lnTo>
                  <a:lnTo>
                    <a:pt x="1477627" y="78815"/>
                  </a:lnTo>
                  <a:lnTo>
                    <a:pt x="1478927" y="76337"/>
                  </a:lnTo>
                  <a:lnTo>
                    <a:pt x="1479259" y="74934"/>
                  </a:lnTo>
                  <a:lnTo>
                    <a:pt x="1482091" y="69257"/>
                  </a:lnTo>
                  <a:lnTo>
                    <a:pt x="1482385" y="68834"/>
                  </a:lnTo>
                  <a:lnTo>
                    <a:pt x="1482445" y="68597"/>
                  </a:lnTo>
                  <a:lnTo>
                    <a:pt x="1485277" y="63326"/>
                  </a:lnTo>
                  <a:lnTo>
                    <a:pt x="1485298" y="63295"/>
                  </a:lnTo>
                  <a:lnTo>
                    <a:pt x="1488027" y="58219"/>
                  </a:lnTo>
                  <a:lnTo>
                    <a:pt x="1492892" y="51575"/>
                  </a:lnTo>
                  <a:lnTo>
                    <a:pt x="1493911" y="50763"/>
                  </a:lnTo>
                  <a:lnTo>
                    <a:pt x="1494351" y="50150"/>
                  </a:lnTo>
                  <a:lnTo>
                    <a:pt x="1499044" y="45850"/>
                  </a:lnTo>
                  <a:lnTo>
                    <a:pt x="1499186" y="45760"/>
                  </a:lnTo>
                  <a:lnTo>
                    <a:pt x="1499277" y="45639"/>
                  </a:lnTo>
                  <a:lnTo>
                    <a:pt x="1502596" y="42652"/>
                  </a:lnTo>
                  <a:lnTo>
                    <a:pt x="1505938" y="39306"/>
                  </a:lnTo>
                  <a:lnTo>
                    <a:pt x="1507052" y="38559"/>
                  </a:lnTo>
                  <a:lnTo>
                    <a:pt x="1507768" y="37618"/>
                  </a:lnTo>
                  <a:lnTo>
                    <a:pt x="1512396" y="33672"/>
                  </a:lnTo>
                  <a:lnTo>
                    <a:pt x="1512599" y="33551"/>
                  </a:lnTo>
                  <a:lnTo>
                    <a:pt x="1512793" y="33336"/>
                  </a:lnTo>
                  <a:lnTo>
                    <a:pt x="1520719" y="28557"/>
                  </a:lnTo>
                  <a:lnTo>
                    <a:pt x="1523003" y="27603"/>
                  </a:lnTo>
                  <a:lnTo>
                    <a:pt x="1525701" y="25897"/>
                  </a:lnTo>
                  <a:lnTo>
                    <a:pt x="1526228" y="25656"/>
                  </a:lnTo>
                  <a:lnTo>
                    <a:pt x="1526430" y="25448"/>
                  </a:lnTo>
                  <a:lnTo>
                    <a:pt x="1532185" y="21995"/>
                  </a:lnTo>
                  <a:lnTo>
                    <a:pt x="1536606" y="20061"/>
                  </a:lnTo>
                  <a:lnTo>
                    <a:pt x="1538553" y="19051"/>
                  </a:lnTo>
                  <a:lnTo>
                    <a:pt x="1541160" y="18174"/>
                  </a:lnTo>
                  <a:lnTo>
                    <a:pt x="1544471" y="16517"/>
                  </a:lnTo>
                  <a:lnTo>
                    <a:pt x="1546055" y="16137"/>
                  </a:lnTo>
                  <a:lnTo>
                    <a:pt x="1548766" y="14729"/>
                  </a:lnTo>
                  <a:lnTo>
                    <a:pt x="1554439" y="12830"/>
                  </a:lnTo>
                  <a:lnTo>
                    <a:pt x="1556373" y="12511"/>
                  </a:lnTo>
                  <a:lnTo>
                    <a:pt x="1558013" y="11850"/>
                  </a:lnTo>
                  <a:lnTo>
                    <a:pt x="1563302" y="10710"/>
                  </a:lnTo>
                  <a:lnTo>
                    <a:pt x="1563353" y="10702"/>
                  </a:lnTo>
                  <a:lnTo>
                    <a:pt x="1568413" y="9549"/>
                  </a:lnTo>
                  <a:lnTo>
                    <a:pt x="1569440" y="9433"/>
                  </a:lnTo>
                  <a:lnTo>
                    <a:pt x="1569980" y="9230"/>
                  </a:lnTo>
                  <a:lnTo>
                    <a:pt x="1573438" y="8599"/>
                  </a:lnTo>
                  <a:lnTo>
                    <a:pt x="1576650" y="7740"/>
                  </a:lnTo>
                  <a:lnTo>
                    <a:pt x="1583665" y="6799"/>
                  </a:lnTo>
                  <a:lnTo>
                    <a:pt x="1584481" y="6622"/>
                  </a:lnTo>
                  <a:lnTo>
                    <a:pt x="1590339" y="6523"/>
                  </a:lnTo>
                  <a:lnTo>
                    <a:pt x="1590913" y="6519"/>
                  </a:lnTo>
                  <a:lnTo>
                    <a:pt x="1596020" y="6519"/>
                  </a:lnTo>
                  <a:lnTo>
                    <a:pt x="1606320" y="8232"/>
                  </a:lnTo>
                  <a:lnTo>
                    <a:pt x="1609420" y="9294"/>
                  </a:lnTo>
                  <a:lnTo>
                    <a:pt x="1612994" y="10179"/>
                  </a:lnTo>
                  <a:lnTo>
                    <a:pt x="1613707" y="10495"/>
                  </a:lnTo>
                  <a:lnTo>
                    <a:pt x="1614501" y="10615"/>
                  </a:lnTo>
                  <a:lnTo>
                    <a:pt x="1619470" y="12152"/>
                  </a:lnTo>
                  <a:lnTo>
                    <a:pt x="1623238" y="14047"/>
                  </a:lnTo>
                  <a:lnTo>
                    <a:pt x="1624905" y="14470"/>
                  </a:lnTo>
                  <a:lnTo>
                    <a:pt x="1630180" y="17302"/>
                  </a:lnTo>
                  <a:lnTo>
                    <a:pt x="1631225" y="18066"/>
                  </a:lnTo>
                  <a:lnTo>
                    <a:pt x="1632270" y="18554"/>
                  </a:lnTo>
                  <a:lnTo>
                    <a:pt x="1637139" y="21714"/>
                  </a:lnTo>
                  <a:lnTo>
                    <a:pt x="1638300" y="22971"/>
                  </a:lnTo>
                  <a:lnTo>
                    <a:pt x="1640662" y="24395"/>
                  </a:lnTo>
                  <a:lnTo>
                    <a:pt x="1644525" y="27780"/>
                  </a:lnTo>
                  <a:lnTo>
                    <a:pt x="1649922" y="32092"/>
                  </a:lnTo>
                  <a:lnTo>
                    <a:pt x="1652706" y="35576"/>
                  </a:lnTo>
                  <a:lnTo>
                    <a:pt x="1655693" y="38127"/>
                  </a:lnTo>
                  <a:lnTo>
                    <a:pt x="1659950" y="43934"/>
                  </a:lnTo>
                  <a:lnTo>
                    <a:pt x="1659984" y="43994"/>
                  </a:lnTo>
                  <a:lnTo>
                    <a:pt x="1660010" y="44020"/>
                  </a:lnTo>
                  <a:lnTo>
                    <a:pt x="1664271" y="49826"/>
                  </a:lnTo>
                  <a:lnTo>
                    <a:pt x="1664863" y="50957"/>
                  </a:lnTo>
                  <a:lnTo>
                    <a:pt x="1665398" y="51458"/>
                  </a:lnTo>
                  <a:lnTo>
                    <a:pt x="1669218" y="57351"/>
                  </a:lnTo>
                  <a:lnTo>
                    <a:pt x="1674049" y="63908"/>
                  </a:lnTo>
                  <a:lnTo>
                    <a:pt x="1675789" y="67232"/>
                  </a:lnTo>
                  <a:lnTo>
                    <a:pt x="1678155" y="71321"/>
                  </a:lnTo>
                  <a:lnTo>
                    <a:pt x="1680874" y="78245"/>
                  </a:lnTo>
                  <a:lnTo>
                    <a:pt x="1684431" y="85351"/>
                  </a:lnTo>
                  <a:lnTo>
                    <a:pt x="1684617" y="86115"/>
                  </a:lnTo>
                  <a:lnTo>
                    <a:pt x="1685312" y="87250"/>
                  </a:lnTo>
                  <a:lnTo>
                    <a:pt x="1688765" y="95288"/>
                  </a:lnTo>
                  <a:lnTo>
                    <a:pt x="1689020" y="96497"/>
                  </a:lnTo>
                  <a:lnTo>
                    <a:pt x="1689797" y="97999"/>
                  </a:lnTo>
                  <a:lnTo>
                    <a:pt x="1692875" y="107199"/>
                  </a:lnTo>
                  <a:lnTo>
                    <a:pt x="1692931" y="107531"/>
                  </a:lnTo>
                  <a:lnTo>
                    <a:pt x="1693061" y="107795"/>
                  </a:lnTo>
                  <a:lnTo>
                    <a:pt x="1696139" y="117387"/>
                  </a:lnTo>
                  <a:lnTo>
                    <a:pt x="1696152" y="117473"/>
                  </a:lnTo>
                  <a:lnTo>
                    <a:pt x="1696169" y="117503"/>
                  </a:lnTo>
                  <a:lnTo>
                    <a:pt x="1699165" y="126733"/>
                  </a:lnTo>
                  <a:lnTo>
                    <a:pt x="1699226" y="127113"/>
                  </a:lnTo>
                  <a:lnTo>
                    <a:pt x="1699372" y="127411"/>
                  </a:lnTo>
                  <a:lnTo>
                    <a:pt x="1702455" y="137396"/>
                  </a:lnTo>
                  <a:lnTo>
                    <a:pt x="1702748" y="139321"/>
                  </a:lnTo>
                  <a:lnTo>
                    <a:pt x="1703314" y="140767"/>
                  </a:lnTo>
                  <a:lnTo>
                    <a:pt x="1705239" y="150381"/>
                  </a:lnTo>
                  <a:lnTo>
                    <a:pt x="1705274" y="150688"/>
                  </a:lnTo>
                  <a:lnTo>
                    <a:pt x="1705321" y="150822"/>
                  </a:lnTo>
                  <a:lnTo>
                    <a:pt x="1707251" y="160828"/>
                  </a:lnTo>
                  <a:lnTo>
                    <a:pt x="1707346" y="161800"/>
                  </a:lnTo>
                  <a:lnTo>
                    <a:pt x="1707493" y="162214"/>
                  </a:lnTo>
                  <a:lnTo>
                    <a:pt x="1709038" y="172247"/>
                  </a:lnTo>
                  <a:lnTo>
                    <a:pt x="1709193" y="174250"/>
                  </a:lnTo>
                  <a:lnTo>
                    <a:pt x="1709332" y="174751"/>
                  </a:lnTo>
                  <a:lnTo>
                    <a:pt x="1710113" y="184455"/>
                  </a:lnTo>
                  <a:lnTo>
                    <a:pt x="1710126" y="184788"/>
                  </a:lnTo>
                  <a:lnTo>
                    <a:pt x="1710139" y="184844"/>
                  </a:lnTo>
                  <a:lnTo>
                    <a:pt x="1710920" y="195735"/>
                  </a:lnTo>
                  <a:lnTo>
                    <a:pt x="1711007" y="198127"/>
                  </a:lnTo>
                  <a:lnTo>
                    <a:pt x="1710929" y="200380"/>
                  </a:lnTo>
                  <a:lnTo>
                    <a:pt x="1710204" y="210702"/>
                  </a:lnTo>
                  <a:lnTo>
                    <a:pt x="1710135" y="210953"/>
                  </a:lnTo>
                  <a:lnTo>
                    <a:pt x="1710065" y="212105"/>
                  </a:lnTo>
                  <a:lnTo>
                    <a:pt x="1708943" y="221693"/>
                  </a:lnTo>
                  <a:lnTo>
                    <a:pt x="1708883" y="221883"/>
                  </a:lnTo>
                  <a:lnTo>
                    <a:pt x="1708844" y="222384"/>
                  </a:lnTo>
                  <a:lnTo>
                    <a:pt x="1707346" y="232788"/>
                  </a:lnTo>
                  <a:lnTo>
                    <a:pt x="1707121" y="233444"/>
                  </a:lnTo>
                  <a:lnTo>
                    <a:pt x="1706983" y="234756"/>
                  </a:lnTo>
                  <a:lnTo>
                    <a:pt x="1704587" y="245968"/>
                  </a:lnTo>
                  <a:lnTo>
                    <a:pt x="1704078" y="247211"/>
                  </a:lnTo>
                  <a:lnTo>
                    <a:pt x="1703853" y="248683"/>
                  </a:lnTo>
                  <a:lnTo>
                    <a:pt x="1700581" y="259104"/>
                  </a:lnTo>
                  <a:lnTo>
                    <a:pt x="1699036" y="262156"/>
                  </a:lnTo>
                  <a:lnTo>
                    <a:pt x="1698647" y="263779"/>
                  </a:lnTo>
                  <a:lnTo>
                    <a:pt x="1694006" y="272944"/>
                  </a:lnTo>
                  <a:lnTo>
                    <a:pt x="1691010" y="281388"/>
                  </a:lnTo>
                  <a:lnTo>
                    <a:pt x="1689482" y="284177"/>
                  </a:lnTo>
                  <a:lnTo>
                    <a:pt x="1689133" y="285563"/>
                  </a:lnTo>
                  <a:lnTo>
                    <a:pt x="1683158" y="296731"/>
                  </a:lnTo>
                  <a:lnTo>
                    <a:pt x="1683084" y="296830"/>
                  </a:lnTo>
                  <a:lnTo>
                    <a:pt x="1683050" y="296908"/>
                  </a:lnTo>
                  <a:lnTo>
                    <a:pt x="1676682" y="308464"/>
                  </a:lnTo>
                  <a:lnTo>
                    <a:pt x="1676074" y="309276"/>
                  </a:lnTo>
                  <a:lnTo>
                    <a:pt x="1675698" y="310096"/>
                  </a:lnTo>
                  <a:lnTo>
                    <a:pt x="1669335" y="320042"/>
                  </a:lnTo>
                  <a:lnTo>
                    <a:pt x="1669283" y="320090"/>
                  </a:lnTo>
                  <a:lnTo>
                    <a:pt x="1669244" y="320180"/>
                  </a:lnTo>
                  <a:lnTo>
                    <a:pt x="1663209" y="329414"/>
                  </a:lnTo>
                  <a:lnTo>
                    <a:pt x="1657437" y="339887"/>
                  </a:lnTo>
                  <a:lnTo>
                    <a:pt x="1656164" y="341593"/>
                  </a:lnTo>
                  <a:lnTo>
                    <a:pt x="1655430" y="343017"/>
                  </a:lnTo>
                  <a:lnTo>
                    <a:pt x="1647957" y="353361"/>
                  </a:lnTo>
                  <a:lnTo>
                    <a:pt x="1647586" y="353684"/>
                  </a:lnTo>
                  <a:lnTo>
                    <a:pt x="1647245" y="354306"/>
                  </a:lnTo>
                  <a:lnTo>
                    <a:pt x="1639341" y="364365"/>
                  </a:lnTo>
                  <a:lnTo>
                    <a:pt x="1632537" y="374505"/>
                  </a:lnTo>
                  <a:lnTo>
                    <a:pt x="1631877" y="375105"/>
                  </a:lnTo>
                  <a:lnTo>
                    <a:pt x="1631194" y="376344"/>
                  </a:lnTo>
                  <a:lnTo>
                    <a:pt x="1629956" y="377920"/>
                  </a:lnTo>
                  <a:lnTo>
                    <a:pt x="1632183" y="379703"/>
                  </a:lnTo>
                  <a:lnTo>
                    <a:pt x="1637057" y="383048"/>
                  </a:lnTo>
                  <a:lnTo>
                    <a:pt x="1643243" y="386951"/>
                  </a:lnTo>
                  <a:lnTo>
                    <a:pt x="1649650" y="390508"/>
                  </a:lnTo>
                  <a:lnTo>
                    <a:pt x="1649680" y="390530"/>
                  </a:lnTo>
                  <a:lnTo>
                    <a:pt x="1655361" y="393681"/>
                  </a:lnTo>
                  <a:lnTo>
                    <a:pt x="1661314" y="396323"/>
                  </a:lnTo>
                  <a:lnTo>
                    <a:pt x="1662385" y="397001"/>
                  </a:lnTo>
                  <a:lnTo>
                    <a:pt x="1663002" y="397156"/>
                  </a:lnTo>
                  <a:lnTo>
                    <a:pt x="1667966" y="399764"/>
                  </a:lnTo>
                  <a:lnTo>
                    <a:pt x="1672944" y="401331"/>
                  </a:lnTo>
                  <a:lnTo>
                    <a:pt x="1673315" y="401521"/>
                  </a:lnTo>
                  <a:lnTo>
                    <a:pt x="1673643" y="401577"/>
                  </a:lnTo>
                  <a:lnTo>
                    <a:pt x="1681301" y="404245"/>
                  </a:lnTo>
                  <a:lnTo>
                    <a:pt x="1689508" y="406852"/>
                  </a:lnTo>
                  <a:lnTo>
                    <a:pt x="1689543" y="406869"/>
                  </a:lnTo>
                  <a:lnTo>
                    <a:pt x="1695349" y="408695"/>
                  </a:lnTo>
                  <a:lnTo>
                    <a:pt x="1703119" y="410379"/>
                  </a:lnTo>
                  <a:lnTo>
                    <a:pt x="1703720" y="410625"/>
                  </a:lnTo>
                  <a:lnTo>
                    <a:pt x="1704509" y="410733"/>
                  </a:lnTo>
                  <a:lnTo>
                    <a:pt x="1713377" y="413142"/>
                  </a:lnTo>
                  <a:lnTo>
                    <a:pt x="1713463" y="413185"/>
                  </a:lnTo>
                  <a:lnTo>
                    <a:pt x="1713519" y="413194"/>
                  </a:lnTo>
                  <a:lnTo>
                    <a:pt x="1721039" y="415335"/>
                  </a:lnTo>
                  <a:lnTo>
                    <a:pt x="1726850" y="416652"/>
                  </a:lnTo>
                  <a:lnTo>
                    <a:pt x="1732855" y="417247"/>
                  </a:lnTo>
                  <a:lnTo>
                    <a:pt x="1734715" y="417800"/>
                  </a:lnTo>
                  <a:lnTo>
                    <a:pt x="1738268" y="418301"/>
                  </a:lnTo>
                  <a:lnTo>
                    <a:pt x="1743004" y="419648"/>
                  </a:lnTo>
                  <a:lnTo>
                    <a:pt x="1747649" y="419868"/>
                  </a:lnTo>
                  <a:lnTo>
                    <a:pt x="1747830" y="419915"/>
                  </a:lnTo>
                  <a:lnTo>
                    <a:pt x="1749065" y="419971"/>
                  </a:lnTo>
                  <a:lnTo>
                    <a:pt x="1755691" y="420602"/>
                  </a:lnTo>
                  <a:lnTo>
                    <a:pt x="1763095" y="420891"/>
                  </a:lnTo>
                  <a:lnTo>
                    <a:pt x="1763423" y="420969"/>
                  </a:lnTo>
                  <a:lnTo>
                    <a:pt x="1765832" y="421124"/>
                  </a:lnTo>
                  <a:lnTo>
                    <a:pt x="1772333" y="421957"/>
                  </a:lnTo>
                  <a:lnTo>
                    <a:pt x="1777578" y="421910"/>
                  </a:lnTo>
                  <a:lnTo>
                    <a:pt x="1777885" y="421910"/>
                  </a:lnTo>
                  <a:lnTo>
                    <a:pt x="1784136" y="421910"/>
                  </a:lnTo>
                  <a:lnTo>
                    <a:pt x="1789467" y="421107"/>
                  </a:lnTo>
                  <a:lnTo>
                    <a:pt x="1792390" y="420882"/>
                  </a:lnTo>
                  <a:lnTo>
                    <a:pt x="1792865" y="420766"/>
                  </a:lnTo>
                  <a:lnTo>
                    <a:pt x="1799604" y="420446"/>
                  </a:lnTo>
                  <a:lnTo>
                    <a:pt x="1803998" y="419816"/>
                  </a:lnTo>
                  <a:lnTo>
                    <a:pt x="1809334" y="418210"/>
                  </a:lnTo>
                  <a:lnTo>
                    <a:pt x="1815326" y="417312"/>
                  </a:lnTo>
                  <a:lnTo>
                    <a:pt x="1817286" y="416833"/>
                  </a:lnTo>
                  <a:lnTo>
                    <a:pt x="1823899" y="416535"/>
                  </a:lnTo>
                  <a:lnTo>
                    <a:pt x="1830746" y="415339"/>
                  </a:lnTo>
                  <a:lnTo>
                    <a:pt x="1830807" y="415335"/>
                  </a:lnTo>
                  <a:lnTo>
                    <a:pt x="1836445" y="414303"/>
                  </a:lnTo>
                  <a:lnTo>
                    <a:pt x="1841720" y="412292"/>
                  </a:lnTo>
                  <a:lnTo>
                    <a:pt x="1843265" y="412002"/>
                  </a:lnTo>
                  <a:lnTo>
                    <a:pt x="1844901" y="411251"/>
                  </a:lnTo>
                  <a:lnTo>
                    <a:pt x="1853043" y="409024"/>
                  </a:lnTo>
                  <a:lnTo>
                    <a:pt x="1860680" y="406584"/>
                  </a:lnTo>
                  <a:lnTo>
                    <a:pt x="1860822" y="406563"/>
                  </a:lnTo>
                  <a:lnTo>
                    <a:pt x="1860904" y="406520"/>
                  </a:lnTo>
                  <a:lnTo>
                    <a:pt x="1868222" y="404184"/>
                  </a:lnTo>
                  <a:lnTo>
                    <a:pt x="1872470" y="402393"/>
                  </a:lnTo>
                  <a:lnTo>
                    <a:pt x="1877792" y="399306"/>
                  </a:lnTo>
                  <a:lnTo>
                    <a:pt x="1883383" y="395809"/>
                  </a:lnTo>
                  <a:lnTo>
                    <a:pt x="1883819" y="395611"/>
                  </a:lnTo>
                  <a:lnTo>
                    <a:pt x="1884194" y="395317"/>
                  </a:lnTo>
                  <a:lnTo>
                    <a:pt x="1889850" y="391972"/>
                  </a:lnTo>
                  <a:lnTo>
                    <a:pt x="1893165" y="388876"/>
                  </a:lnTo>
                  <a:lnTo>
                    <a:pt x="1893484" y="388673"/>
                  </a:lnTo>
                  <a:lnTo>
                    <a:pt x="1893679" y="388406"/>
                  </a:lnTo>
                  <a:lnTo>
                    <a:pt x="1901113" y="381753"/>
                  </a:lnTo>
                  <a:lnTo>
                    <a:pt x="1901182" y="381714"/>
                  </a:lnTo>
                  <a:lnTo>
                    <a:pt x="1901221" y="381658"/>
                  </a:lnTo>
                  <a:lnTo>
                    <a:pt x="1903172" y="379927"/>
                  </a:lnTo>
                  <a:lnTo>
                    <a:pt x="1903060" y="379828"/>
                  </a:lnTo>
                  <a:lnTo>
                    <a:pt x="1896165" y="374656"/>
                  </a:lnTo>
                  <a:lnTo>
                    <a:pt x="1895583" y="373961"/>
                  </a:lnTo>
                  <a:lnTo>
                    <a:pt x="1894529" y="373331"/>
                  </a:lnTo>
                  <a:lnTo>
                    <a:pt x="1888922" y="368474"/>
                  </a:lnTo>
                  <a:lnTo>
                    <a:pt x="1882506" y="363190"/>
                  </a:lnTo>
                  <a:lnTo>
                    <a:pt x="1881665" y="362111"/>
                  </a:lnTo>
                  <a:lnTo>
                    <a:pt x="1880352" y="361230"/>
                  </a:lnTo>
                  <a:lnTo>
                    <a:pt x="1874257" y="355144"/>
                  </a:lnTo>
                  <a:lnTo>
                    <a:pt x="1868161" y="349061"/>
                  </a:lnTo>
                  <a:lnTo>
                    <a:pt x="1867168" y="347585"/>
                  </a:lnTo>
                  <a:lnTo>
                    <a:pt x="1865994" y="346652"/>
                  </a:lnTo>
                  <a:lnTo>
                    <a:pt x="1861470" y="341066"/>
                  </a:lnTo>
                  <a:lnTo>
                    <a:pt x="1856859" y="335829"/>
                  </a:lnTo>
                  <a:lnTo>
                    <a:pt x="1851688" y="330286"/>
                  </a:lnTo>
                  <a:lnTo>
                    <a:pt x="1851433" y="329889"/>
                  </a:lnTo>
                  <a:lnTo>
                    <a:pt x="1851105" y="329643"/>
                  </a:lnTo>
                  <a:lnTo>
                    <a:pt x="1845238" y="322995"/>
                  </a:lnTo>
                  <a:lnTo>
                    <a:pt x="1844068" y="321078"/>
                  </a:lnTo>
                  <a:lnTo>
                    <a:pt x="1842972" y="320094"/>
                  </a:lnTo>
                  <a:lnTo>
                    <a:pt x="1839255" y="314689"/>
                  </a:lnTo>
                  <a:lnTo>
                    <a:pt x="1835288" y="309733"/>
                  </a:lnTo>
                  <a:lnTo>
                    <a:pt x="1834890" y="309030"/>
                  </a:lnTo>
                  <a:lnTo>
                    <a:pt x="1834472" y="308667"/>
                  </a:lnTo>
                  <a:lnTo>
                    <a:pt x="1830206" y="302861"/>
                  </a:lnTo>
                  <a:lnTo>
                    <a:pt x="1829015" y="300569"/>
                  </a:lnTo>
                  <a:lnTo>
                    <a:pt x="1827180" y="297780"/>
                  </a:lnTo>
                  <a:lnTo>
                    <a:pt x="1825272" y="293730"/>
                  </a:lnTo>
                  <a:lnTo>
                    <a:pt x="1822747" y="290290"/>
                  </a:lnTo>
                  <a:lnTo>
                    <a:pt x="1821529" y="287959"/>
                  </a:lnTo>
                  <a:lnTo>
                    <a:pt x="1819677" y="285122"/>
                  </a:lnTo>
                  <a:lnTo>
                    <a:pt x="1817005" y="279415"/>
                  </a:lnTo>
                  <a:lnTo>
                    <a:pt x="1817001" y="279394"/>
                  </a:lnTo>
                  <a:lnTo>
                    <a:pt x="1813772" y="272810"/>
                  </a:lnTo>
                  <a:lnTo>
                    <a:pt x="1813370" y="271110"/>
                  </a:lnTo>
                  <a:lnTo>
                    <a:pt x="1811950" y="268222"/>
                  </a:lnTo>
                  <a:lnTo>
                    <a:pt x="1810336" y="262976"/>
                  </a:lnTo>
                  <a:lnTo>
                    <a:pt x="1807996" y="258185"/>
                  </a:lnTo>
                  <a:lnTo>
                    <a:pt x="1807452" y="255866"/>
                  </a:lnTo>
                  <a:lnTo>
                    <a:pt x="1805501" y="250923"/>
                  </a:lnTo>
                  <a:lnTo>
                    <a:pt x="1804564" y="246421"/>
                  </a:lnTo>
                  <a:lnTo>
                    <a:pt x="1802483" y="241228"/>
                  </a:lnTo>
                  <a:lnTo>
                    <a:pt x="1801805" y="237770"/>
                  </a:lnTo>
                  <a:lnTo>
                    <a:pt x="1800527" y="233807"/>
                  </a:lnTo>
                  <a:lnTo>
                    <a:pt x="1799720" y="227629"/>
                  </a:lnTo>
                  <a:lnTo>
                    <a:pt x="1798373" y="222798"/>
                  </a:lnTo>
                  <a:lnTo>
                    <a:pt x="1798032" y="220346"/>
                  </a:lnTo>
                  <a:lnTo>
                    <a:pt x="1797544" y="218905"/>
                  </a:lnTo>
                  <a:lnTo>
                    <a:pt x="1796478" y="211587"/>
                  </a:lnTo>
                  <a:lnTo>
                    <a:pt x="1796297" y="209144"/>
                  </a:lnTo>
                  <a:lnTo>
                    <a:pt x="1796193" y="208721"/>
                  </a:lnTo>
                  <a:lnTo>
                    <a:pt x="1795800" y="201335"/>
                  </a:lnTo>
                  <a:lnTo>
                    <a:pt x="1795757" y="199698"/>
                  </a:lnTo>
                  <a:lnTo>
                    <a:pt x="1795757" y="199400"/>
                  </a:lnTo>
                  <a:lnTo>
                    <a:pt x="1795809" y="194514"/>
                  </a:lnTo>
                  <a:lnTo>
                    <a:pt x="1795235" y="189355"/>
                  </a:lnTo>
                  <a:lnTo>
                    <a:pt x="1795041" y="185949"/>
                  </a:lnTo>
                  <a:lnTo>
                    <a:pt x="1795041" y="165525"/>
                  </a:lnTo>
                  <a:lnTo>
                    <a:pt x="1795300" y="161614"/>
                  </a:lnTo>
                  <a:lnTo>
                    <a:pt x="1795951" y="156719"/>
                  </a:lnTo>
                  <a:lnTo>
                    <a:pt x="1796279" y="151417"/>
                  </a:lnTo>
                  <a:lnTo>
                    <a:pt x="1796422" y="150865"/>
                  </a:lnTo>
                  <a:lnTo>
                    <a:pt x="1796621" y="148486"/>
                  </a:lnTo>
                  <a:lnTo>
                    <a:pt x="1797825" y="141238"/>
                  </a:lnTo>
                  <a:lnTo>
                    <a:pt x="1797924" y="140966"/>
                  </a:lnTo>
                  <a:lnTo>
                    <a:pt x="1797972" y="140474"/>
                  </a:lnTo>
                  <a:lnTo>
                    <a:pt x="1799181" y="134391"/>
                  </a:lnTo>
                  <a:lnTo>
                    <a:pt x="1799193" y="134365"/>
                  </a:lnTo>
                  <a:lnTo>
                    <a:pt x="1800752" y="126539"/>
                  </a:lnTo>
                  <a:lnTo>
                    <a:pt x="1800942" y="126055"/>
                  </a:lnTo>
                  <a:lnTo>
                    <a:pt x="1801028" y="125356"/>
                  </a:lnTo>
                  <a:lnTo>
                    <a:pt x="1802647" y="118863"/>
                  </a:lnTo>
                  <a:lnTo>
                    <a:pt x="1803221" y="117564"/>
                  </a:lnTo>
                  <a:lnTo>
                    <a:pt x="1803441" y="116295"/>
                  </a:lnTo>
                  <a:lnTo>
                    <a:pt x="1805008" y="111896"/>
                  </a:lnTo>
                  <a:lnTo>
                    <a:pt x="1806299" y="107022"/>
                  </a:lnTo>
                  <a:lnTo>
                    <a:pt x="1807093" y="105295"/>
                  </a:lnTo>
                  <a:lnTo>
                    <a:pt x="1807370" y="103866"/>
                  </a:lnTo>
                  <a:lnTo>
                    <a:pt x="1809796" y="97775"/>
                  </a:lnTo>
                  <a:lnTo>
                    <a:pt x="1810849" y="95996"/>
                  </a:lnTo>
                  <a:lnTo>
                    <a:pt x="1811091" y="95038"/>
                  </a:lnTo>
                  <a:lnTo>
                    <a:pt x="1813180" y="91109"/>
                  </a:lnTo>
                  <a:lnTo>
                    <a:pt x="1814860" y="86339"/>
                  </a:lnTo>
                  <a:lnTo>
                    <a:pt x="1815624" y="84936"/>
                  </a:lnTo>
                  <a:lnTo>
                    <a:pt x="1815831" y="83995"/>
                  </a:lnTo>
                  <a:lnTo>
                    <a:pt x="1818266" y="78707"/>
                  </a:lnTo>
                  <a:lnTo>
                    <a:pt x="1818529" y="78301"/>
                  </a:lnTo>
                  <a:lnTo>
                    <a:pt x="1818590" y="78055"/>
                  </a:lnTo>
                  <a:lnTo>
                    <a:pt x="1821417" y="72387"/>
                  </a:lnTo>
                  <a:lnTo>
                    <a:pt x="1821611" y="72102"/>
                  </a:lnTo>
                  <a:lnTo>
                    <a:pt x="1821655" y="71942"/>
                  </a:lnTo>
                  <a:lnTo>
                    <a:pt x="1825264" y="65108"/>
                  </a:lnTo>
                  <a:lnTo>
                    <a:pt x="1826153" y="63882"/>
                  </a:lnTo>
                  <a:lnTo>
                    <a:pt x="1826718" y="62700"/>
                  </a:lnTo>
                  <a:lnTo>
                    <a:pt x="1828933" y="59375"/>
                  </a:lnTo>
                  <a:lnTo>
                    <a:pt x="1831294" y="54769"/>
                  </a:lnTo>
                  <a:lnTo>
                    <a:pt x="1831627" y="54303"/>
                  </a:lnTo>
                  <a:lnTo>
                    <a:pt x="1831843" y="53776"/>
                  </a:lnTo>
                  <a:lnTo>
                    <a:pt x="1835063" y="48134"/>
                  </a:lnTo>
                  <a:lnTo>
                    <a:pt x="1836514" y="46671"/>
                  </a:lnTo>
                  <a:lnTo>
                    <a:pt x="1838698" y="43144"/>
                  </a:lnTo>
                  <a:lnTo>
                    <a:pt x="1840964" y="40627"/>
                  </a:lnTo>
                  <a:lnTo>
                    <a:pt x="1843490" y="36975"/>
                  </a:lnTo>
                  <a:lnTo>
                    <a:pt x="1846387" y="34406"/>
                  </a:lnTo>
                  <a:lnTo>
                    <a:pt x="1849288" y="30789"/>
                  </a:lnTo>
                  <a:lnTo>
                    <a:pt x="1852495" y="28224"/>
                  </a:lnTo>
                  <a:lnTo>
                    <a:pt x="1856087" y="24952"/>
                  </a:lnTo>
                  <a:lnTo>
                    <a:pt x="1856255" y="24848"/>
                  </a:lnTo>
                  <a:lnTo>
                    <a:pt x="1856359" y="24710"/>
                  </a:lnTo>
                  <a:lnTo>
                    <a:pt x="1859864" y="21593"/>
                  </a:lnTo>
                  <a:lnTo>
                    <a:pt x="1861966" y="20307"/>
                  </a:lnTo>
                  <a:lnTo>
                    <a:pt x="1863024" y="19141"/>
                  </a:lnTo>
                  <a:lnTo>
                    <a:pt x="1866741" y="16633"/>
                  </a:lnTo>
                  <a:lnTo>
                    <a:pt x="1869923" y="14268"/>
                  </a:lnTo>
                  <a:lnTo>
                    <a:pt x="1871986" y="13180"/>
                  </a:lnTo>
                  <a:lnTo>
                    <a:pt x="1872806" y="12364"/>
                  </a:lnTo>
                  <a:lnTo>
                    <a:pt x="1876916" y="9964"/>
                  </a:lnTo>
                  <a:lnTo>
                    <a:pt x="1878531" y="9281"/>
                  </a:lnTo>
                  <a:lnTo>
                    <a:pt x="1879744" y="8500"/>
                  </a:lnTo>
                  <a:lnTo>
                    <a:pt x="1884207" y="6467"/>
                  </a:lnTo>
                  <a:lnTo>
                    <a:pt x="1885515" y="6182"/>
                  </a:lnTo>
                  <a:lnTo>
                    <a:pt x="1887333" y="5236"/>
                  </a:lnTo>
                  <a:lnTo>
                    <a:pt x="1890657" y="4123"/>
                  </a:lnTo>
                  <a:lnTo>
                    <a:pt x="1892258" y="3855"/>
                  </a:lnTo>
                  <a:lnTo>
                    <a:pt x="1893636" y="3281"/>
                  </a:lnTo>
                  <a:lnTo>
                    <a:pt x="1898535" y="2141"/>
                  </a:lnTo>
                  <a:lnTo>
                    <a:pt x="1899230" y="2063"/>
                  </a:lnTo>
                  <a:lnTo>
                    <a:pt x="1899610" y="1912"/>
                  </a:lnTo>
                  <a:lnTo>
                    <a:pt x="1903340" y="1161"/>
                  </a:lnTo>
                  <a:lnTo>
                    <a:pt x="1909470" y="540"/>
                  </a:lnTo>
                  <a:lnTo>
                    <a:pt x="1912842" y="540"/>
                  </a:lnTo>
                  <a:lnTo>
                    <a:pt x="1916114" y="337"/>
                  </a:lnTo>
                  <a:lnTo>
                    <a:pt x="1916136" y="337"/>
                  </a:lnTo>
                  <a:lnTo>
                    <a:pt x="1919822" y="78"/>
                  </a:lnTo>
                  <a:lnTo>
                    <a:pt x="1922041" y="0"/>
                  </a:lnTo>
                  <a:close/>
                  <a:moveTo>
                    <a:pt x="804488" y="149039"/>
                  </a:moveTo>
                  <a:lnTo>
                    <a:pt x="803149" y="149082"/>
                  </a:lnTo>
                  <a:lnTo>
                    <a:pt x="803089" y="149095"/>
                  </a:lnTo>
                  <a:lnTo>
                    <a:pt x="800192" y="149142"/>
                  </a:lnTo>
                  <a:lnTo>
                    <a:pt x="798180" y="149462"/>
                  </a:lnTo>
                  <a:lnTo>
                    <a:pt x="793151" y="149868"/>
                  </a:lnTo>
                  <a:lnTo>
                    <a:pt x="792387" y="149855"/>
                  </a:lnTo>
                  <a:lnTo>
                    <a:pt x="789218" y="149777"/>
                  </a:lnTo>
                  <a:lnTo>
                    <a:pt x="788498" y="150071"/>
                  </a:lnTo>
                  <a:lnTo>
                    <a:pt x="788221" y="150200"/>
                  </a:lnTo>
                  <a:lnTo>
                    <a:pt x="788066" y="150312"/>
                  </a:lnTo>
                  <a:lnTo>
                    <a:pt x="787626" y="150969"/>
                  </a:lnTo>
                  <a:lnTo>
                    <a:pt x="785346" y="153244"/>
                  </a:lnTo>
                  <a:lnTo>
                    <a:pt x="783149" y="155825"/>
                  </a:lnTo>
                  <a:lnTo>
                    <a:pt x="782160" y="157150"/>
                  </a:lnTo>
                  <a:lnTo>
                    <a:pt x="780533" y="160414"/>
                  </a:lnTo>
                  <a:lnTo>
                    <a:pt x="780533" y="160414"/>
                  </a:lnTo>
                  <a:lnTo>
                    <a:pt x="778802" y="163997"/>
                  </a:lnTo>
                  <a:lnTo>
                    <a:pt x="777394" y="168232"/>
                  </a:lnTo>
                  <a:lnTo>
                    <a:pt x="776881" y="169216"/>
                  </a:lnTo>
                  <a:lnTo>
                    <a:pt x="776725" y="169989"/>
                  </a:lnTo>
                  <a:lnTo>
                    <a:pt x="775301" y="173451"/>
                  </a:lnTo>
                  <a:lnTo>
                    <a:pt x="774800" y="175722"/>
                  </a:lnTo>
                  <a:lnTo>
                    <a:pt x="774498" y="180337"/>
                  </a:lnTo>
                  <a:lnTo>
                    <a:pt x="774118" y="187611"/>
                  </a:lnTo>
                  <a:lnTo>
                    <a:pt x="774044" y="187896"/>
                  </a:lnTo>
                  <a:lnTo>
                    <a:pt x="773945" y="189562"/>
                  </a:lnTo>
                  <a:lnTo>
                    <a:pt x="773500" y="193253"/>
                  </a:lnTo>
                  <a:lnTo>
                    <a:pt x="773919" y="197207"/>
                  </a:lnTo>
                  <a:lnTo>
                    <a:pt x="774006" y="198831"/>
                  </a:lnTo>
                  <a:lnTo>
                    <a:pt x="774062" y="199055"/>
                  </a:lnTo>
                  <a:lnTo>
                    <a:pt x="774450" y="207236"/>
                  </a:lnTo>
                  <a:lnTo>
                    <a:pt x="774454" y="207357"/>
                  </a:lnTo>
                  <a:lnTo>
                    <a:pt x="774454" y="207370"/>
                  </a:lnTo>
                  <a:lnTo>
                    <a:pt x="774757" y="213983"/>
                  </a:lnTo>
                  <a:lnTo>
                    <a:pt x="775896" y="220226"/>
                  </a:lnTo>
                  <a:lnTo>
                    <a:pt x="777614" y="228035"/>
                  </a:lnTo>
                  <a:lnTo>
                    <a:pt x="777632" y="228216"/>
                  </a:lnTo>
                  <a:lnTo>
                    <a:pt x="777662" y="228290"/>
                  </a:lnTo>
                  <a:lnTo>
                    <a:pt x="779570" y="237036"/>
                  </a:lnTo>
                  <a:lnTo>
                    <a:pt x="781495" y="244716"/>
                  </a:lnTo>
                  <a:lnTo>
                    <a:pt x="784090" y="252344"/>
                  </a:lnTo>
                  <a:lnTo>
                    <a:pt x="784189" y="252935"/>
                  </a:lnTo>
                  <a:lnTo>
                    <a:pt x="784440" y="253449"/>
                  </a:lnTo>
                  <a:lnTo>
                    <a:pt x="786948" y="261664"/>
                  </a:lnTo>
                  <a:lnTo>
                    <a:pt x="789896" y="269508"/>
                  </a:lnTo>
                  <a:lnTo>
                    <a:pt x="793393" y="277538"/>
                  </a:lnTo>
                  <a:lnTo>
                    <a:pt x="793531" y="278185"/>
                  </a:lnTo>
                  <a:lnTo>
                    <a:pt x="793976" y="278971"/>
                  </a:lnTo>
                  <a:lnTo>
                    <a:pt x="797369" y="287829"/>
                  </a:lnTo>
                  <a:lnTo>
                    <a:pt x="797373" y="287851"/>
                  </a:lnTo>
                  <a:lnTo>
                    <a:pt x="800930" y="296562"/>
                  </a:lnTo>
                  <a:lnTo>
                    <a:pt x="805157" y="304354"/>
                  </a:lnTo>
                  <a:lnTo>
                    <a:pt x="805342" y="305080"/>
                  </a:lnTo>
                  <a:lnTo>
                    <a:pt x="806119" y="306288"/>
                  </a:lnTo>
                  <a:lnTo>
                    <a:pt x="809538" y="313731"/>
                  </a:lnTo>
                  <a:lnTo>
                    <a:pt x="814132" y="320772"/>
                  </a:lnTo>
                  <a:lnTo>
                    <a:pt x="814175" y="320858"/>
                  </a:lnTo>
                  <a:lnTo>
                    <a:pt x="814201" y="320884"/>
                  </a:lnTo>
                  <a:lnTo>
                    <a:pt x="820024" y="329807"/>
                  </a:lnTo>
                  <a:lnTo>
                    <a:pt x="820655" y="331146"/>
                  </a:lnTo>
                  <a:lnTo>
                    <a:pt x="821134" y="331638"/>
                  </a:lnTo>
                  <a:lnTo>
                    <a:pt x="826021" y="340349"/>
                  </a:lnTo>
                  <a:lnTo>
                    <a:pt x="831080" y="347770"/>
                  </a:lnTo>
                  <a:lnTo>
                    <a:pt x="831292" y="348198"/>
                  </a:lnTo>
                  <a:lnTo>
                    <a:pt x="831486" y="348379"/>
                  </a:lnTo>
                  <a:lnTo>
                    <a:pt x="837309" y="357302"/>
                  </a:lnTo>
                  <a:lnTo>
                    <a:pt x="837823" y="358394"/>
                  </a:lnTo>
                  <a:lnTo>
                    <a:pt x="838579" y="359426"/>
                  </a:lnTo>
                  <a:lnTo>
                    <a:pt x="841760" y="365245"/>
                  </a:lnTo>
                  <a:lnTo>
                    <a:pt x="846725" y="370965"/>
                  </a:lnTo>
                  <a:lnTo>
                    <a:pt x="847955" y="373011"/>
                  </a:lnTo>
                  <a:lnTo>
                    <a:pt x="849052" y="374017"/>
                  </a:lnTo>
                  <a:lnTo>
                    <a:pt x="853636" y="380886"/>
                  </a:lnTo>
                  <a:lnTo>
                    <a:pt x="857945" y="386001"/>
                  </a:lnTo>
                  <a:lnTo>
                    <a:pt x="864869" y="392831"/>
                  </a:lnTo>
                  <a:lnTo>
                    <a:pt x="865452" y="393685"/>
                  </a:lnTo>
                  <a:lnTo>
                    <a:pt x="866220" y="394255"/>
                  </a:lnTo>
                  <a:lnTo>
                    <a:pt x="871586" y="400290"/>
                  </a:lnTo>
                  <a:lnTo>
                    <a:pt x="878096" y="406382"/>
                  </a:lnTo>
                  <a:lnTo>
                    <a:pt x="878105" y="406386"/>
                  </a:lnTo>
                  <a:lnTo>
                    <a:pt x="878109" y="406395"/>
                  </a:lnTo>
                  <a:lnTo>
                    <a:pt x="884412" y="412300"/>
                  </a:lnTo>
                  <a:lnTo>
                    <a:pt x="884619" y="412594"/>
                  </a:lnTo>
                  <a:lnTo>
                    <a:pt x="884938" y="412805"/>
                  </a:lnTo>
                  <a:lnTo>
                    <a:pt x="890214" y="418007"/>
                  </a:lnTo>
                  <a:lnTo>
                    <a:pt x="891988" y="419341"/>
                  </a:lnTo>
                  <a:lnTo>
                    <a:pt x="894134" y="416125"/>
                  </a:lnTo>
                  <a:lnTo>
                    <a:pt x="898360" y="409477"/>
                  </a:lnTo>
                  <a:lnTo>
                    <a:pt x="901930" y="401853"/>
                  </a:lnTo>
                  <a:lnTo>
                    <a:pt x="905233" y="393914"/>
                  </a:lnTo>
                  <a:lnTo>
                    <a:pt x="908496" y="384456"/>
                  </a:lnTo>
                  <a:lnTo>
                    <a:pt x="908833" y="383830"/>
                  </a:lnTo>
                  <a:lnTo>
                    <a:pt x="908932" y="383333"/>
                  </a:lnTo>
                  <a:lnTo>
                    <a:pt x="912071" y="375464"/>
                  </a:lnTo>
                  <a:lnTo>
                    <a:pt x="913923" y="367853"/>
                  </a:lnTo>
                  <a:lnTo>
                    <a:pt x="915269" y="358731"/>
                  </a:lnTo>
                  <a:lnTo>
                    <a:pt x="916508" y="349212"/>
                  </a:lnTo>
                  <a:lnTo>
                    <a:pt x="916854" y="338864"/>
                  </a:lnTo>
                  <a:lnTo>
                    <a:pt x="916953" y="338441"/>
                  </a:lnTo>
                  <a:lnTo>
                    <a:pt x="917212" y="335156"/>
                  </a:lnTo>
                  <a:lnTo>
                    <a:pt x="918676" y="325952"/>
                  </a:lnTo>
                  <a:lnTo>
                    <a:pt x="918542" y="317254"/>
                  </a:lnTo>
                  <a:lnTo>
                    <a:pt x="918542" y="317245"/>
                  </a:lnTo>
                  <a:lnTo>
                    <a:pt x="918339" y="305524"/>
                  </a:lnTo>
                  <a:lnTo>
                    <a:pt x="918339" y="305481"/>
                  </a:lnTo>
                  <a:lnTo>
                    <a:pt x="918339" y="305481"/>
                  </a:lnTo>
                  <a:lnTo>
                    <a:pt x="918153" y="294305"/>
                  </a:lnTo>
                  <a:lnTo>
                    <a:pt x="917273" y="283482"/>
                  </a:lnTo>
                  <a:lnTo>
                    <a:pt x="916232" y="273808"/>
                  </a:lnTo>
                  <a:lnTo>
                    <a:pt x="914454" y="263140"/>
                  </a:lnTo>
                  <a:lnTo>
                    <a:pt x="914389" y="262385"/>
                  </a:lnTo>
                  <a:lnTo>
                    <a:pt x="914294" y="262109"/>
                  </a:lnTo>
                  <a:lnTo>
                    <a:pt x="913038" y="253030"/>
                  </a:lnTo>
                  <a:lnTo>
                    <a:pt x="911212" y="245562"/>
                  </a:lnTo>
                  <a:lnTo>
                    <a:pt x="908069" y="237554"/>
                  </a:lnTo>
                  <a:lnTo>
                    <a:pt x="907900" y="236690"/>
                  </a:lnTo>
                  <a:lnTo>
                    <a:pt x="907421" y="235762"/>
                  </a:lnTo>
                  <a:lnTo>
                    <a:pt x="905142" y="228877"/>
                  </a:lnTo>
                  <a:lnTo>
                    <a:pt x="902245" y="222708"/>
                  </a:lnTo>
                  <a:lnTo>
                    <a:pt x="898589" y="215934"/>
                  </a:lnTo>
                  <a:lnTo>
                    <a:pt x="894716" y="209498"/>
                  </a:lnTo>
                  <a:lnTo>
                    <a:pt x="890615" y="204110"/>
                  </a:lnTo>
                  <a:lnTo>
                    <a:pt x="885193" y="198101"/>
                  </a:lnTo>
                  <a:lnTo>
                    <a:pt x="884744" y="197376"/>
                  </a:lnTo>
                  <a:lnTo>
                    <a:pt x="884205" y="196948"/>
                  </a:lnTo>
                  <a:lnTo>
                    <a:pt x="879646" y="191393"/>
                  </a:lnTo>
                  <a:lnTo>
                    <a:pt x="874811" y="187572"/>
                  </a:lnTo>
                  <a:lnTo>
                    <a:pt x="873442" y="185880"/>
                  </a:lnTo>
                  <a:lnTo>
                    <a:pt x="871396" y="184429"/>
                  </a:lnTo>
                  <a:lnTo>
                    <a:pt x="866622" y="179340"/>
                  </a:lnTo>
                  <a:lnTo>
                    <a:pt x="860910" y="174388"/>
                  </a:lnTo>
                  <a:lnTo>
                    <a:pt x="855985" y="170693"/>
                  </a:lnTo>
                  <a:lnTo>
                    <a:pt x="850597" y="166971"/>
                  </a:lnTo>
                  <a:lnTo>
                    <a:pt x="844596" y="163535"/>
                  </a:lnTo>
                  <a:lnTo>
                    <a:pt x="843340" y="162568"/>
                  </a:lnTo>
                  <a:lnTo>
                    <a:pt x="842244" y="162016"/>
                  </a:lnTo>
                  <a:lnTo>
                    <a:pt x="836057" y="157643"/>
                  </a:lnTo>
                  <a:lnTo>
                    <a:pt x="832889" y="155467"/>
                  </a:lnTo>
                  <a:lnTo>
                    <a:pt x="828632" y="153580"/>
                  </a:lnTo>
                  <a:lnTo>
                    <a:pt x="823767" y="151582"/>
                  </a:lnTo>
                  <a:lnTo>
                    <a:pt x="819830" y="150355"/>
                  </a:lnTo>
                  <a:lnTo>
                    <a:pt x="815889" y="149432"/>
                  </a:lnTo>
                  <a:lnTo>
                    <a:pt x="812137" y="148965"/>
                  </a:lnTo>
                  <a:lnTo>
                    <a:pt x="809128" y="148767"/>
                  </a:lnTo>
                  <a:close/>
                  <a:moveTo>
                    <a:pt x="501661" y="161692"/>
                  </a:moveTo>
                  <a:lnTo>
                    <a:pt x="497750" y="161903"/>
                  </a:lnTo>
                  <a:lnTo>
                    <a:pt x="496602" y="162067"/>
                  </a:lnTo>
                  <a:lnTo>
                    <a:pt x="495885" y="162344"/>
                  </a:lnTo>
                  <a:lnTo>
                    <a:pt x="492328" y="164204"/>
                  </a:lnTo>
                  <a:lnTo>
                    <a:pt x="490882" y="164563"/>
                  </a:lnTo>
                  <a:lnTo>
                    <a:pt x="489228" y="165422"/>
                  </a:lnTo>
                  <a:lnTo>
                    <a:pt x="488451" y="165901"/>
                  </a:lnTo>
                  <a:lnTo>
                    <a:pt x="487959" y="166510"/>
                  </a:lnTo>
                  <a:lnTo>
                    <a:pt x="487389" y="166963"/>
                  </a:lnTo>
                  <a:lnTo>
                    <a:pt x="487199" y="167373"/>
                  </a:lnTo>
                  <a:lnTo>
                    <a:pt x="484389" y="171664"/>
                  </a:lnTo>
                  <a:lnTo>
                    <a:pt x="483120" y="173663"/>
                  </a:lnTo>
                  <a:lnTo>
                    <a:pt x="482822" y="174384"/>
                  </a:lnTo>
                  <a:lnTo>
                    <a:pt x="482533" y="176115"/>
                  </a:lnTo>
                  <a:lnTo>
                    <a:pt x="481989" y="177626"/>
                  </a:lnTo>
                  <a:lnTo>
                    <a:pt x="481687" y="179616"/>
                  </a:lnTo>
                  <a:lnTo>
                    <a:pt x="480262" y="184209"/>
                  </a:lnTo>
                  <a:lnTo>
                    <a:pt x="479779" y="187550"/>
                  </a:lnTo>
                  <a:lnTo>
                    <a:pt x="479222" y="192593"/>
                  </a:lnTo>
                  <a:lnTo>
                    <a:pt x="479222" y="197341"/>
                  </a:lnTo>
                  <a:lnTo>
                    <a:pt x="479217" y="197622"/>
                  </a:lnTo>
                  <a:lnTo>
                    <a:pt x="479157" y="203579"/>
                  </a:lnTo>
                  <a:lnTo>
                    <a:pt x="479783" y="209826"/>
                  </a:lnTo>
                  <a:lnTo>
                    <a:pt x="479856" y="211233"/>
                  </a:lnTo>
                  <a:lnTo>
                    <a:pt x="479899" y="211419"/>
                  </a:lnTo>
                  <a:lnTo>
                    <a:pt x="480292" y="220001"/>
                  </a:lnTo>
                  <a:lnTo>
                    <a:pt x="480292" y="220057"/>
                  </a:lnTo>
                  <a:lnTo>
                    <a:pt x="480292" y="220061"/>
                  </a:lnTo>
                  <a:lnTo>
                    <a:pt x="480586" y="226511"/>
                  </a:lnTo>
                  <a:lnTo>
                    <a:pt x="482071" y="233617"/>
                  </a:lnTo>
                  <a:lnTo>
                    <a:pt x="482351" y="236263"/>
                  </a:lnTo>
                  <a:lnTo>
                    <a:pt x="482585" y="237101"/>
                  </a:lnTo>
                  <a:lnTo>
                    <a:pt x="483185" y="244318"/>
                  </a:lnTo>
                  <a:lnTo>
                    <a:pt x="484963" y="251407"/>
                  </a:lnTo>
                  <a:lnTo>
                    <a:pt x="484963" y="251407"/>
                  </a:lnTo>
                  <a:lnTo>
                    <a:pt x="487510" y="260481"/>
                  </a:lnTo>
                  <a:lnTo>
                    <a:pt x="487549" y="260762"/>
                  </a:lnTo>
                  <a:lnTo>
                    <a:pt x="487631" y="260939"/>
                  </a:lnTo>
                  <a:lnTo>
                    <a:pt x="490334" y="270958"/>
                  </a:lnTo>
                  <a:lnTo>
                    <a:pt x="490429" y="271654"/>
                  </a:lnTo>
                  <a:lnTo>
                    <a:pt x="490618" y="272111"/>
                  </a:lnTo>
                  <a:lnTo>
                    <a:pt x="492665" y="280939"/>
                  </a:lnTo>
                  <a:lnTo>
                    <a:pt x="495579" y="289353"/>
                  </a:lnTo>
                  <a:lnTo>
                    <a:pt x="499576" y="299502"/>
                  </a:lnTo>
                  <a:lnTo>
                    <a:pt x="499581" y="299528"/>
                  </a:lnTo>
                  <a:lnTo>
                    <a:pt x="503630" y="309246"/>
                  </a:lnTo>
                  <a:lnTo>
                    <a:pt x="503720" y="309708"/>
                  </a:lnTo>
                  <a:lnTo>
                    <a:pt x="504014" y="310226"/>
                  </a:lnTo>
                  <a:lnTo>
                    <a:pt x="507869" y="320370"/>
                  </a:lnTo>
                  <a:lnTo>
                    <a:pt x="512126" y="328871"/>
                  </a:lnTo>
                  <a:lnTo>
                    <a:pt x="517604" y="338726"/>
                  </a:lnTo>
                  <a:lnTo>
                    <a:pt x="517608" y="338739"/>
                  </a:lnTo>
                  <a:lnTo>
                    <a:pt x="523725" y="349441"/>
                  </a:lnTo>
                  <a:lnTo>
                    <a:pt x="523794" y="349691"/>
                  </a:lnTo>
                  <a:lnTo>
                    <a:pt x="523958" y="349860"/>
                  </a:lnTo>
                  <a:lnTo>
                    <a:pt x="529782" y="360328"/>
                  </a:lnTo>
                  <a:lnTo>
                    <a:pt x="529842" y="360566"/>
                  </a:lnTo>
                  <a:lnTo>
                    <a:pt x="529989" y="360721"/>
                  </a:lnTo>
                  <a:lnTo>
                    <a:pt x="534526" y="369083"/>
                  </a:lnTo>
                  <a:lnTo>
                    <a:pt x="540030" y="377341"/>
                  </a:lnTo>
                  <a:lnTo>
                    <a:pt x="540825" y="378990"/>
                  </a:lnTo>
                  <a:lnTo>
                    <a:pt x="541382" y="379573"/>
                  </a:lnTo>
                  <a:lnTo>
                    <a:pt x="545228" y="386666"/>
                  </a:lnTo>
                  <a:lnTo>
                    <a:pt x="550313" y="392805"/>
                  </a:lnTo>
                  <a:lnTo>
                    <a:pt x="556608" y="399841"/>
                  </a:lnTo>
                  <a:lnTo>
                    <a:pt x="556621" y="399859"/>
                  </a:lnTo>
                  <a:lnTo>
                    <a:pt x="556629" y="399867"/>
                  </a:lnTo>
                  <a:lnTo>
                    <a:pt x="563286" y="407305"/>
                  </a:lnTo>
                  <a:lnTo>
                    <a:pt x="563320" y="407362"/>
                  </a:lnTo>
                  <a:lnTo>
                    <a:pt x="563368" y="407396"/>
                  </a:lnTo>
                  <a:lnTo>
                    <a:pt x="564590" y="408773"/>
                  </a:lnTo>
                  <a:lnTo>
                    <a:pt x="564926" y="408048"/>
                  </a:lnTo>
                  <a:lnTo>
                    <a:pt x="567599" y="399846"/>
                  </a:lnTo>
                  <a:lnTo>
                    <a:pt x="570668" y="388945"/>
                  </a:lnTo>
                  <a:lnTo>
                    <a:pt x="573306" y="378330"/>
                  </a:lnTo>
                  <a:lnTo>
                    <a:pt x="575641" y="366394"/>
                  </a:lnTo>
                  <a:lnTo>
                    <a:pt x="577424" y="355675"/>
                  </a:lnTo>
                  <a:lnTo>
                    <a:pt x="578926" y="343639"/>
                  </a:lnTo>
                  <a:lnTo>
                    <a:pt x="579064" y="343211"/>
                  </a:lnTo>
                  <a:lnTo>
                    <a:pt x="579155" y="342188"/>
                  </a:lnTo>
                  <a:lnTo>
                    <a:pt x="581283" y="330459"/>
                  </a:lnTo>
                  <a:lnTo>
                    <a:pt x="582328" y="318933"/>
                  </a:lnTo>
                  <a:lnTo>
                    <a:pt x="583131" y="308387"/>
                  </a:lnTo>
                  <a:lnTo>
                    <a:pt x="583261" y="297529"/>
                  </a:lnTo>
                  <a:lnTo>
                    <a:pt x="583261" y="297525"/>
                  </a:lnTo>
                  <a:lnTo>
                    <a:pt x="583261" y="297512"/>
                  </a:lnTo>
                  <a:lnTo>
                    <a:pt x="583403" y="287087"/>
                  </a:lnTo>
                  <a:lnTo>
                    <a:pt x="582859" y="276959"/>
                  </a:lnTo>
                  <a:lnTo>
                    <a:pt x="581715" y="266037"/>
                  </a:lnTo>
                  <a:lnTo>
                    <a:pt x="580118" y="255042"/>
                  </a:lnTo>
                  <a:lnTo>
                    <a:pt x="580057" y="254235"/>
                  </a:lnTo>
                  <a:lnTo>
                    <a:pt x="579984" y="253988"/>
                  </a:lnTo>
                  <a:lnTo>
                    <a:pt x="578874" y="244189"/>
                  </a:lnTo>
                  <a:lnTo>
                    <a:pt x="576612" y="235339"/>
                  </a:lnTo>
                  <a:lnTo>
                    <a:pt x="574169" y="227426"/>
                  </a:lnTo>
                  <a:lnTo>
                    <a:pt x="570979" y="220105"/>
                  </a:lnTo>
                  <a:lnTo>
                    <a:pt x="570797" y="219246"/>
                  </a:lnTo>
                  <a:lnTo>
                    <a:pt x="570215" y="218175"/>
                  </a:lnTo>
                  <a:lnTo>
                    <a:pt x="567240" y="209934"/>
                  </a:lnTo>
                  <a:lnTo>
                    <a:pt x="565030" y="205518"/>
                  </a:lnTo>
                  <a:lnTo>
                    <a:pt x="561041" y="200471"/>
                  </a:lnTo>
                  <a:lnTo>
                    <a:pt x="560523" y="199530"/>
                  </a:lnTo>
                  <a:lnTo>
                    <a:pt x="560001" y="199068"/>
                  </a:lnTo>
                  <a:lnTo>
                    <a:pt x="555485" y="192623"/>
                  </a:lnTo>
                  <a:lnTo>
                    <a:pt x="550188" y="186704"/>
                  </a:lnTo>
                  <a:lnTo>
                    <a:pt x="545759" y="181977"/>
                  </a:lnTo>
                  <a:lnTo>
                    <a:pt x="542310" y="179102"/>
                  </a:lnTo>
                  <a:lnTo>
                    <a:pt x="536754" y="175554"/>
                  </a:lnTo>
                  <a:lnTo>
                    <a:pt x="536478" y="175256"/>
                  </a:lnTo>
                  <a:lnTo>
                    <a:pt x="535865" y="174949"/>
                  </a:lnTo>
                  <a:lnTo>
                    <a:pt x="529972" y="170827"/>
                  </a:lnTo>
                  <a:lnTo>
                    <a:pt x="526078" y="168603"/>
                  </a:lnTo>
                  <a:lnTo>
                    <a:pt x="520496" y="165884"/>
                  </a:lnTo>
                  <a:lnTo>
                    <a:pt x="514867" y="163324"/>
                  </a:lnTo>
                  <a:lnTo>
                    <a:pt x="512169" y="162175"/>
                  </a:lnTo>
                  <a:lnTo>
                    <a:pt x="510731" y="161977"/>
                  </a:lnTo>
                  <a:lnTo>
                    <a:pt x="505620" y="161692"/>
                  </a:lnTo>
                  <a:close/>
                  <a:moveTo>
                    <a:pt x="207465" y="141648"/>
                  </a:moveTo>
                  <a:lnTo>
                    <a:pt x="205397" y="141834"/>
                  </a:lnTo>
                  <a:lnTo>
                    <a:pt x="202340" y="142395"/>
                  </a:lnTo>
                  <a:lnTo>
                    <a:pt x="200337" y="142581"/>
                  </a:lnTo>
                  <a:lnTo>
                    <a:pt x="199767" y="142740"/>
                  </a:lnTo>
                  <a:lnTo>
                    <a:pt x="196081" y="143047"/>
                  </a:lnTo>
                  <a:lnTo>
                    <a:pt x="192541" y="143638"/>
                  </a:lnTo>
                  <a:lnTo>
                    <a:pt x="188431" y="143988"/>
                  </a:lnTo>
                  <a:lnTo>
                    <a:pt x="188397" y="144001"/>
                  </a:lnTo>
                  <a:lnTo>
                    <a:pt x="186199" y="144394"/>
                  </a:lnTo>
                  <a:lnTo>
                    <a:pt x="184114" y="145166"/>
                  </a:lnTo>
                  <a:lnTo>
                    <a:pt x="181174" y="145706"/>
                  </a:lnTo>
                  <a:lnTo>
                    <a:pt x="179650" y="146168"/>
                  </a:lnTo>
                  <a:lnTo>
                    <a:pt x="177729" y="146936"/>
                  </a:lnTo>
                  <a:lnTo>
                    <a:pt x="175040" y="148288"/>
                  </a:lnTo>
                  <a:lnTo>
                    <a:pt x="173041" y="149535"/>
                  </a:lnTo>
                  <a:lnTo>
                    <a:pt x="171224" y="150062"/>
                  </a:lnTo>
                  <a:lnTo>
                    <a:pt x="169816" y="151258"/>
                  </a:lnTo>
                  <a:lnTo>
                    <a:pt x="168884" y="151672"/>
                  </a:lnTo>
                  <a:lnTo>
                    <a:pt x="168090" y="152268"/>
                  </a:lnTo>
                  <a:lnTo>
                    <a:pt x="166544" y="153092"/>
                  </a:lnTo>
                  <a:lnTo>
                    <a:pt x="166475" y="153174"/>
                  </a:lnTo>
                  <a:lnTo>
                    <a:pt x="163328" y="155747"/>
                  </a:lnTo>
                  <a:lnTo>
                    <a:pt x="161075" y="158299"/>
                  </a:lnTo>
                  <a:lnTo>
                    <a:pt x="160617" y="158618"/>
                  </a:lnTo>
                  <a:lnTo>
                    <a:pt x="159697" y="160138"/>
                  </a:lnTo>
                  <a:lnTo>
                    <a:pt x="156926" y="163306"/>
                  </a:lnTo>
                  <a:lnTo>
                    <a:pt x="155583" y="164312"/>
                  </a:lnTo>
                  <a:lnTo>
                    <a:pt x="155355" y="164770"/>
                  </a:lnTo>
                  <a:lnTo>
                    <a:pt x="155342" y="164783"/>
                  </a:lnTo>
                  <a:lnTo>
                    <a:pt x="153891" y="167697"/>
                  </a:lnTo>
                  <a:lnTo>
                    <a:pt x="152363" y="170930"/>
                  </a:lnTo>
                  <a:lnTo>
                    <a:pt x="151655" y="171733"/>
                  </a:lnTo>
                  <a:lnTo>
                    <a:pt x="150761" y="173525"/>
                  </a:lnTo>
                  <a:lnTo>
                    <a:pt x="150740" y="173684"/>
                  </a:lnTo>
                  <a:lnTo>
                    <a:pt x="150109" y="176003"/>
                  </a:lnTo>
                  <a:lnTo>
                    <a:pt x="149915" y="177945"/>
                  </a:lnTo>
                  <a:lnTo>
                    <a:pt x="149803" y="178325"/>
                  </a:lnTo>
                  <a:lnTo>
                    <a:pt x="149708" y="179460"/>
                  </a:lnTo>
                  <a:lnTo>
                    <a:pt x="148901" y="184326"/>
                  </a:lnTo>
                  <a:lnTo>
                    <a:pt x="148870" y="184408"/>
                  </a:lnTo>
                  <a:lnTo>
                    <a:pt x="148862" y="184537"/>
                  </a:lnTo>
                  <a:lnTo>
                    <a:pt x="148150" y="188474"/>
                  </a:lnTo>
                  <a:lnTo>
                    <a:pt x="147947" y="189877"/>
                  </a:lnTo>
                  <a:lnTo>
                    <a:pt x="148210" y="191699"/>
                  </a:lnTo>
                  <a:lnTo>
                    <a:pt x="148478" y="195377"/>
                  </a:lnTo>
                  <a:lnTo>
                    <a:pt x="148478" y="198511"/>
                  </a:lnTo>
                  <a:lnTo>
                    <a:pt x="149419" y="202738"/>
                  </a:lnTo>
                  <a:lnTo>
                    <a:pt x="149777" y="205915"/>
                  </a:lnTo>
                  <a:lnTo>
                    <a:pt x="150001" y="206778"/>
                  </a:lnTo>
                  <a:lnTo>
                    <a:pt x="150312" y="211777"/>
                  </a:lnTo>
                  <a:lnTo>
                    <a:pt x="151150" y="216768"/>
                  </a:lnTo>
                  <a:lnTo>
                    <a:pt x="152868" y="223973"/>
                  </a:lnTo>
                  <a:lnTo>
                    <a:pt x="152872" y="224016"/>
                  </a:lnTo>
                  <a:lnTo>
                    <a:pt x="154763" y="231553"/>
                  </a:lnTo>
                  <a:lnTo>
                    <a:pt x="154780" y="231674"/>
                  </a:lnTo>
                  <a:lnTo>
                    <a:pt x="154802" y="231726"/>
                  </a:lnTo>
                  <a:lnTo>
                    <a:pt x="157120" y="240977"/>
                  </a:lnTo>
                  <a:lnTo>
                    <a:pt x="157176" y="241417"/>
                  </a:lnTo>
                  <a:lnTo>
                    <a:pt x="157284" y="241676"/>
                  </a:lnTo>
                  <a:lnTo>
                    <a:pt x="159214" y="250151"/>
                  </a:lnTo>
                  <a:lnTo>
                    <a:pt x="159240" y="250388"/>
                  </a:lnTo>
                  <a:lnTo>
                    <a:pt x="159287" y="250505"/>
                  </a:lnTo>
                  <a:lnTo>
                    <a:pt x="160712" y="256984"/>
                  </a:lnTo>
                  <a:lnTo>
                    <a:pt x="163712" y="264168"/>
                  </a:lnTo>
                  <a:lnTo>
                    <a:pt x="164144" y="266305"/>
                  </a:lnTo>
                  <a:lnTo>
                    <a:pt x="165210" y="269037"/>
                  </a:lnTo>
                  <a:lnTo>
                    <a:pt x="166760" y="276786"/>
                  </a:lnTo>
                  <a:lnTo>
                    <a:pt x="169864" y="284833"/>
                  </a:lnTo>
                  <a:lnTo>
                    <a:pt x="170140" y="286318"/>
                  </a:lnTo>
                  <a:lnTo>
                    <a:pt x="170839" y="287911"/>
                  </a:lnTo>
                  <a:lnTo>
                    <a:pt x="173434" y="298259"/>
                  </a:lnTo>
                  <a:lnTo>
                    <a:pt x="176223" y="307113"/>
                  </a:lnTo>
                  <a:lnTo>
                    <a:pt x="179426" y="315643"/>
                  </a:lnTo>
                  <a:lnTo>
                    <a:pt x="179473" y="315894"/>
                  </a:lnTo>
                  <a:lnTo>
                    <a:pt x="179599" y="316123"/>
                  </a:lnTo>
                  <a:lnTo>
                    <a:pt x="182728" y="324804"/>
                  </a:lnTo>
                  <a:lnTo>
                    <a:pt x="186419" y="332510"/>
                  </a:lnTo>
                  <a:lnTo>
                    <a:pt x="186562" y="333123"/>
                  </a:lnTo>
                  <a:lnTo>
                    <a:pt x="187071" y="333977"/>
                  </a:lnTo>
                  <a:lnTo>
                    <a:pt x="189933" y="340958"/>
                  </a:lnTo>
                  <a:lnTo>
                    <a:pt x="194030" y="347891"/>
                  </a:lnTo>
                  <a:lnTo>
                    <a:pt x="194155" y="348340"/>
                  </a:lnTo>
                  <a:lnTo>
                    <a:pt x="194479" y="348677"/>
                  </a:lnTo>
                  <a:lnTo>
                    <a:pt x="198731" y="356404"/>
                  </a:lnTo>
                  <a:lnTo>
                    <a:pt x="198930" y="357155"/>
                  </a:lnTo>
                  <a:lnTo>
                    <a:pt x="199388" y="357673"/>
                  </a:lnTo>
                  <a:lnTo>
                    <a:pt x="202263" y="363592"/>
                  </a:lnTo>
                  <a:lnTo>
                    <a:pt x="203605" y="360691"/>
                  </a:lnTo>
                  <a:lnTo>
                    <a:pt x="207490" y="350088"/>
                  </a:lnTo>
                  <a:lnTo>
                    <a:pt x="208354" y="348543"/>
                  </a:lnTo>
                  <a:lnTo>
                    <a:pt x="208565" y="347645"/>
                  </a:lnTo>
                  <a:lnTo>
                    <a:pt x="213703" y="337444"/>
                  </a:lnTo>
                  <a:lnTo>
                    <a:pt x="217355" y="327463"/>
                  </a:lnTo>
                  <a:lnTo>
                    <a:pt x="221102" y="316386"/>
                  </a:lnTo>
                  <a:lnTo>
                    <a:pt x="221378" y="315864"/>
                  </a:lnTo>
                  <a:lnTo>
                    <a:pt x="221460" y="315436"/>
                  </a:lnTo>
                  <a:lnTo>
                    <a:pt x="225423" y="305334"/>
                  </a:lnTo>
                  <a:lnTo>
                    <a:pt x="228592" y="294779"/>
                  </a:lnTo>
                  <a:lnTo>
                    <a:pt x="228790" y="294378"/>
                  </a:lnTo>
                  <a:lnTo>
                    <a:pt x="228851" y="294007"/>
                  </a:lnTo>
                  <a:lnTo>
                    <a:pt x="232835" y="282442"/>
                  </a:lnTo>
                  <a:lnTo>
                    <a:pt x="232857" y="282403"/>
                  </a:lnTo>
                  <a:lnTo>
                    <a:pt x="236457" y="272094"/>
                  </a:lnTo>
                  <a:lnTo>
                    <a:pt x="239047" y="262998"/>
                  </a:lnTo>
                  <a:lnTo>
                    <a:pt x="240809" y="253466"/>
                  </a:lnTo>
                  <a:lnTo>
                    <a:pt x="241340" y="252067"/>
                  </a:lnTo>
                  <a:lnTo>
                    <a:pt x="241607" y="250401"/>
                  </a:lnTo>
                  <a:lnTo>
                    <a:pt x="244612" y="241150"/>
                  </a:lnTo>
                  <a:lnTo>
                    <a:pt x="246179" y="233297"/>
                  </a:lnTo>
                  <a:lnTo>
                    <a:pt x="247513" y="224607"/>
                  </a:lnTo>
                  <a:lnTo>
                    <a:pt x="248230" y="215654"/>
                  </a:lnTo>
                  <a:lnTo>
                    <a:pt x="248368" y="215157"/>
                  </a:lnTo>
                  <a:lnTo>
                    <a:pt x="248519" y="213426"/>
                  </a:lnTo>
                  <a:lnTo>
                    <a:pt x="249646" y="206916"/>
                  </a:lnTo>
                  <a:lnTo>
                    <a:pt x="249646" y="191561"/>
                  </a:lnTo>
                  <a:lnTo>
                    <a:pt x="249572" y="183044"/>
                  </a:lnTo>
                  <a:lnTo>
                    <a:pt x="249572" y="182810"/>
                  </a:lnTo>
                  <a:lnTo>
                    <a:pt x="249572" y="178152"/>
                  </a:lnTo>
                  <a:lnTo>
                    <a:pt x="248640" y="173974"/>
                  </a:lnTo>
                  <a:lnTo>
                    <a:pt x="248415" y="171988"/>
                  </a:lnTo>
                  <a:lnTo>
                    <a:pt x="248165" y="171172"/>
                  </a:lnTo>
                  <a:lnTo>
                    <a:pt x="247379" y="164334"/>
                  </a:lnTo>
                  <a:lnTo>
                    <a:pt x="246339" y="158091"/>
                  </a:lnTo>
                  <a:lnTo>
                    <a:pt x="246136" y="155730"/>
                  </a:lnTo>
                  <a:lnTo>
                    <a:pt x="246011" y="155242"/>
                  </a:lnTo>
                  <a:lnTo>
                    <a:pt x="245998" y="154979"/>
                  </a:lnTo>
                  <a:lnTo>
                    <a:pt x="245743" y="154452"/>
                  </a:lnTo>
                  <a:lnTo>
                    <a:pt x="245130" y="153779"/>
                  </a:lnTo>
                  <a:lnTo>
                    <a:pt x="242954" y="149432"/>
                  </a:lnTo>
                  <a:lnTo>
                    <a:pt x="241966" y="147882"/>
                  </a:lnTo>
                  <a:lnTo>
                    <a:pt x="241875" y="147778"/>
                  </a:lnTo>
                  <a:lnTo>
                    <a:pt x="240230" y="147023"/>
                  </a:lnTo>
                  <a:lnTo>
                    <a:pt x="239583" y="146457"/>
                  </a:lnTo>
                  <a:lnTo>
                    <a:pt x="237377" y="145447"/>
                  </a:lnTo>
                  <a:lnTo>
                    <a:pt x="235464" y="144230"/>
                  </a:lnTo>
                  <a:lnTo>
                    <a:pt x="232978" y="143738"/>
                  </a:lnTo>
                  <a:lnTo>
                    <a:pt x="232326" y="143479"/>
                  </a:lnTo>
                  <a:lnTo>
                    <a:pt x="231428" y="143358"/>
                  </a:lnTo>
                  <a:lnTo>
                    <a:pt x="228091" y="142455"/>
                  </a:lnTo>
                  <a:lnTo>
                    <a:pt x="225604" y="141998"/>
                  </a:lnTo>
                  <a:lnTo>
                    <a:pt x="223381" y="141795"/>
                  </a:lnTo>
                  <a:lnTo>
                    <a:pt x="219833" y="141730"/>
                  </a:lnTo>
                  <a:lnTo>
                    <a:pt x="215740" y="141730"/>
                  </a:lnTo>
                  <a:lnTo>
                    <a:pt x="215248" y="141726"/>
                  </a:lnTo>
                  <a:lnTo>
                    <a:pt x="211169" y="141648"/>
                  </a:lnTo>
                  <a:close/>
                  <a:moveTo>
                    <a:pt x="1185740" y="131344"/>
                  </a:moveTo>
                  <a:lnTo>
                    <a:pt x="1185157" y="131348"/>
                  </a:lnTo>
                  <a:lnTo>
                    <a:pt x="1183659" y="131348"/>
                  </a:lnTo>
                  <a:lnTo>
                    <a:pt x="1183042" y="131473"/>
                  </a:lnTo>
                  <a:lnTo>
                    <a:pt x="1177227" y="132065"/>
                  </a:lnTo>
                  <a:lnTo>
                    <a:pt x="1176303" y="132436"/>
                  </a:lnTo>
                  <a:lnTo>
                    <a:pt x="1174132" y="133524"/>
                  </a:lnTo>
                  <a:lnTo>
                    <a:pt x="1173342" y="135186"/>
                  </a:lnTo>
                  <a:lnTo>
                    <a:pt x="1172289" y="137655"/>
                  </a:lnTo>
                  <a:lnTo>
                    <a:pt x="1172060" y="138574"/>
                  </a:lnTo>
                  <a:lnTo>
                    <a:pt x="1171840" y="142352"/>
                  </a:lnTo>
                  <a:lnTo>
                    <a:pt x="1171835" y="142356"/>
                  </a:lnTo>
                  <a:lnTo>
                    <a:pt x="1171835" y="142378"/>
                  </a:lnTo>
                  <a:lnTo>
                    <a:pt x="1171438" y="148754"/>
                  </a:lnTo>
                  <a:lnTo>
                    <a:pt x="1171399" y="148905"/>
                  </a:lnTo>
                  <a:lnTo>
                    <a:pt x="1171360" y="149695"/>
                  </a:lnTo>
                  <a:lnTo>
                    <a:pt x="1170911" y="154444"/>
                  </a:lnTo>
                  <a:lnTo>
                    <a:pt x="1171244" y="157086"/>
                  </a:lnTo>
                  <a:lnTo>
                    <a:pt x="1171507" y="161204"/>
                  </a:lnTo>
                  <a:lnTo>
                    <a:pt x="1171507" y="161204"/>
                  </a:lnTo>
                  <a:lnTo>
                    <a:pt x="1171503" y="161640"/>
                  </a:lnTo>
                  <a:lnTo>
                    <a:pt x="1171421" y="167550"/>
                  </a:lnTo>
                  <a:lnTo>
                    <a:pt x="1171835" y="172480"/>
                  </a:lnTo>
                  <a:lnTo>
                    <a:pt x="1172940" y="178001"/>
                  </a:lnTo>
                  <a:lnTo>
                    <a:pt x="1173091" y="179486"/>
                  </a:lnTo>
                  <a:lnTo>
                    <a:pt x="1173294" y="180104"/>
                  </a:lnTo>
                  <a:lnTo>
                    <a:pt x="1174391" y="188116"/>
                  </a:lnTo>
                  <a:lnTo>
                    <a:pt x="1175794" y="195809"/>
                  </a:lnTo>
                  <a:lnTo>
                    <a:pt x="1175837" y="196275"/>
                  </a:lnTo>
                  <a:lnTo>
                    <a:pt x="1175902" y="196461"/>
                  </a:lnTo>
                  <a:lnTo>
                    <a:pt x="1176895" y="202392"/>
                  </a:lnTo>
                  <a:lnTo>
                    <a:pt x="1179006" y="207547"/>
                  </a:lnTo>
                  <a:lnTo>
                    <a:pt x="1179632" y="210676"/>
                  </a:lnTo>
                  <a:lnTo>
                    <a:pt x="1181009" y="214531"/>
                  </a:lnTo>
                  <a:lnTo>
                    <a:pt x="1182213" y="221736"/>
                  </a:lnTo>
                  <a:lnTo>
                    <a:pt x="1184208" y="227983"/>
                  </a:lnTo>
                  <a:lnTo>
                    <a:pt x="1184294" y="228518"/>
                  </a:lnTo>
                  <a:lnTo>
                    <a:pt x="1184493" y="228941"/>
                  </a:lnTo>
                  <a:lnTo>
                    <a:pt x="1187186" y="238145"/>
                  </a:lnTo>
                  <a:lnTo>
                    <a:pt x="1187273" y="238724"/>
                  </a:lnTo>
                  <a:lnTo>
                    <a:pt x="1187458" y="239134"/>
                  </a:lnTo>
                  <a:lnTo>
                    <a:pt x="1189271" y="245968"/>
                  </a:lnTo>
                  <a:lnTo>
                    <a:pt x="1191935" y="252616"/>
                  </a:lnTo>
                  <a:lnTo>
                    <a:pt x="1191957" y="252737"/>
                  </a:lnTo>
                  <a:lnTo>
                    <a:pt x="1192008" y="252823"/>
                  </a:lnTo>
                  <a:lnTo>
                    <a:pt x="1195397" y="261284"/>
                  </a:lnTo>
                  <a:lnTo>
                    <a:pt x="1195669" y="262674"/>
                  </a:lnTo>
                  <a:lnTo>
                    <a:pt x="1196429" y="264246"/>
                  </a:lnTo>
                  <a:lnTo>
                    <a:pt x="1198536" y="271360"/>
                  </a:lnTo>
                  <a:lnTo>
                    <a:pt x="1201320" y="277598"/>
                  </a:lnTo>
                  <a:lnTo>
                    <a:pt x="1205179" y="285312"/>
                  </a:lnTo>
                  <a:lnTo>
                    <a:pt x="1205503" y="286664"/>
                  </a:lnTo>
                  <a:lnTo>
                    <a:pt x="1206716" y="288878"/>
                  </a:lnTo>
                  <a:lnTo>
                    <a:pt x="1209742" y="297270"/>
                  </a:lnTo>
                  <a:lnTo>
                    <a:pt x="1213278" y="304648"/>
                  </a:lnTo>
                  <a:lnTo>
                    <a:pt x="1213399" y="305166"/>
                  </a:lnTo>
                  <a:lnTo>
                    <a:pt x="1213826" y="305857"/>
                  </a:lnTo>
                  <a:lnTo>
                    <a:pt x="1217474" y="314227"/>
                  </a:lnTo>
                  <a:lnTo>
                    <a:pt x="1220984" y="321234"/>
                  </a:lnTo>
                  <a:lnTo>
                    <a:pt x="1224701" y="327653"/>
                  </a:lnTo>
                  <a:lnTo>
                    <a:pt x="1225012" y="328383"/>
                  </a:lnTo>
                  <a:lnTo>
                    <a:pt x="1225417" y="328957"/>
                  </a:lnTo>
                  <a:lnTo>
                    <a:pt x="1228646" y="335109"/>
                  </a:lnTo>
                  <a:lnTo>
                    <a:pt x="1232657" y="340544"/>
                  </a:lnTo>
                  <a:lnTo>
                    <a:pt x="1233162" y="341511"/>
                  </a:lnTo>
                  <a:lnTo>
                    <a:pt x="1233633" y="341947"/>
                  </a:lnTo>
                  <a:lnTo>
                    <a:pt x="1237833" y="348301"/>
                  </a:lnTo>
                  <a:lnTo>
                    <a:pt x="1242193" y="353512"/>
                  </a:lnTo>
                  <a:lnTo>
                    <a:pt x="1242210" y="353542"/>
                  </a:lnTo>
                  <a:lnTo>
                    <a:pt x="1242232" y="353559"/>
                  </a:lnTo>
                  <a:lnTo>
                    <a:pt x="1243950" y="355610"/>
                  </a:lnTo>
                  <a:lnTo>
                    <a:pt x="1246078" y="350313"/>
                  </a:lnTo>
                  <a:lnTo>
                    <a:pt x="1249968" y="339331"/>
                  </a:lnTo>
                  <a:lnTo>
                    <a:pt x="1253719" y="327299"/>
                  </a:lnTo>
                  <a:lnTo>
                    <a:pt x="1253819" y="327101"/>
                  </a:lnTo>
                  <a:lnTo>
                    <a:pt x="1253845" y="326945"/>
                  </a:lnTo>
                  <a:lnTo>
                    <a:pt x="1257708" y="315341"/>
                  </a:lnTo>
                  <a:lnTo>
                    <a:pt x="1260022" y="305395"/>
                  </a:lnTo>
                  <a:lnTo>
                    <a:pt x="1262297" y="293994"/>
                  </a:lnTo>
                  <a:lnTo>
                    <a:pt x="1263217" y="283840"/>
                  </a:lnTo>
                  <a:lnTo>
                    <a:pt x="1263355" y="283352"/>
                  </a:lnTo>
                  <a:lnTo>
                    <a:pt x="1263480" y="281768"/>
                  </a:lnTo>
                  <a:lnTo>
                    <a:pt x="1265030" y="272081"/>
                  </a:lnTo>
                  <a:lnTo>
                    <a:pt x="1265297" y="261660"/>
                  </a:lnTo>
                  <a:lnTo>
                    <a:pt x="1265315" y="261591"/>
                  </a:lnTo>
                  <a:lnTo>
                    <a:pt x="1265341" y="260680"/>
                  </a:lnTo>
                  <a:lnTo>
                    <a:pt x="1265880" y="251273"/>
                  </a:lnTo>
                  <a:lnTo>
                    <a:pt x="1265699" y="240753"/>
                  </a:lnTo>
                  <a:lnTo>
                    <a:pt x="1265699" y="240744"/>
                  </a:lnTo>
                  <a:lnTo>
                    <a:pt x="1265518" y="231009"/>
                  </a:lnTo>
                  <a:lnTo>
                    <a:pt x="1264654" y="221788"/>
                  </a:lnTo>
                  <a:lnTo>
                    <a:pt x="1264633" y="221309"/>
                  </a:lnTo>
                  <a:lnTo>
                    <a:pt x="1264607" y="221214"/>
                  </a:lnTo>
                  <a:lnTo>
                    <a:pt x="1264028" y="213996"/>
                  </a:lnTo>
                  <a:lnTo>
                    <a:pt x="1262327" y="206934"/>
                  </a:lnTo>
                  <a:lnTo>
                    <a:pt x="1262258" y="206342"/>
                  </a:lnTo>
                  <a:lnTo>
                    <a:pt x="1262120" y="206005"/>
                  </a:lnTo>
                  <a:lnTo>
                    <a:pt x="1260713" y="199556"/>
                  </a:lnTo>
                  <a:lnTo>
                    <a:pt x="1258257" y="193296"/>
                  </a:lnTo>
                  <a:lnTo>
                    <a:pt x="1255498" y="186873"/>
                  </a:lnTo>
                  <a:lnTo>
                    <a:pt x="1252161" y="180509"/>
                  </a:lnTo>
                  <a:lnTo>
                    <a:pt x="1247624" y="172843"/>
                  </a:lnTo>
                  <a:lnTo>
                    <a:pt x="1247524" y="172609"/>
                  </a:lnTo>
                  <a:lnTo>
                    <a:pt x="1247391" y="172437"/>
                  </a:lnTo>
                  <a:lnTo>
                    <a:pt x="1244619" y="167649"/>
                  </a:lnTo>
                  <a:lnTo>
                    <a:pt x="1242184" y="164826"/>
                  </a:lnTo>
                  <a:lnTo>
                    <a:pt x="1238377" y="161593"/>
                  </a:lnTo>
                  <a:lnTo>
                    <a:pt x="1236939" y="159715"/>
                  </a:lnTo>
                  <a:lnTo>
                    <a:pt x="1235001" y="158268"/>
                  </a:lnTo>
                  <a:lnTo>
                    <a:pt x="1232027" y="154893"/>
                  </a:lnTo>
                  <a:lnTo>
                    <a:pt x="1228655" y="152419"/>
                  </a:lnTo>
                  <a:lnTo>
                    <a:pt x="1228547" y="152285"/>
                  </a:lnTo>
                  <a:lnTo>
                    <a:pt x="1228336" y="152177"/>
                  </a:lnTo>
                  <a:lnTo>
                    <a:pt x="1223859" y="148780"/>
                  </a:lnTo>
                  <a:lnTo>
                    <a:pt x="1218545" y="145564"/>
                  </a:lnTo>
                  <a:lnTo>
                    <a:pt x="1218502" y="145520"/>
                  </a:lnTo>
                  <a:lnTo>
                    <a:pt x="1218433" y="145490"/>
                  </a:lnTo>
                  <a:lnTo>
                    <a:pt x="1213295" y="142317"/>
                  </a:lnTo>
                  <a:lnTo>
                    <a:pt x="1207316" y="139062"/>
                  </a:lnTo>
                  <a:lnTo>
                    <a:pt x="1207001" y="138829"/>
                  </a:lnTo>
                  <a:lnTo>
                    <a:pt x="1206673" y="138687"/>
                  </a:lnTo>
                  <a:lnTo>
                    <a:pt x="1203664" y="136938"/>
                  </a:lnTo>
                  <a:lnTo>
                    <a:pt x="1199788" y="135281"/>
                  </a:lnTo>
                  <a:lnTo>
                    <a:pt x="1199421" y="135052"/>
                  </a:lnTo>
                  <a:lnTo>
                    <a:pt x="1199187" y="135000"/>
                  </a:lnTo>
                  <a:lnTo>
                    <a:pt x="1196330" y="133688"/>
                  </a:lnTo>
                  <a:lnTo>
                    <a:pt x="1192993" y="132738"/>
                  </a:lnTo>
                  <a:lnTo>
                    <a:pt x="1192984" y="132734"/>
                  </a:lnTo>
                  <a:lnTo>
                    <a:pt x="1190575" y="132082"/>
                  </a:lnTo>
                  <a:lnTo>
                    <a:pt x="1187458" y="131521"/>
                  </a:lnTo>
                  <a:lnTo>
                    <a:pt x="1187432" y="131508"/>
                  </a:lnTo>
                  <a:lnTo>
                    <a:pt x="1186457" y="131331"/>
                  </a:lnTo>
                  <a:close/>
                  <a:moveTo>
                    <a:pt x="1587701" y="70133"/>
                  </a:moveTo>
                  <a:lnTo>
                    <a:pt x="1585944" y="70341"/>
                  </a:lnTo>
                  <a:lnTo>
                    <a:pt x="1585059" y="70643"/>
                  </a:lnTo>
                  <a:lnTo>
                    <a:pt x="1581027" y="71260"/>
                  </a:lnTo>
                  <a:lnTo>
                    <a:pt x="1576516" y="72175"/>
                  </a:lnTo>
                  <a:lnTo>
                    <a:pt x="1576464" y="72180"/>
                  </a:lnTo>
                  <a:lnTo>
                    <a:pt x="1572868" y="72957"/>
                  </a:lnTo>
                  <a:lnTo>
                    <a:pt x="1570748" y="73665"/>
                  </a:lnTo>
                  <a:lnTo>
                    <a:pt x="1567442" y="75322"/>
                  </a:lnTo>
                  <a:lnTo>
                    <a:pt x="1565857" y="75702"/>
                  </a:lnTo>
                  <a:lnTo>
                    <a:pt x="1563146" y="77110"/>
                  </a:lnTo>
                  <a:lnTo>
                    <a:pt x="1561704" y="77593"/>
                  </a:lnTo>
                  <a:lnTo>
                    <a:pt x="1558911" y="79272"/>
                  </a:lnTo>
                  <a:lnTo>
                    <a:pt x="1558803" y="79320"/>
                  </a:lnTo>
                  <a:lnTo>
                    <a:pt x="1558769" y="79350"/>
                  </a:lnTo>
                  <a:lnTo>
                    <a:pt x="1553770" y="82359"/>
                  </a:lnTo>
                  <a:lnTo>
                    <a:pt x="1551331" y="83421"/>
                  </a:lnTo>
                  <a:lnTo>
                    <a:pt x="1549557" y="84492"/>
                  </a:lnTo>
                  <a:lnTo>
                    <a:pt x="1549060" y="84703"/>
                  </a:lnTo>
                  <a:lnTo>
                    <a:pt x="1546267" y="87492"/>
                  </a:lnTo>
                  <a:lnTo>
                    <a:pt x="1545550" y="87975"/>
                  </a:lnTo>
                  <a:lnTo>
                    <a:pt x="1545075" y="88623"/>
                  </a:lnTo>
                  <a:lnTo>
                    <a:pt x="1541233" y="92081"/>
                  </a:lnTo>
                  <a:lnTo>
                    <a:pt x="1540556" y="92702"/>
                  </a:lnTo>
                  <a:lnTo>
                    <a:pt x="1540219" y="93324"/>
                  </a:lnTo>
                  <a:lnTo>
                    <a:pt x="1540197" y="93354"/>
                  </a:lnTo>
                  <a:lnTo>
                    <a:pt x="1537715" y="97978"/>
                  </a:lnTo>
                  <a:lnTo>
                    <a:pt x="1536234" y="100944"/>
                  </a:lnTo>
                  <a:lnTo>
                    <a:pt x="1535414" y="103421"/>
                  </a:lnTo>
                  <a:lnTo>
                    <a:pt x="1534132" y="108882"/>
                  </a:lnTo>
                  <a:lnTo>
                    <a:pt x="1533156" y="111162"/>
                  </a:lnTo>
                  <a:lnTo>
                    <a:pt x="1532789" y="113074"/>
                  </a:lnTo>
                  <a:lnTo>
                    <a:pt x="1531041" y="117477"/>
                  </a:lnTo>
                  <a:lnTo>
                    <a:pt x="1530121" y="121095"/>
                  </a:lnTo>
                  <a:lnTo>
                    <a:pt x="1529163" y="126509"/>
                  </a:lnTo>
                  <a:lnTo>
                    <a:pt x="1528580" y="131456"/>
                  </a:lnTo>
                  <a:lnTo>
                    <a:pt x="1528641" y="137698"/>
                  </a:lnTo>
                  <a:lnTo>
                    <a:pt x="1528645" y="138031"/>
                  </a:lnTo>
                  <a:lnTo>
                    <a:pt x="1528421" y="141722"/>
                  </a:lnTo>
                  <a:lnTo>
                    <a:pt x="1527631" y="148305"/>
                  </a:lnTo>
                  <a:lnTo>
                    <a:pt x="1527730" y="154802"/>
                  </a:lnTo>
                  <a:lnTo>
                    <a:pt x="1527734" y="155311"/>
                  </a:lnTo>
                  <a:lnTo>
                    <a:pt x="1527721" y="156209"/>
                  </a:lnTo>
                  <a:lnTo>
                    <a:pt x="1527488" y="164412"/>
                  </a:lnTo>
                  <a:lnTo>
                    <a:pt x="1527488" y="171491"/>
                  </a:lnTo>
                  <a:lnTo>
                    <a:pt x="1527846" y="179357"/>
                  </a:lnTo>
                  <a:lnTo>
                    <a:pt x="1527881" y="180846"/>
                  </a:lnTo>
                  <a:lnTo>
                    <a:pt x="1527881" y="187360"/>
                  </a:lnTo>
                  <a:lnTo>
                    <a:pt x="1528753" y="193741"/>
                  </a:lnTo>
                  <a:lnTo>
                    <a:pt x="1528848" y="195088"/>
                  </a:lnTo>
                  <a:lnTo>
                    <a:pt x="1528939" y="195420"/>
                  </a:lnTo>
                  <a:lnTo>
                    <a:pt x="1529664" y="203722"/>
                  </a:lnTo>
                  <a:lnTo>
                    <a:pt x="1530709" y="211363"/>
                  </a:lnTo>
                  <a:lnTo>
                    <a:pt x="1531879" y="218645"/>
                  </a:lnTo>
                  <a:lnTo>
                    <a:pt x="1533575" y="224283"/>
                  </a:lnTo>
                  <a:lnTo>
                    <a:pt x="1533864" y="226235"/>
                  </a:lnTo>
                  <a:lnTo>
                    <a:pt x="1534400" y="227633"/>
                  </a:lnTo>
                  <a:lnTo>
                    <a:pt x="1535539" y="233612"/>
                  </a:lnTo>
                  <a:lnTo>
                    <a:pt x="1537447" y="239047"/>
                  </a:lnTo>
                  <a:lnTo>
                    <a:pt x="1537547" y="239609"/>
                  </a:lnTo>
                  <a:lnTo>
                    <a:pt x="1537801" y="240114"/>
                  </a:lnTo>
                  <a:lnTo>
                    <a:pt x="1540487" y="248532"/>
                  </a:lnTo>
                  <a:lnTo>
                    <a:pt x="1540702" y="249892"/>
                  </a:lnTo>
                  <a:lnTo>
                    <a:pt x="1541173" y="250988"/>
                  </a:lnTo>
                  <a:lnTo>
                    <a:pt x="1542546" y="256743"/>
                  </a:lnTo>
                  <a:lnTo>
                    <a:pt x="1543931" y="260028"/>
                  </a:lnTo>
                  <a:lnTo>
                    <a:pt x="1547165" y="265601"/>
                  </a:lnTo>
                  <a:lnTo>
                    <a:pt x="1547886" y="267311"/>
                  </a:lnTo>
                  <a:lnTo>
                    <a:pt x="1548697" y="268580"/>
                  </a:lnTo>
                  <a:lnTo>
                    <a:pt x="1551603" y="275025"/>
                  </a:lnTo>
                  <a:lnTo>
                    <a:pt x="1555022" y="280922"/>
                  </a:lnTo>
                  <a:lnTo>
                    <a:pt x="1555095" y="281099"/>
                  </a:lnTo>
                  <a:lnTo>
                    <a:pt x="1555186" y="281220"/>
                  </a:lnTo>
                  <a:lnTo>
                    <a:pt x="1559822" y="289319"/>
                  </a:lnTo>
                  <a:lnTo>
                    <a:pt x="1559965" y="289664"/>
                  </a:lnTo>
                  <a:lnTo>
                    <a:pt x="1560150" y="289914"/>
                  </a:lnTo>
                  <a:lnTo>
                    <a:pt x="1563859" y="296644"/>
                  </a:lnTo>
                  <a:lnTo>
                    <a:pt x="1568137" y="303059"/>
                  </a:lnTo>
                  <a:lnTo>
                    <a:pt x="1573425" y="310109"/>
                  </a:lnTo>
                  <a:lnTo>
                    <a:pt x="1574215" y="311590"/>
                  </a:lnTo>
                  <a:lnTo>
                    <a:pt x="1575614" y="313429"/>
                  </a:lnTo>
                  <a:lnTo>
                    <a:pt x="1580121" y="321307"/>
                  </a:lnTo>
                  <a:lnTo>
                    <a:pt x="1583686" y="327062"/>
                  </a:lnTo>
                  <a:lnTo>
                    <a:pt x="1585448" y="329155"/>
                  </a:lnTo>
                  <a:lnTo>
                    <a:pt x="1586842" y="327118"/>
                  </a:lnTo>
                  <a:lnTo>
                    <a:pt x="1587425" y="326600"/>
                  </a:lnTo>
                  <a:lnTo>
                    <a:pt x="1588008" y="325546"/>
                  </a:lnTo>
                  <a:lnTo>
                    <a:pt x="1596374" y="314892"/>
                  </a:lnTo>
                  <a:lnTo>
                    <a:pt x="1602327" y="306837"/>
                  </a:lnTo>
                  <a:lnTo>
                    <a:pt x="1607667" y="297154"/>
                  </a:lnTo>
                  <a:lnTo>
                    <a:pt x="1608379" y="296195"/>
                  </a:lnTo>
                  <a:lnTo>
                    <a:pt x="1608824" y="295254"/>
                  </a:lnTo>
                  <a:lnTo>
                    <a:pt x="1615576" y="284920"/>
                  </a:lnTo>
                  <a:lnTo>
                    <a:pt x="1615576" y="284920"/>
                  </a:lnTo>
                  <a:lnTo>
                    <a:pt x="1621071" y="276329"/>
                  </a:lnTo>
                  <a:lnTo>
                    <a:pt x="1626912" y="265726"/>
                  </a:lnTo>
                  <a:lnTo>
                    <a:pt x="1626912" y="265726"/>
                  </a:lnTo>
                  <a:lnTo>
                    <a:pt x="1631264" y="257597"/>
                  </a:lnTo>
                  <a:lnTo>
                    <a:pt x="1633919" y="249693"/>
                  </a:lnTo>
                  <a:lnTo>
                    <a:pt x="1635166" y="247332"/>
                  </a:lnTo>
                  <a:lnTo>
                    <a:pt x="1635490" y="245946"/>
                  </a:lnTo>
                  <a:lnTo>
                    <a:pt x="1639746" y="237308"/>
                  </a:lnTo>
                  <a:lnTo>
                    <a:pt x="1641680" y="230850"/>
                  </a:lnTo>
                  <a:lnTo>
                    <a:pt x="1643597" y="221883"/>
                  </a:lnTo>
                  <a:lnTo>
                    <a:pt x="1645056" y="212926"/>
                  </a:lnTo>
                  <a:lnTo>
                    <a:pt x="1646123" y="204827"/>
                  </a:lnTo>
                  <a:lnTo>
                    <a:pt x="1646701" y="197928"/>
                  </a:lnTo>
                  <a:lnTo>
                    <a:pt x="1646097" y="189523"/>
                  </a:lnTo>
                  <a:lnTo>
                    <a:pt x="1646097" y="189497"/>
                  </a:lnTo>
                  <a:lnTo>
                    <a:pt x="1645419" y="181023"/>
                  </a:lnTo>
                  <a:lnTo>
                    <a:pt x="1644098" y="172476"/>
                  </a:lnTo>
                  <a:lnTo>
                    <a:pt x="1642302" y="163151"/>
                  </a:lnTo>
                  <a:lnTo>
                    <a:pt x="1642293" y="163091"/>
                  </a:lnTo>
                  <a:lnTo>
                    <a:pt x="1640657" y="154918"/>
                  </a:lnTo>
                  <a:lnTo>
                    <a:pt x="1638080" y="146569"/>
                  </a:lnTo>
                  <a:lnTo>
                    <a:pt x="1635166" y="138087"/>
                  </a:lnTo>
                  <a:lnTo>
                    <a:pt x="1635084" y="137629"/>
                  </a:lnTo>
                  <a:lnTo>
                    <a:pt x="1634886" y="137236"/>
                  </a:lnTo>
                  <a:lnTo>
                    <a:pt x="1631807" y="127644"/>
                  </a:lnTo>
                  <a:lnTo>
                    <a:pt x="1631803" y="127592"/>
                  </a:lnTo>
                  <a:lnTo>
                    <a:pt x="1629118" y="119563"/>
                  </a:lnTo>
                  <a:lnTo>
                    <a:pt x="1626463" y="113385"/>
                  </a:lnTo>
                  <a:lnTo>
                    <a:pt x="1622699" y="105865"/>
                  </a:lnTo>
                  <a:lnTo>
                    <a:pt x="1622388" y="104561"/>
                  </a:lnTo>
                  <a:lnTo>
                    <a:pt x="1621214" y="102459"/>
                  </a:lnTo>
                  <a:lnTo>
                    <a:pt x="1619720" y="98427"/>
                  </a:lnTo>
                  <a:lnTo>
                    <a:pt x="1616979" y="94706"/>
                  </a:lnTo>
                  <a:lnTo>
                    <a:pt x="1616366" y="93536"/>
                  </a:lnTo>
                  <a:lnTo>
                    <a:pt x="1615809" y="93018"/>
                  </a:lnTo>
                  <a:lnTo>
                    <a:pt x="1611971" y="87090"/>
                  </a:lnTo>
                  <a:lnTo>
                    <a:pt x="1608293" y="82078"/>
                  </a:lnTo>
                  <a:lnTo>
                    <a:pt x="1608263" y="82018"/>
                  </a:lnTo>
                  <a:lnTo>
                    <a:pt x="1608233" y="81992"/>
                  </a:lnTo>
                  <a:lnTo>
                    <a:pt x="1606424" y="79527"/>
                  </a:lnTo>
                  <a:lnTo>
                    <a:pt x="1603790" y="77420"/>
                  </a:lnTo>
                  <a:lnTo>
                    <a:pt x="1603065" y="76518"/>
                  </a:lnTo>
                  <a:lnTo>
                    <a:pt x="1601869" y="75745"/>
                  </a:lnTo>
                  <a:lnTo>
                    <a:pt x="1599456" y="73466"/>
                  </a:lnTo>
                  <a:lnTo>
                    <a:pt x="1598243" y="72637"/>
                  </a:lnTo>
                  <a:lnTo>
                    <a:pt x="1596771" y="71847"/>
                  </a:lnTo>
                  <a:lnTo>
                    <a:pt x="1595804" y="71506"/>
                  </a:lnTo>
                  <a:lnTo>
                    <a:pt x="1592402" y="70660"/>
                  </a:lnTo>
                  <a:lnTo>
                    <a:pt x="1590917" y="70004"/>
                  </a:lnTo>
                  <a:lnTo>
                    <a:pt x="1590913" y="70004"/>
                  </a:lnTo>
                  <a:lnTo>
                    <a:pt x="1590369" y="70000"/>
                  </a:lnTo>
                  <a:lnTo>
                    <a:pt x="1588422" y="69965"/>
                  </a:lnTo>
                  <a:close/>
                  <a:moveTo>
                    <a:pt x="1912488" y="61050"/>
                  </a:moveTo>
                  <a:lnTo>
                    <a:pt x="1911763" y="61197"/>
                  </a:lnTo>
                  <a:lnTo>
                    <a:pt x="1908624" y="61927"/>
                  </a:lnTo>
                  <a:lnTo>
                    <a:pt x="1906940" y="62492"/>
                  </a:lnTo>
                  <a:lnTo>
                    <a:pt x="1904385" y="63468"/>
                  </a:lnTo>
                  <a:lnTo>
                    <a:pt x="1902943" y="64206"/>
                  </a:lnTo>
                  <a:lnTo>
                    <a:pt x="1900456" y="65847"/>
                  </a:lnTo>
                  <a:lnTo>
                    <a:pt x="1899615" y="66248"/>
                  </a:lnTo>
                  <a:lnTo>
                    <a:pt x="1899282" y="66585"/>
                  </a:lnTo>
                  <a:lnTo>
                    <a:pt x="1897262" y="67798"/>
                  </a:lnTo>
                  <a:lnTo>
                    <a:pt x="1895915" y="68998"/>
                  </a:lnTo>
                  <a:lnTo>
                    <a:pt x="1891758" y="72775"/>
                  </a:lnTo>
                  <a:lnTo>
                    <a:pt x="1890842" y="73350"/>
                  </a:lnTo>
                  <a:lnTo>
                    <a:pt x="1890312" y="74014"/>
                  </a:lnTo>
                  <a:lnTo>
                    <a:pt x="1889776" y="74437"/>
                  </a:lnTo>
                  <a:lnTo>
                    <a:pt x="1888645" y="76073"/>
                  </a:lnTo>
                  <a:lnTo>
                    <a:pt x="1887527" y="77066"/>
                  </a:lnTo>
                  <a:lnTo>
                    <a:pt x="1886366" y="78940"/>
                  </a:lnTo>
                  <a:lnTo>
                    <a:pt x="1884971" y="80494"/>
                  </a:lnTo>
                  <a:lnTo>
                    <a:pt x="1883361" y="83309"/>
                  </a:lnTo>
                  <a:lnTo>
                    <a:pt x="1880296" y="88865"/>
                  </a:lnTo>
                  <a:lnTo>
                    <a:pt x="1879770" y="89404"/>
                  </a:lnTo>
                  <a:lnTo>
                    <a:pt x="1879100" y="90812"/>
                  </a:lnTo>
                  <a:lnTo>
                    <a:pt x="1876782" y="94287"/>
                  </a:lnTo>
                  <a:lnTo>
                    <a:pt x="1874028" y="99502"/>
                  </a:lnTo>
                  <a:lnTo>
                    <a:pt x="1871662" y="104242"/>
                  </a:lnTo>
                  <a:lnTo>
                    <a:pt x="1870130" y="107574"/>
                  </a:lnTo>
                  <a:lnTo>
                    <a:pt x="1868174" y="113126"/>
                  </a:lnTo>
                  <a:lnTo>
                    <a:pt x="1866771" y="115703"/>
                  </a:lnTo>
                  <a:lnTo>
                    <a:pt x="1866447" y="116994"/>
                  </a:lnTo>
                  <a:lnTo>
                    <a:pt x="1864060" y="121475"/>
                  </a:lnTo>
                  <a:lnTo>
                    <a:pt x="1862968" y="124221"/>
                  </a:lnTo>
                  <a:lnTo>
                    <a:pt x="1861811" y="128576"/>
                  </a:lnTo>
                  <a:lnTo>
                    <a:pt x="1861314" y="129660"/>
                  </a:lnTo>
                  <a:lnTo>
                    <a:pt x="1861133" y="130700"/>
                  </a:lnTo>
                  <a:lnTo>
                    <a:pt x="1859648" y="134871"/>
                  </a:lnTo>
                  <a:lnTo>
                    <a:pt x="1858591" y="139131"/>
                  </a:lnTo>
                  <a:lnTo>
                    <a:pt x="1857144" y="146380"/>
                  </a:lnTo>
                  <a:lnTo>
                    <a:pt x="1857131" y="146405"/>
                  </a:lnTo>
                  <a:lnTo>
                    <a:pt x="1856069" y="151750"/>
                  </a:lnTo>
                  <a:lnTo>
                    <a:pt x="1855241" y="156745"/>
                  </a:lnTo>
                  <a:lnTo>
                    <a:pt x="1854938" y="161567"/>
                  </a:lnTo>
                  <a:lnTo>
                    <a:pt x="1854852" y="161908"/>
                  </a:lnTo>
                  <a:lnTo>
                    <a:pt x="1854740" y="163544"/>
                  </a:lnTo>
                  <a:lnTo>
                    <a:pt x="1854217" y="167507"/>
                  </a:lnTo>
                  <a:lnTo>
                    <a:pt x="1854217" y="184308"/>
                  </a:lnTo>
                  <a:lnTo>
                    <a:pt x="1854809" y="189618"/>
                  </a:lnTo>
                  <a:lnTo>
                    <a:pt x="1854977" y="192623"/>
                  </a:lnTo>
                  <a:lnTo>
                    <a:pt x="1854999" y="192722"/>
                  </a:lnTo>
                  <a:lnTo>
                    <a:pt x="1855059" y="198766"/>
                  </a:lnTo>
                  <a:lnTo>
                    <a:pt x="1855331" y="203873"/>
                  </a:lnTo>
                  <a:lnTo>
                    <a:pt x="1856061" y="208147"/>
                  </a:lnTo>
                  <a:lnTo>
                    <a:pt x="1857559" y="213521"/>
                  </a:lnTo>
                  <a:lnTo>
                    <a:pt x="1857874" y="215766"/>
                  </a:lnTo>
                  <a:lnTo>
                    <a:pt x="1858344" y="217130"/>
                  </a:lnTo>
                  <a:lnTo>
                    <a:pt x="1859104" y="222004"/>
                  </a:lnTo>
                  <a:lnTo>
                    <a:pt x="1860913" y="226515"/>
                  </a:lnTo>
                  <a:lnTo>
                    <a:pt x="1861310" y="228540"/>
                  </a:lnTo>
                  <a:lnTo>
                    <a:pt x="1862307" y="230884"/>
                  </a:lnTo>
                  <a:lnTo>
                    <a:pt x="1863153" y="234424"/>
                  </a:lnTo>
                  <a:lnTo>
                    <a:pt x="1865031" y="238085"/>
                  </a:lnTo>
                  <a:lnTo>
                    <a:pt x="1865424" y="239686"/>
                  </a:lnTo>
                  <a:lnTo>
                    <a:pt x="1866940" y="242648"/>
                  </a:lnTo>
                  <a:lnTo>
                    <a:pt x="1868636" y="247850"/>
                  </a:lnTo>
                  <a:lnTo>
                    <a:pt x="1871058" y="252581"/>
                  </a:lnTo>
                  <a:lnTo>
                    <a:pt x="1871170" y="253047"/>
                  </a:lnTo>
                  <a:lnTo>
                    <a:pt x="1871606" y="253717"/>
                  </a:lnTo>
                  <a:lnTo>
                    <a:pt x="1873113" y="256928"/>
                  </a:lnTo>
                  <a:lnTo>
                    <a:pt x="1875608" y="260334"/>
                  </a:lnTo>
                  <a:lnTo>
                    <a:pt x="1876804" y="262627"/>
                  </a:lnTo>
                  <a:lnTo>
                    <a:pt x="1878638" y="265411"/>
                  </a:lnTo>
                  <a:lnTo>
                    <a:pt x="1880547" y="269460"/>
                  </a:lnTo>
                  <a:lnTo>
                    <a:pt x="1882778" y="272504"/>
                  </a:lnTo>
                  <a:lnTo>
                    <a:pt x="1887031" y="277814"/>
                  </a:lnTo>
                  <a:lnTo>
                    <a:pt x="1887713" y="279031"/>
                  </a:lnTo>
                  <a:lnTo>
                    <a:pt x="1888378" y="279627"/>
                  </a:lnTo>
                  <a:lnTo>
                    <a:pt x="1891676" y="284419"/>
                  </a:lnTo>
                  <a:lnTo>
                    <a:pt x="1896079" y="289409"/>
                  </a:lnTo>
                  <a:lnTo>
                    <a:pt x="1900983" y="294667"/>
                  </a:lnTo>
                  <a:lnTo>
                    <a:pt x="1906332" y="300072"/>
                  </a:lnTo>
                  <a:lnTo>
                    <a:pt x="1906625" y="300504"/>
                  </a:lnTo>
                  <a:lnTo>
                    <a:pt x="1907023" y="300789"/>
                  </a:lnTo>
                  <a:lnTo>
                    <a:pt x="1911262" y="305365"/>
                  </a:lnTo>
                  <a:lnTo>
                    <a:pt x="1916593" y="310053"/>
                  </a:lnTo>
                  <a:lnTo>
                    <a:pt x="1916593" y="310053"/>
                  </a:lnTo>
                  <a:lnTo>
                    <a:pt x="1922646" y="315380"/>
                  </a:lnTo>
                  <a:lnTo>
                    <a:pt x="1928970" y="320591"/>
                  </a:lnTo>
                  <a:lnTo>
                    <a:pt x="1929173" y="320845"/>
                  </a:lnTo>
                  <a:lnTo>
                    <a:pt x="1929518" y="321053"/>
                  </a:lnTo>
                  <a:lnTo>
                    <a:pt x="1934582" y="325439"/>
                  </a:lnTo>
                  <a:lnTo>
                    <a:pt x="1938731" y="328551"/>
                  </a:lnTo>
                  <a:lnTo>
                    <a:pt x="1941999" y="322861"/>
                  </a:lnTo>
                  <a:lnTo>
                    <a:pt x="1945439" y="313942"/>
                  </a:lnTo>
                  <a:lnTo>
                    <a:pt x="1945763" y="313381"/>
                  </a:lnTo>
                  <a:lnTo>
                    <a:pt x="1945845" y="312975"/>
                  </a:lnTo>
                  <a:lnTo>
                    <a:pt x="1949829" y="303750"/>
                  </a:lnTo>
                  <a:lnTo>
                    <a:pt x="1952208" y="297396"/>
                  </a:lnTo>
                  <a:lnTo>
                    <a:pt x="1954099" y="288550"/>
                  </a:lnTo>
                  <a:lnTo>
                    <a:pt x="1954544" y="287458"/>
                  </a:lnTo>
                  <a:lnTo>
                    <a:pt x="1954742" y="286124"/>
                  </a:lnTo>
                  <a:lnTo>
                    <a:pt x="1956771" y="279441"/>
                  </a:lnTo>
                  <a:lnTo>
                    <a:pt x="1957833" y="271977"/>
                  </a:lnTo>
                  <a:lnTo>
                    <a:pt x="1958541" y="262402"/>
                  </a:lnTo>
                  <a:lnTo>
                    <a:pt x="1958628" y="262087"/>
                  </a:lnTo>
                  <a:lnTo>
                    <a:pt x="1958714" y="260749"/>
                  </a:lnTo>
                  <a:lnTo>
                    <a:pt x="1959728" y="252888"/>
                  </a:lnTo>
                  <a:lnTo>
                    <a:pt x="1959784" y="243490"/>
                  </a:lnTo>
                  <a:lnTo>
                    <a:pt x="1959784" y="243490"/>
                  </a:lnTo>
                  <a:lnTo>
                    <a:pt x="1959849" y="232801"/>
                  </a:lnTo>
                  <a:lnTo>
                    <a:pt x="1959495" y="223252"/>
                  </a:lnTo>
                  <a:lnTo>
                    <a:pt x="1958804" y="211950"/>
                  </a:lnTo>
                  <a:lnTo>
                    <a:pt x="1958804" y="211924"/>
                  </a:lnTo>
                  <a:lnTo>
                    <a:pt x="1958092" y="201278"/>
                  </a:lnTo>
                  <a:lnTo>
                    <a:pt x="1956754" y="191151"/>
                  </a:lnTo>
                  <a:lnTo>
                    <a:pt x="1954958" y="179650"/>
                  </a:lnTo>
                  <a:lnTo>
                    <a:pt x="1954954" y="179590"/>
                  </a:lnTo>
                  <a:lnTo>
                    <a:pt x="1953089" y="168016"/>
                  </a:lnTo>
                  <a:lnTo>
                    <a:pt x="1952946" y="166268"/>
                  </a:lnTo>
                  <a:lnTo>
                    <a:pt x="1952800" y="165763"/>
                  </a:lnTo>
                  <a:lnTo>
                    <a:pt x="1951893" y="156140"/>
                  </a:lnTo>
                  <a:lnTo>
                    <a:pt x="1949752" y="147079"/>
                  </a:lnTo>
                  <a:lnTo>
                    <a:pt x="1949501" y="144955"/>
                  </a:lnTo>
                  <a:lnTo>
                    <a:pt x="1949165" y="143932"/>
                  </a:lnTo>
                  <a:lnTo>
                    <a:pt x="1947680" y="133200"/>
                  </a:lnTo>
                  <a:lnTo>
                    <a:pt x="1946225" y="125352"/>
                  </a:lnTo>
                  <a:lnTo>
                    <a:pt x="1943380" y="116532"/>
                  </a:lnTo>
                  <a:lnTo>
                    <a:pt x="1943099" y="114766"/>
                  </a:lnTo>
                  <a:lnTo>
                    <a:pt x="1942521" y="113342"/>
                  </a:lnTo>
                  <a:lnTo>
                    <a:pt x="1940816" y="105515"/>
                  </a:lnTo>
                  <a:lnTo>
                    <a:pt x="1938519" y="97991"/>
                  </a:lnTo>
                  <a:lnTo>
                    <a:pt x="1938515" y="97978"/>
                  </a:lnTo>
                  <a:lnTo>
                    <a:pt x="1936028" y="90535"/>
                  </a:lnTo>
                  <a:lnTo>
                    <a:pt x="1935726" y="88718"/>
                  </a:lnTo>
                  <a:lnTo>
                    <a:pt x="1935087" y="87164"/>
                  </a:lnTo>
                  <a:lnTo>
                    <a:pt x="1934362" y="83909"/>
                  </a:lnTo>
                  <a:lnTo>
                    <a:pt x="1933831" y="82851"/>
                  </a:lnTo>
                  <a:lnTo>
                    <a:pt x="1931090" y="78737"/>
                  </a:lnTo>
                  <a:lnTo>
                    <a:pt x="1930610" y="77744"/>
                  </a:lnTo>
                  <a:lnTo>
                    <a:pt x="1930209" y="77351"/>
                  </a:lnTo>
                  <a:lnTo>
                    <a:pt x="1927204" y="72348"/>
                  </a:lnTo>
                  <a:lnTo>
                    <a:pt x="1926863" y="71575"/>
                  </a:lnTo>
                  <a:lnTo>
                    <a:pt x="1926397" y="70932"/>
                  </a:lnTo>
                  <a:lnTo>
                    <a:pt x="1926125" y="70427"/>
                  </a:lnTo>
                  <a:lnTo>
                    <a:pt x="1925659" y="69991"/>
                  </a:lnTo>
                  <a:lnTo>
                    <a:pt x="1925236" y="69399"/>
                  </a:lnTo>
                  <a:lnTo>
                    <a:pt x="1924614" y="68972"/>
                  </a:lnTo>
                  <a:lnTo>
                    <a:pt x="1922054" y="66356"/>
                  </a:lnTo>
                  <a:lnTo>
                    <a:pt x="1919650" y="64564"/>
                  </a:lnTo>
                  <a:lnTo>
                    <a:pt x="1919382" y="64241"/>
                  </a:lnTo>
                  <a:lnTo>
                    <a:pt x="1918868" y="63951"/>
                  </a:lnTo>
                  <a:lnTo>
                    <a:pt x="1917478" y="62838"/>
                  </a:lnTo>
                  <a:lnTo>
                    <a:pt x="1916174" y="62117"/>
                  </a:lnTo>
                  <a:lnTo>
                    <a:pt x="1913792" y="61111"/>
                  </a:lnTo>
                  <a:lnTo>
                    <a:pt x="1912833" y="6105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9356165" y="-182563"/>
              <a:ext cx="1949123" cy="365394"/>
            </a:xfrm>
            <a:custGeom>
              <a:rect b="b" l="l" r="r" t="t"/>
              <a:pathLst>
                <a:path extrusionOk="0" h="568707" w="2124385">
                  <a:moveTo>
                    <a:pt x="1922041" y="0"/>
                  </a:moveTo>
                  <a:lnTo>
                    <a:pt x="1932614" y="1874"/>
                  </a:lnTo>
                  <a:lnTo>
                    <a:pt x="1935545" y="2936"/>
                  </a:lnTo>
                  <a:lnTo>
                    <a:pt x="1939288" y="4080"/>
                  </a:lnTo>
                  <a:lnTo>
                    <a:pt x="1942754" y="5806"/>
                  </a:lnTo>
                  <a:lnTo>
                    <a:pt x="1944412" y="6216"/>
                  </a:lnTo>
                  <a:lnTo>
                    <a:pt x="1949717" y="8988"/>
                  </a:lnTo>
                  <a:lnTo>
                    <a:pt x="1952109" y="10702"/>
                  </a:lnTo>
                  <a:lnTo>
                    <a:pt x="1953883" y="11647"/>
                  </a:lnTo>
                  <a:lnTo>
                    <a:pt x="1957117" y="14082"/>
                  </a:lnTo>
                  <a:lnTo>
                    <a:pt x="1961157" y="16940"/>
                  </a:lnTo>
                  <a:lnTo>
                    <a:pt x="1962513" y="18494"/>
                  </a:lnTo>
                  <a:lnTo>
                    <a:pt x="1964883" y="20065"/>
                  </a:lnTo>
                  <a:lnTo>
                    <a:pt x="1968708" y="23804"/>
                  </a:lnTo>
                  <a:lnTo>
                    <a:pt x="1972537" y="27205"/>
                  </a:lnTo>
                  <a:lnTo>
                    <a:pt x="1973072" y="27931"/>
                  </a:lnTo>
                  <a:lnTo>
                    <a:pt x="1974350" y="28954"/>
                  </a:lnTo>
                  <a:lnTo>
                    <a:pt x="1979353" y="35831"/>
                  </a:lnTo>
                  <a:lnTo>
                    <a:pt x="1981615" y="40027"/>
                  </a:lnTo>
                  <a:lnTo>
                    <a:pt x="1984063" y="43899"/>
                  </a:lnTo>
                  <a:lnTo>
                    <a:pt x="1987625" y="49239"/>
                  </a:lnTo>
                  <a:lnTo>
                    <a:pt x="1988484" y="51026"/>
                  </a:lnTo>
                  <a:lnTo>
                    <a:pt x="1989675" y="52758"/>
                  </a:lnTo>
                  <a:lnTo>
                    <a:pt x="1992732" y="58862"/>
                  </a:lnTo>
                  <a:lnTo>
                    <a:pt x="1993284" y="61176"/>
                  </a:lnTo>
                  <a:lnTo>
                    <a:pt x="1995408" y="66343"/>
                  </a:lnTo>
                  <a:lnTo>
                    <a:pt x="1996634" y="71847"/>
                  </a:lnTo>
                  <a:lnTo>
                    <a:pt x="1998788" y="78288"/>
                  </a:lnTo>
                  <a:lnTo>
                    <a:pt x="1998883" y="78845"/>
                  </a:lnTo>
                  <a:lnTo>
                    <a:pt x="1999108" y="79307"/>
                  </a:lnTo>
                  <a:lnTo>
                    <a:pt x="2001797" y="88118"/>
                  </a:lnTo>
                  <a:lnTo>
                    <a:pt x="2002035" y="89668"/>
                  </a:lnTo>
                  <a:lnTo>
                    <a:pt x="2002509" y="90838"/>
                  </a:lnTo>
                  <a:lnTo>
                    <a:pt x="2004163" y="98409"/>
                  </a:lnTo>
                  <a:lnTo>
                    <a:pt x="2007146" y="107678"/>
                  </a:lnTo>
                  <a:lnTo>
                    <a:pt x="2007521" y="110013"/>
                  </a:lnTo>
                  <a:lnTo>
                    <a:pt x="2008203" y="111831"/>
                  </a:lnTo>
                  <a:lnTo>
                    <a:pt x="2010133" y="122239"/>
                  </a:lnTo>
                  <a:lnTo>
                    <a:pt x="2010245" y="123413"/>
                  </a:lnTo>
                  <a:lnTo>
                    <a:pt x="2010396" y="123880"/>
                  </a:lnTo>
                  <a:lnTo>
                    <a:pt x="2011748" y="133632"/>
                  </a:lnTo>
                  <a:lnTo>
                    <a:pt x="2014105" y="143142"/>
                  </a:lnTo>
                  <a:lnTo>
                    <a:pt x="2014498" y="146280"/>
                  </a:lnTo>
                  <a:lnTo>
                    <a:pt x="2014908" y="147649"/>
                  </a:lnTo>
                  <a:lnTo>
                    <a:pt x="2016047" y="158420"/>
                  </a:lnTo>
                  <a:lnTo>
                    <a:pt x="2017869" y="168944"/>
                  </a:lnTo>
                  <a:lnTo>
                    <a:pt x="2017891" y="169212"/>
                  </a:lnTo>
                  <a:lnTo>
                    <a:pt x="2017925" y="169307"/>
                  </a:lnTo>
                  <a:lnTo>
                    <a:pt x="2019928" y="181282"/>
                  </a:lnTo>
                  <a:lnTo>
                    <a:pt x="2019984" y="181938"/>
                  </a:lnTo>
                  <a:lnTo>
                    <a:pt x="2020067" y="182180"/>
                  </a:lnTo>
                  <a:lnTo>
                    <a:pt x="2021685" y="193387"/>
                  </a:lnTo>
                  <a:lnTo>
                    <a:pt x="2021841" y="195545"/>
                  </a:lnTo>
                  <a:lnTo>
                    <a:pt x="2021962" y="195994"/>
                  </a:lnTo>
                  <a:lnTo>
                    <a:pt x="2022743" y="207680"/>
                  </a:lnTo>
                  <a:lnTo>
                    <a:pt x="2022743" y="207711"/>
                  </a:lnTo>
                  <a:lnTo>
                    <a:pt x="2023581" y="219271"/>
                  </a:lnTo>
                  <a:lnTo>
                    <a:pt x="2023624" y="220394"/>
                  </a:lnTo>
                  <a:lnTo>
                    <a:pt x="2023650" y="220506"/>
                  </a:lnTo>
                  <a:lnTo>
                    <a:pt x="2024038" y="231052"/>
                  </a:lnTo>
                  <a:lnTo>
                    <a:pt x="2024060" y="232093"/>
                  </a:lnTo>
                  <a:lnTo>
                    <a:pt x="2024064" y="232110"/>
                  </a:lnTo>
                  <a:lnTo>
                    <a:pt x="2024129" y="243490"/>
                  </a:lnTo>
                  <a:lnTo>
                    <a:pt x="2024129" y="243503"/>
                  </a:lnTo>
                  <a:lnTo>
                    <a:pt x="2024129" y="243503"/>
                  </a:lnTo>
                  <a:lnTo>
                    <a:pt x="2024198" y="254882"/>
                  </a:lnTo>
                  <a:lnTo>
                    <a:pt x="2024198" y="255081"/>
                  </a:lnTo>
                  <a:lnTo>
                    <a:pt x="2024004" y="258625"/>
                  </a:lnTo>
                  <a:lnTo>
                    <a:pt x="2022976" y="267941"/>
                  </a:lnTo>
                  <a:lnTo>
                    <a:pt x="2022234" y="278008"/>
                  </a:lnTo>
                  <a:lnTo>
                    <a:pt x="2022121" y="278418"/>
                  </a:lnTo>
                  <a:lnTo>
                    <a:pt x="2022005" y="280080"/>
                  </a:lnTo>
                  <a:lnTo>
                    <a:pt x="2020412" y="291253"/>
                  </a:lnTo>
                  <a:lnTo>
                    <a:pt x="2019769" y="293161"/>
                  </a:lnTo>
                  <a:lnTo>
                    <a:pt x="2019354" y="295919"/>
                  </a:lnTo>
                  <a:lnTo>
                    <a:pt x="2016988" y="303716"/>
                  </a:lnTo>
                  <a:lnTo>
                    <a:pt x="2014895" y="313528"/>
                  </a:lnTo>
                  <a:lnTo>
                    <a:pt x="2013975" y="315781"/>
                  </a:lnTo>
                  <a:lnTo>
                    <a:pt x="2013591" y="317892"/>
                  </a:lnTo>
                  <a:lnTo>
                    <a:pt x="2009982" y="327541"/>
                  </a:lnTo>
                  <a:lnTo>
                    <a:pt x="2009438" y="328499"/>
                  </a:lnTo>
                  <a:lnTo>
                    <a:pt x="2009296" y="329173"/>
                  </a:lnTo>
                  <a:lnTo>
                    <a:pt x="2005126" y="338506"/>
                  </a:lnTo>
                  <a:lnTo>
                    <a:pt x="2000964" y="348944"/>
                  </a:lnTo>
                  <a:lnTo>
                    <a:pt x="1999893" y="350753"/>
                  </a:lnTo>
                  <a:lnTo>
                    <a:pt x="1998853" y="353179"/>
                  </a:lnTo>
                  <a:lnTo>
                    <a:pt x="1993655" y="361964"/>
                  </a:lnTo>
                  <a:lnTo>
                    <a:pt x="1990495" y="367961"/>
                  </a:lnTo>
                  <a:lnTo>
                    <a:pt x="1995559" y="372114"/>
                  </a:lnTo>
                  <a:lnTo>
                    <a:pt x="1995857" y="372493"/>
                  </a:lnTo>
                  <a:lnTo>
                    <a:pt x="1996362" y="372800"/>
                  </a:lnTo>
                  <a:lnTo>
                    <a:pt x="2002017" y="377790"/>
                  </a:lnTo>
                  <a:lnTo>
                    <a:pt x="2008899" y="382876"/>
                  </a:lnTo>
                  <a:lnTo>
                    <a:pt x="2009546" y="383640"/>
                  </a:lnTo>
                  <a:lnTo>
                    <a:pt x="2010729" y="384348"/>
                  </a:lnTo>
                  <a:lnTo>
                    <a:pt x="2014808" y="387888"/>
                  </a:lnTo>
                  <a:lnTo>
                    <a:pt x="2020382" y="391402"/>
                  </a:lnTo>
                  <a:lnTo>
                    <a:pt x="2021193" y="392265"/>
                  </a:lnTo>
                  <a:lnTo>
                    <a:pt x="2022968" y="393245"/>
                  </a:lnTo>
                  <a:lnTo>
                    <a:pt x="2028938" y="397959"/>
                  </a:lnTo>
                  <a:lnTo>
                    <a:pt x="2034524" y="401370"/>
                  </a:lnTo>
                  <a:lnTo>
                    <a:pt x="2035314" y="402190"/>
                  </a:lnTo>
                  <a:lnTo>
                    <a:pt x="2037114" y="403157"/>
                  </a:lnTo>
                  <a:lnTo>
                    <a:pt x="2042178" y="407029"/>
                  </a:lnTo>
                  <a:lnTo>
                    <a:pt x="2048032" y="410414"/>
                  </a:lnTo>
                  <a:lnTo>
                    <a:pt x="2049038" y="411195"/>
                  </a:lnTo>
                  <a:lnTo>
                    <a:pt x="2049957" y="411644"/>
                  </a:lnTo>
                  <a:lnTo>
                    <a:pt x="2054434" y="414722"/>
                  </a:lnTo>
                  <a:lnTo>
                    <a:pt x="2060499" y="417748"/>
                  </a:lnTo>
                  <a:lnTo>
                    <a:pt x="2061915" y="418728"/>
                  </a:lnTo>
                  <a:lnTo>
                    <a:pt x="2063361" y="419402"/>
                  </a:lnTo>
                  <a:lnTo>
                    <a:pt x="2068576" y="422773"/>
                  </a:lnTo>
                  <a:lnTo>
                    <a:pt x="2074249" y="425605"/>
                  </a:lnTo>
                  <a:lnTo>
                    <a:pt x="2074607" y="425851"/>
                  </a:lnTo>
                  <a:lnTo>
                    <a:pt x="2074810" y="425903"/>
                  </a:lnTo>
                  <a:lnTo>
                    <a:pt x="2079054" y="428161"/>
                  </a:lnTo>
                  <a:lnTo>
                    <a:pt x="2084562" y="430298"/>
                  </a:lnTo>
                  <a:lnTo>
                    <a:pt x="2086060" y="431170"/>
                  </a:lnTo>
                  <a:lnTo>
                    <a:pt x="2088257" y="432059"/>
                  </a:lnTo>
                  <a:lnTo>
                    <a:pt x="2093019" y="434705"/>
                  </a:lnTo>
                  <a:lnTo>
                    <a:pt x="2097193" y="436384"/>
                  </a:lnTo>
                  <a:lnTo>
                    <a:pt x="2103293" y="438211"/>
                  </a:lnTo>
                  <a:lnTo>
                    <a:pt x="2111742" y="442372"/>
                  </a:lnTo>
                  <a:lnTo>
                    <a:pt x="2118420" y="448873"/>
                  </a:lnTo>
                  <a:lnTo>
                    <a:pt x="2122810" y="457188"/>
                  </a:lnTo>
                  <a:lnTo>
                    <a:pt x="2124386" y="466797"/>
                  </a:lnTo>
                  <a:lnTo>
                    <a:pt x="2122038" y="478440"/>
                  </a:lnTo>
                  <a:lnTo>
                    <a:pt x="2115627" y="487946"/>
                  </a:lnTo>
                  <a:lnTo>
                    <a:pt x="2106121" y="494357"/>
                  </a:lnTo>
                  <a:lnTo>
                    <a:pt x="2094478" y="496710"/>
                  </a:lnTo>
                  <a:lnTo>
                    <a:pt x="2090800" y="496481"/>
                  </a:lnTo>
                  <a:lnTo>
                    <a:pt x="2083107" y="495531"/>
                  </a:lnTo>
                  <a:lnTo>
                    <a:pt x="2082131" y="495220"/>
                  </a:lnTo>
                  <a:lnTo>
                    <a:pt x="2080107" y="494987"/>
                  </a:lnTo>
                  <a:lnTo>
                    <a:pt x="2072293" y="493178"/>
                  </a:lnTo>
                  <a:lnTo>
                    <a:pt x="2070113" y="492255"/>
                  </a:lnTo>
                  <a:lnTo>
                    <a:pt x="2068218" y="491896"/>
                  </a:lnTo>
                  <a:lnTo>
                    <a:pt x="2061147" y="489142"/>
                  </a:lnTo>
                  <a:lnTo>
                    <a:pt x="2061108" y="489120"/>
                  </a:lnTo>
                  <a:lnTo>
                    <a:pt x="2054114" y="486409"/>
                  </a:lnTo>
                  <a:lnTo>
                    <a:pt x="2052021" y="485192"/>
                  </a:lnTo>
                  <a:lnTo>
                    <a:pt x="2050907" y="484911"/>
                  </a:lnTo>
                  <a:lnTo>
                    <a:pt x="2045221" y="481885"/>
                  </a:lnTo>
                  <a:lnTo>
                    <a:pt x="2038504" y="478535"/>
                  </a:lnTo>
                  <a:lnTo>
                    <a:pt x="2037088" y="477551"/>
                  </a:lnTo>
                  <a:lnTo>
                    <a:pt x="2035642" y="476882"/>
                  </a:lnTo>
                  <a:lnTo>
                    <a:pt x="2030427" y="473506"/>
                  </a:lnTo>
                  <a:lnTo>
                    <a:pt x="2023969" y="470286"/>
                  </a:lnTo>
                  <a:lnTo>
                    <a:pt x="2022100" y="468986"/>
                  </a:lnTo>
                  <a:lnTo>
                    <a:pt x="2020373" y="468140"/>
                  </a:lnTo>
                  <a:lnTo>
                    <a:pt x="2015080" y="464505"/>
                  </a:lnTo>
                  <a:lnTo>
                    <a:pt x="2008549" y="460728"/>
                  </a:lnTo>
                  <a:lnTo>
                    <a:pt x="2006706" y="459299"/>
                  </a:lnTo>
                  <a:lnTo>
                    <a:pt x="2005328" y="458561"/>
                  </a:lnTo>
                  <a:lnTo>
                    <a:pt x="1999962" y="454455"/>
                  </a:lnTo>
                  <a:lnTo>
                    <a:pt x="1994169" y="450920"/>
                  </a:lnTo>
                  <a:lnTo>
                    <a:pt x="1993258" y="449974"/>
                  </a:lnTo>
                  <a:lnTo>
                    <a:pt x="1991195" y="448830"/>
                  </a:lnTo>
                  <a:lnTo>
                    <a:pt x="1985034" y="443969"/>
                  </a:lnTo>
                  <a:lnTo>
                    <a:pt x="1978853" y="440071"/>
                  </a:lnTo>
                  <a:lnTo>
                    <a:pt x="1977665" y="438806"/>
                  </a:lnTo>
                  <a:lnTo>
                    <a:pt x="1975153" y="437304"/>
                  </a:lnTo>
                  <a:lnTo>
                    <a:pt x="1970020" y="432853"/>
                  </a:lnTo>
                  <a:lnTo>
                    <a:pt x="1962936" y="427466"/>
                  </a:lnTo>
                  <a:lnTo>
                    <a:pt x="1962323" y="426727"/>
                  </a:lnTo>
                  <a:lnTo>
                    <a:pt x="1961239" y="426067"/>
                  </a:lnTo>
                  <a:lnTo>
                    <a:pt x="1954798" y="420386"/>
                  </a:lnTo>
                  <a:lnTo>
                    <a:pt x="1954004" y="419717"/>
                  </a:lnTo>
                  <a:lnTo>
                    <a:pt x="1953711" y="420058"/>
                  </a:lnTo>
                  <a:lnTo>
                    <a:pt x="1952014" y="421348"/>
                  </a:lnTo>
                  <a:lnTo>
                    <a:pt x="1950715" y="423101"/>
                  </a:lnTo>
                  <a:lnTo>
                    <a:pt x="1943678" y="429356"/>
                  </a:lnTo>
                  <a:lnTo>
                    <a:pt x="1943674" y="429361"/>
                  </a:lnTo>
                  <a:lnTo>
                    <a:pt x="1936503" y="435780"/>
                  </a:lnTo>
                  <a:lnTo>
                    <a:pt x="1930882" y="441025"/>
                  </a:lnTo>
                  <a:lnTo>
                    <a:pt x="1929618" y="441832"/>
                  </a:lnTo>
                  <a:lnTo>
                    <a:pt x="1925322" y="445187"/>
                  </a:lnTo>
                  <a:lnTo>
                    <a:pt x="1916882" y="450177"/>
                  </a:lnTo>
                  <a:lnTo>
                    <a:pt x="1911206" y="453730"/>
                  </a:lnTo>
                  <a:lnTo>
                    <a:pt x="1910640" y="453985"/>
                  </a:lnTo>
                  <a:lnTo>
                    <a:pt x="1910148" y="454365"/>
                  </a:lnTo>
                  <a:lnTo>
                    <a:pt x="1902835" y="458604"/>
                  </a:lnTo>
                  <a:lnTo>
                    <a:pt x="1900633" y="459536"/>
                  </a:lnTo>
                  <a:lnTo>
                    <a:pt x="1899079" y="460482"/>
                  </a:lnTo>
                  <a:lnTo>
                    <a:pt x="1891823" y="463542"/>
                  </a:lnTo>
                  <a:lnTo>
                    <a:pt x="1890510" y="463814"/>
                  </a:lnTo>
                  <a:lnTo>
                    <a:pt x="1888909" y="464622"/>
                  </a:lnTo>
                  <a:lnTo>
                    <a:pt x="1880491" y="467307"/>
                  </a:lnTo>
                  <a:lnTo>
                    <a:pt x="1880348" y="467333"/>
                  </a:lnTo>
                  <a:lnTo>
                    <a:pt x="1880266" y="467372"/>
                  </a:lnTo>
                  <a:lnTo>
                    <a:pt x="1871848" y="470057"/>
                  </a:lnTo>
                  <a:lnTo>
                    <a:pt x="1871019" y="470191"/>
                  </a:lnTo>
                  <a:lnTo>
                    <a:pt x="1870346" y="470497"/>
                  </a:lnTo>
                  <a:lnTo>
                    <a:pt x="1863162" y="472466"/>
                  </a:lnTo>
                  <a:lnTo>
                    <a:pt x="1856635" y="474957"/>
                  </a:lnTo>
                  <a:lnTo>
                    <a:pt x="1853760" y="475496"/>
                  </a:lnTo>
                  <a:lnTo>
                    <a:pt x="1850764" y="476610"/>
                  </a:lnTo>
                  <a:lnTo>
                    <a:pt x="1842320" y="478147"/>
                  </a:lnTo>
                  <a:lnTo>
                    <a:pt x="1842005" y="478177"/>
                  </a:lnTo>
                  <a:lnTo>
                    <a:pt x="1841884" y="478220"/>
                  </a:lnTo>
                  <a:lnTo>
                    <a:pt x="1833043" y="479766"/>
                  </a:lnTo>
                  <a:lnTo>
                    <a:pt x="1829442" y="480085"/>
                  </a:lnTo>
                  <a:lnTo>
                    <a:pt x="1828825" y="480232"/>
                  </a:lnTo>
                  <a:lnTo>
                    <a:pt x="1824141" y="480448"/>
                  </a:lnTo>
                  <a:lnTo>
                    <a:pt x="1820282" y="481609"/>
                  </a:lnTo>
                  <a:lnTo>
                    <a:pt x="1817312" y="482054"/>
                  </a:lnTo>
                  <a:lnTo>
                    <a:pt x="1815395" y="482693"/>
                  </a:lnTo>
                  <a:lnTo>
                    <a:pt x="1807318" y="483854"/>
                  </a:lnTo>
                  <a:lnTo>
                    <a:pt x="1804581" y="484052"/>
                  </a:lnTo>
                  <a:lnTo>
                    <a:pt x="1804149" y="484156"/>
                  </a:lnTo>
                  <a:lnTo>
                    <a:pt x="1797523" y="484475"/>
                  </a:lnTo>
                  <a:lnTo>
                    <a:pt x="1791440" y="485391"/>
                  </a:lnTo>
                  <a:lnTo>
                    <a:pt x="1786527" y="485766"/>
                  </a:lnTo>
                  <a:lnTo>
                    <a:pt x="1777885" y="485766"/>
                  </a:lnTo>
                  <a:lnTo>
                    <a:pt x="1777596" y="485762"/>
                  </a:lnTo>
                  <a:lnTo>
                    <a:pt x="1770119" y="485697"/>
                  </a:lnTo>
                  <a:lnTo>
                    <a:pt x="1769972" y="485663"/>
                  </a:lnTo>
                  <a:lnTo>
                    <a:pt x="1765871" y="485369"/>
                  </a:lnTo>
                  <a:lnTo>
                    <a:pt x="1758584" y="484324"/>
                  </a:lnTo>
                  <a:lnTo>
                    <a:pt x="1751677" y="483936"/>
                  </a:lnTo>
                  <a:lnTo>
                    <a:pt x="1751409" y="483867"/>
                  </a:lnTo>
                  <a:lnTo>
                    <a:pt x="1749889" y="483780"/>
                  </a:lnTo>
                  <a:lnTo>
                    <a:pt x="1743466" y="483042"/>
                  </a:lnTo>
                  <a:lnTo>
                    <a:pt x="1736239" y="482697"/>
                  </a:lnTo>
                  <a:lnTo>
                    <a:pt x="1734530" y="482274"/>
                  </a:lnTo>
                  <a:lnTo>
                    <a:pt x="1729125" y="481518"/>
                  </a:lnTo>
                  <a:lnTo>
                    <a:pt x="1723578" y="479938"/>
                  </a:lnTo>
                  <a:lnTo>
                    <a:pt x="1718432" y="479425"/>
                  </a:lnTo>
                  <a:lnTo>
                    <a:pt x="1717348" y="479105"/>
                  </a:lnTo>
                  <a:lnTo>
                    <a:pt x="1714702" y="478807"/>
                  </a:lnTo>
                  <a:lnTo>
                    <a:pt x="1705848" y="476800"/>
                  </a:lnTo>
                  <a:lnTo>
                    <a:pt x="1705192" y="476528"/>
                  </a:lnTo>
                  <a:lnTo>
                    <a:pt x="1704380" y="476411"/>
                  </a:lnTo>
                  <a:lnTo>
                    <a:pt x="1695906" y="473998"/>
                  </a:lnTo>
                  <a:lnTo>
                    <a:pt x="1695897" y="473994"/>
                  </a:lnTo>
                  <a:lnTo>
                    <a:pt x="1688541" y="471995"/>
                  </a:lnTo>
                  <a:lnTo>
                    <a:pt x="1680214" y="470191"/>
                  </a:lnTo>
                  <a:lnTo>
                    <a:pt x="1679018" y="469698"/>
                  </a:lnTo>
                  <a:lnTo>
                    <a:pt x="1677619" y="469483"/>
                  </a:lnTo>
                  <a:lnTo>
                    <a:pt x="1669931" y="467065"/>
                  </a:lnTo>
                  <a:lnTo>
                    <a:pt x="1669887" y="467044"/>
                  </a:lnTo>
                  <a:lnTo>
                    <a:pt x="1661223" y="464294"/>
                  </a:lnTo>
                  <a:lnTo>
                    <a:pt x="1660887" y="464121"/>
                  </a:lnTo>
                  <a:lnTo>
                    <a:pt x="1660589" y="464069"/>
                  </a:lnTo>
                  <a:lnTo>
                    <a:pt x="1652987" y="461419"/>
                  </a:lnTo>
                  <a:lnTo>
                    <a:pt x="1645971" y="459208"/>
                  </a:lnTo>
                  <a:lnTo>
                    <a:pt x="1642604" y="457499"/>
                  </a:lnTo>
                  <a:lnTo>
                    <a:pt x="1640985" y="457097"/>
                  </a:lnTo>
                  <a:lnTo>
                    <a:pt x="1634398" y="453635"/>
                  </a:lnTo>
                  <a:lnTo>
                    <a:pt x="1628138" y="450859"/>
                  </a:lnTo>
                  <a:lnTo>
                    <a:pt x="1627124" y="450216"/>
                  </a:lnTo>
                  <a:lnTo>
                    <a:pt x="1625824" y="449685"/>
                  </a:lnTo>
                  <a:lnTo>
                    <a:pt x="1618593" y="445679"/>
                  </a:lnTo>
                  <a:lnTo>
                    <a:pt x="1618563" y="445653"/>
                  </a:lnTo>
                  <a:lnTo>
                    <a:pt x="1611522" y="441750"/>
                  </a:lnTo>
                  <a:lnTo>
                    <a:pt x="1610844" y="441237"/>
                  </a:lnTo>
                  <a:lnTo>
                    <a:pt x="1610149" y="440922"/>
                  </a:lnTo>
                  <a:lnTo>
                    <a:pt x="1602560" y="436134"/>
                  </a:lnTo>
                  <a:lnTo>
                    <a:pt x="1602279" y="435836"/>
                  </a:lnTo>
                  <a:lnTo>
                    <a:pt x="1601658" y="435530"/>
                  </a:lnTo>
                  <a:lnTo>
                    <a:pt x="1595269" y="431144"/>
                  </a:lnTo>
                  <a:lnTo>
                    <a:pt x="1594690" y="430492"/>
                  </a:lnTo>
                  <a:lnTo>
                    <a:pt x="1593533" y="429844"/>
                  </a:lnTo>
                  <a:lnTo>
                    <a:pt x="1587580" y="425083"/>
                  </a:lnTo>
                  <a:lnTo>
                    <a:pt x="1587425" y="424888"/>
                  </a:lnTo>
                  <a:lnTo>
                    <a:pt x="1587153" y="424729"/>
                  </a:lnTo>
                  <a:lnTo>
                    <a:pt x="1586868" y="424496"/>
                  </a:lnTo>
                  <a:lnTo>
                    <a:pt x="1584528" y="426533"/>
                  </a:lnTo>
                  <a:lnTo>
                    <a:pt x="1575816" y="434485"/>
                  </a:lnTo>
                  <a:lnTo>
                    <a:pt x="1573231" y="436108"/>
                  </a:lnTo>
                  <a:lnTo>
                    <a:pt x="1571927" y="437533"/>
                  </a:lnTo>
                  <a:lnTo>
                    <a:pt x="1563207" y="443348"/>
                  </a:lnTo>
                  <a:lnTo>
                    <a:pt x="1554620" y="449793"/>
                  </a:lnTo>
                  <a:lnTo>
                    <a:pt x="1553256" y="450518"/>
                  </a:lnTo>
                  <a:lnTo>
                    <a:pt x="1551585" y="451822"/>
                  </a:lnTo>
                  <a:lnTo>
                    <a:pt x="1543094" y="456847"/>
                  </a:lnTo>
                  <a:lnTo>
                    <a:pt x="1541661" y="457464"/>
                  </a:lnTo>
                  <a:lnTo>
                    <a:pt x="1540525" y="458224"/>
                  </a:lnTo>
                  <a:lnTo>
                    <a:pt x="1531101" y="462765"/>
                  </a:lnTo>
                  <a:lnTo>
                    <a:pt x="1523845" y="467056"/>
                  </a:lnTo>
                  <a:lnTo>
                    <a:pt x="1517033" y="469996"/>
                  </a:lnTo>
                  <a:lnTo>
                    <a:pt x="1516303" y="470342"/>
                  </a:lnTo>
                  <a:lnTo>
                    <a:pt x="1516052" y="470415"/>
                  </a:lnTo>
                  <a:lnTo>
                    <a:pt x="1516005" y="470437"/>
                  </a:lnTo>
                  <a:lnTo>
                    <a:pt x="1515962" y="470445"/>
                  </a:lnTo>
                  <a:lnTo>
                    <a:pt x="1508558" y="472608"/>
                  </a:lnTo>
                  <a:lnTo>
                    <a:pt x="1501042" y="475747"/>
                  </a:lnTo>
                  <a:lnTo>
                    <a:pt x="1499087" y="476144"/>
                  </a:lnTo>
                  <a:lnTo>
                    <a:pt x="1496669" y="477240"/>
                  </a:lnTo>
                  <a:lnTo>
                    <a:pt x="1488234" y="479476"/>
                  </a:lnTo>
                  <a:lnTo>
                    <a:pt x="1488040" y="479502"/>
                  </a:lnTo>
                  <a:lnTo>
                    <a:pt x="1487945" y="479545"/>
                  </a:lnTo>
                  <a:lnTo>
                    <a:pt x="1478262" y="482092"/>
                  </a:lnTo>
                  <a:lnTo>
                    <a:pt x="1470642" y="484462"/>
                  </a:lnTo>
                  <a:lnTo>
                    <a:pt x="1467897" y="484890"/>
                  </a:lnTo>
                  <a:lnTo>
                    <a:pt x="1465958" y="485568"/>
                  </a:lnTo>
                  <a:lnTo>
                    <a:pt x="1456707" y="487044"/>
                  </a:lnTo>
                  <a:lnTo>
                    <a:pt x="1453077" y="487342"/>
                  </a:lnTo>
                  <a:lnTo>
                    <a:pt x="1452606" y="487450"/>
                  </a:lnTo>
                  <a:lnTo>
                    <a:pt x="1445172" y="487713"/>
                  </a:lnTo>
                  <a:lnTo>
                    <a:pt x="1437082" y="488421"/>
                  </a:lnTo>
                  <a:lnTo>
                    <a:pt x="1435580" y="488486"/>
                  </a:lnTo>
                  <a:lnTo>
                    <a:pt x="1435416" y="488525"/>
                  </a:lnTo>
                  <a:lnTo>
                    <a:pt x="1427227" y="488840"/>
                  </a:lnTo>
                  <a:lnTo>
                    <a:pt x="1425940" y="488866"/>
                  </a:lnTo>
                  <a:lnTo>
                    <a:pt x="1400410" y="488866"/>
                  </a:lnTo>
                  <a:lnTo>
                    <a:pt x="1398817" y="488827"/>
                  </a:lnTo>
                  <a:lnTo>
                    <a:pt x="1390882" y="488430"/>
                  </a:lnTo>
                  <a:lnTo>
                    <a:pt x="1390705" y="488382"/>
                  </a:lnTo>
                  <a:lnTo>
                    <a:pt x="1389531" y="488330"/>
                  </a:lnTo>
                  <a:lnTo>
                    <a:pt x="1381955" y="487610"/>
                  </a:lnTo>
                  <a:lnTo>
                    <a:pt x="1374780" y="487251"/>
                  </a:lnTo>
                  <a:lnTo>
                    <a:pt x="1374452" y="487169"/>
                  </a:lnTo>
                  <a:lnTo>
                    <a:pt x="1372496" y="487048"/>
                  </a:lnTo>
                  <a:lnTo>
                    <a:pt x="1362908" y="485853"/>
                  </a:lnTo>
                  <a:lnTo>
                    <a:pt x="1361501" y="485399"/>
                  </a:lnTo>
                  <a:lnTo>
                    <a:pt x="1358906" y="485067"/>
                  </a:lnTo>
                  <a:lnTo>
                    <a:pt x="1353186" y="483565"/>
                  </a:lnTo>
                  <a:lnTo>
                    <a:pt x="1346629" y="482632"/>
                  </a:lnTo>
                  <a:lnTo>
                    <a:pt x="1344820" y="482019"/>
                  </a:lnTo>
                  <a:lnTo>
                    <a:pt x="1342148" y="481626"/>
                  </a:lnTo>
                  <a:lnTo>
                    <a:pt x="1335824" y="479735"/>
                  </a:lnTo>
                  <a:lnTo>
                    <a:pt x="1329037" y="478449"/>
                  </a:lnTo>
                  <a:lnTo>
                    <a:pt x="1328411" y="478207"/>
                  </a:lnTo>
                  <a:lnTo>
                    <a:pt x="1327470" y="478095"/>
                  </a:lnTo>
                  <a:lnTo>
                    <a:pt x="1319393" y="476079"/>
                  </a:lnTo>
                  <a:lnTo>
                    <a:pt x="1319018" y="475915"/>
                  </a:lnTo>
                  <a:lnTo>
                    <a:pt x="1318590" y="475854"/>
                  </a:lnTo>
                  <a:lnTo>
                    <a:pt x="1310116" y="473441"/>
                  </a:lnTo>
                  <a:lnTo>
                    <a:pt x="1309745" y="473264"/>
                  </a:lnTo>
                  <a:lnTo>
                    <a:pt x="1309382" y="473208"/>
                  </a:lnTo>
                  <a:lnTo>
                    <a:pt x="1299337" y="470001"/>
                  </a:lnTo>
                  <a:lnTo>
                    <a:pt x="1298680" y="469664"/>
                  </a:lnTo>
                  <a:lnTo>
                    <a:pt x="1298111" y="469560"/>
                  </a:lnTo>
                  <a:lnTo>
                    <a:pt x="1289278" y="466266"/>
                  </a:lnTo>
                  <a:lnTo>
                    <a:pt x="1287487" y="465248"/>
                  </a:lnTo>
                  <a:lnTo>
                    <a:pt x="1286416" y="464997"/>
                  </a:lnTo>
                  <a:lnTo>
                    <a:pt x="1279470" y="461531"/>
                  </a:lnTo>
                  <a:lnTo>
                    <a:pt x="1271708" y="458297"/>
                  </a:lnTo>
                  <a:lnTo>
                    <a:pt x="1270499" y="457559"/>
                  </a:lnTo>
                  <a:lnTo>
                    <a:pt x="1268850" y="456894"/>
                  </a:lnTo>
                  <a:lnTo>
                    <a:pt x="1264136" y="454308"/>
                  </a:lnTo>
                  <a:lnTo>
                    <a:pt x="1263243" y="455876"/>
                  </a:lnTo>
                  <a:lnTo>
                    <a:pt x="1256128" y="464574"/>
                  </a:lnTo>
                  <a:lnTo>
                    <a:pt x="1255666" y="464937"/>
                  </a:lnTo>
                  <a:lnTo>
                    <a:pt x="1255286" y="465554"/>
                  </a:lnTo>
                  <a:lnTo>
                    <a:pt x="1247861" y="473890"/>
                  </a:lnTo>
                  <a:lnTo>
                    <a:pt x="1247145" y="474421"/>
                  </a:lnTo>
                  <a:lnTo>
                    <a:pt x="1246605" y="475220"/>
                  </a:lnTo>
                  <a:lnTo>
                    <a:pt x="1239141" y="482680"/>
                  </a:lnTo>
                  <a:lnTo>
                    <a:pt x="1238433" y="483159"/>
                  </a:lnTo>
                  <a:lnTo>
                    <a:pt x="1237967" y="483798"/>
                  </a:lnTo>
                  <a:lnTo>
                    <a:pt x="1229747" y="491236"/>
                  </a:lnTo>
                  <a:lnTo>
                    <a:pt x="1229320" y="491503"/>
                  </a:lnTo>
                  <a:lnTo>
                    <a:pt x="1229065" y="491836"/>
                  </a:lnTo>
                  <a:lnTo>
                    <a:pt x="1220859" y="498872"/>
                  </a:lnTo>
                  <a:lnTo>
                    <a:pt x="1220004" y="499382"/>
                  </a:lnTo>
                  <a:lnTo>
                    <a:pt x="1219533" y="499952"/>
                  </a:lnTo>
                  <a:lnTo>
                    <a:pt x="1212082" y="505711"/>
                  </a:lnTo>
                  <a:lnTo>
                    <a:pt x="1211508" y="506021"/>
                  </a:lnTo>
                  <a:lnTo>
                    <a:pt x="1211227" y="506349"/>
                  </a:lnTo>
                  <a:lnTo>
                    <a:pt x="1202222" y="512881"/>
                  </a:lnTo>
                  <a:lnTo>
                    <a:pt x="1201851" y="513071"/>
                  </a:lnTo>
                  <a:lnTo>
                    <a:pt x="1201678" y="513265"/>
                  </a:lnTo>
                  <a:lnTo>
                    <a:pt x="1193476" y="519007"/>
                  </a:lnTo>
                  <a:lnTo>
                    <a:pt x="1192565" y="519464"/>
                  </a:lnTo>
                  <a:lnTo>
                    <a:pt x="1192177" y="519875"/>
                  </a:lnTo>
                  <a:lnTo>
                    <a:pt x="1184393" y="524817"/>
                  </a:lnTo>
                  <a:lnTo>
                    <a:pt x="1182628" y="525629"/>
                  </a:lnTo>
                  <a:lnTo>
                    <a:pt x="1181073" y="526674"/>
                  </a:lnTo>
                  <a:lnTo>
                    <a:pt x="1172565" y="530805"/>
                  </a:lnTo>
                  <a:lnTo>
                    <a:pt x="1172030" y="530930"/>
                  </a:lnTo>
                  <a:lnTo>
                    <a:pt x="1171300" y="531388"/>
                  </a:lnTo>
                  <a:lnTo>
                    <a:pt x="1162813" y="535126"/>
                  </a:lnTo>
                  <a:lnTo>
                    <a:pt x="1162131" y="535273"/>
                  </a:lnTo>
                  <a:lnTo>
                    <a:pt x="1161293" y="535752"/>
                  </a:lnTo>
                  <a:lnTo>
                    <a:pt x="1151645" y="539495"/>
                  </a:lnTo>
                  <a:lnTo>
                    <a:pt x="1151602" y="539504"/>
                  </a:lnTo>
                  <a:lnTo>
                    <a:pt x="1143175" y="542841"/>
                  </a:lnTo>
                  <a:lnTo>
                    <a:pt x="1142372" y="542996"/>
                  </a:lnTo>
                  <a:lnTo>
                    <a:pt x="1141513" y="543449"/>
                  </a:lnTo>
                  <a:lnTo>
                    <a:pt x="1132706" y="546454"/>
                  </a:lnTo>
                  <a:lnTo>
                    <a:pt x="1124167" y="549662"/>
                  </a:lnTo>
                  <a:lnTo>
                    <a:pt x="1121901" y="550080"/>
                  </a:lnTo>
                  <a:lnTo>
                    <a:pt x="1119578" y="551021"/>
                  </a:lnTo>
                  <a:lnTo>
                    <a:pt x="1110754" y="552947"/>
                  </a:lnTo>
                  <a:lnTo>
                    <a:pt x="1109753" y="553059"/>
                  </a:lnTo>
                  <a:lnTo>
                    <a:pt x="1109252" y="553240"/>
                  </a:lnTo>
                  <a:lnTo>
                    <a:pt x="1100407" y="554781"/>
                  </a:lnTo>
                  <a:lnTo>
                    <a:pt x="1100238" y="554799"/>
                  </a:lnTo>
                  <a:lnTo>
                    <a:pt x="1100187" y="554816"/>
                  </a:lnTo>
                  <a:lnTo>
                    <a:pt x="1091721" y="556284"/>
                  </a:lnTo>
                  <a:lnTo>
                    <a:pt x="1089498" y="556478"/>
                  </a:lnTo>
                  <a:lnTo>
                    <a:pt x="1088868" y="556655"/>
                  </a:lnTo>
                  <a:lnTo>
                    <a:pt x="1081222" y="557316"/>
                  </a:lnTo>
                  <a:lnTo>
                    <a:pt x="1073400" y="558317"/>
                  </a:lnTo>
                  <a:lnTo>
                    <a:pt x="1069286" y="558585"/>
                  </a:lnTo>
                  <a:lnTo>
                    <a:pt x="1069022" y="558585"/>
                  </a:lnTo>
                  <a:lnTo>
                    <a:pt x="1059974" y="558507"/>
                  </a:lnTo>
                  <a:lnTo>
                    <a:pt x="1059974" y="558507"/>
                  </a:lnTo>
                  <a:lnTo>
                    <a:pt x="1059961" y="558507"/>
                  </a:lnTo>
                  <a:lnTo>
                    <a:pt x="1051698" y="558429"/>
                  </a:lnTo>
                  <a:lnTo>
                    <a:pt x="1051560" y="558399"/>
                  </a:lnTo>
                  <a:lnTo>
                    <a:pt x="1047688" y="558131"/>
                  </a:lnTo>
                  <a:lnTo>
                    <a:pt x="1039054" y="556927"/>
                  </a:lnTo>
                  <a:lnTo>
                    <a:pt x="1031266" y="556090"/>
                  </a:lnTo>
                  <a:lnTo>
                    <a:pt x="1030619" y="555895"/>
                  </a:lnTo>
                  <a:lnTo>
                    <a:pt x="1028926" y="555736"/>
                  </a:lnTo>
                  <a:lnTo>
                    <a:pt x="1020482" y="554134"/>
                  </a:lnTo>
                  <a:lnTo>
                    <a:pt x="1020452" y="554121"/>
                  </a:lnTo>
                  <a:lnTo>
                    <a:pt x="1012591" y="552623"/>
                  </a:lnTo>
                  <a:lnTo>
                    <a:pt x="1011944" y="552373"/>
                  </a:lnTo>
                  <a:lnTo>
                    <a:pt x="1010981" y="552252"/>
                  </a:lnTo>
                  <a:lnTo>
                    <a:pt x="1003284" y="550309"/>
                  </a:lnTo>
                  <a:lnTo>
                    <a:pt x="1002662" y="550029"/>
                  </a:lnTo>
                  <a:lnTo>
                    <a:pt x="1001971" y="549925"/>
                  </a:lnTo>
                  <a:lnTo>
                    <a:pt x="993320" y="547261"/>
                  </a:lnTo>
                  <a:lnTo>
                    <a:pt x="985476" y="545025"/>
                  </a:lnTo>
                  <a:lnTo>
                    <a:pt x="983918" y="544278"/>
                  </a:lnTo>
                  <a:lnTo>
                    <a:pt x="982636" y="544032"/>
                  </a:lnTo>
                  <a:lnTo>
                    <a:pt x="974239" y="540665"/>
                  </a:lnTo>
                  <a:lnTo>
                    <a:pt x="974062" y="540557"/>
                  </a:lnTo>
                  <a:lnTo>
                    <a:pt x="973950" y="540536"/>
                  </a:lnTo>
                  <a:lnTo>
                    <a:pt x="966456" y="537380"/>
                  </a:lnTo>
                  <a:lnTo>
                    <a:pt x="958318" y="534263"/>
                  </a:lnTo>
                  <a:lnTo>
                    <a:pt x="956341" y="533128"/>
                  </a:lnTo>
                  <a:lnTo>
                    <a:pt x="953621" y="531936"/>
                  </a:lnTo>
                  <a:lnTo>
                    <a:pt x="948195" y="528655"/>
                  </a:lnTo>
                  <a:lnTo>
                    <a:pt x="940688" y="525530"/>
                  </a:lnTo>
                  <a:lnTo>
                    <a:pt x="939073" y="524550"/>
                  </a:lnTo>
                  <a:lnTo>
                    <a:pt x="938193" y="524325"/>
                  </a:lnTo>
                  <a:lnTo>
                    <a:pt x="930603" y="520259"/>
                  </a:lnTo>
                  <a:lnTo>
                    <a:pt x="930336" y="520064"/>
                  </a:lnTo>
                  <a:lnTo>
                    <a:pt x="930055" y="519948"/>
                  </a:lnTo>
                  <a:lnTo>
                    <a:pt x="921659" y="515156"/>
                  </a:lnTo>
                  <a:lnTo>
                    <a:pt x="920799" y="514301"/>
                  </a:lnTo>
                  <a:lnTo>
                    <a:pt x="918671" y="513179"/>
                  </a:lnTo>
                  <a:lnTo>
                    <a:pt x="912485" y="508551"/>
                  </a:lnTo>
                  <a:lnTo>
                    <a:pt x="905828" y="504558"/>
                  </a:lnTo>
                  <a:lnTo>
                    <a:pt x="905535" y="504256"/>
                  </a:lnTo>
                  <a:lnTo>
                    <a:pt x="904844" y="503932"/>
                  </a:lnTo>
                  <a:lnTo>
                    <a:pt x="898101" y="499477"/>
                  </a:lnTo>
                  <a:lnTo>
                    <a:pt x="898088" y="499468"/>
                  </a:lnTo>
                  <a:lnTo>
                    <a:pt x="895040" y="497439"/>
                  </a:lnTo>
                  <a:lnTo>
                    <a:pt x="890585" y="500301"/>
                  </a:lnTo>
                  <a:lnTo>
                    <a:pt x="889389" y="500858"/>
                  </a:lnTo>
                  <a:lnTo>
                    <a:pt x="888953" y="501281"/>
                  </a:lnTo>
                  <a:lnTo>
                    <a:pt x="881213" y="505629"/>
                  </a:lnTo>
                  <a:lnTo>
                    <a:pt x="873330" y="510567"/>
                  </a:lnTo>
                  <a:lnTo>
                    <a:pt x="871314" y="511482"/>
                  </a:lnTo>
                  <a:lnTo>
                    <a:pt x="869652" y="512540"/>
                  </a:lnTo>
                  <a:lnTo>
                    <a:pt x="860379" y="516715"/>
                  </a:lnTo>
                  <a:lnTo>
                    <a:pt x="859788" y="516844"/>
                  </a:lnTo>
                  <a:lnTo>
                    <a:pt x="859050" y="517276"/>
                  </a:lnTo>
                  <a:lnTo>
                    <a:pt x="850575" y="520669"/>
                  </a:lnTo>
                  <a:lnTo>
                    <a:pt x="850567" y="520673"/>
                  </a:lnTo>
                  <a:lnTo>
                    <a:pt x="841432" y="524615"/>
                  </a:lnTo>
                  <a:lnTo>
                    <a:pt x="839662" y="524982"/>
                  </a:lnTo>
                  <a:lnTo>
                    <a:pt x="837331" y="526052"/>
                  </a:lnTo>
                  <a:lnTo>
                    <a:pt x="827691" y="528673"/>
                  </a:lnTo>
                  <a:lnTo>
                    <a:pt x="826785" y="528793"/>
                  </a:lnTo>
                  <a:lnTo>
                    <a:pt x="826185" y="529044"/>
                  </a:lnTo>
                  <a:lnTo>
                    <a:pt x="816851" y="531120"/>
                  </a:lnTo>
                  <a:lnTo>
                    <a:pt x="809007" y="533438"/>
                  </a:lnTo>
                  <a:lnTo>
                    <a:pt x="807307" y="533689"/>
                  </a:lnTo>
                  <a:lnTo>
                    <a:pt x="806106" y="534151"/>
                  </a:lnTo>
                  <a:lnTo>
                    <a:pt x="796458" y="536016"/>
                  </a:lnTo>
                  <a:lnTo>
                    <a:pt x="795323" y="536128"/>
                  </a:lnTo>
                  <a:lnTo>
                    <a:pt x="794852" y="536283"/>
                  </a:lnTo>
                  <a:lnTo>
                    <a:pt x="784392" y="537768"/>
                  </a:lnTo>
                  <a:lnTo>
                    <a:pt x="783753" y="537816"/>
                  </a:lnTo>
                  <a:lnTo>
                    <a:pt x="783563" y="537876"/>
                  </a:lnTo>
                  <a:lnTo>
                    <a:pt x="774299" y="538968"/>
                  </a:lnTo>
                  <a:lnTo>
                    <a:pt x="764245" y="540367"/>
                  </a:lnTo>
                  <a:lnTo>
                    <a:pt x="761646" y="540548"/>
                  </a:lnTo>
                  <a:lnTo>
                    <a:pt x="761301" y="540630"/>
                  </a:lnTo>
                  <a:lnTo>
                    <a:pt x="752619" y="540980"/>
                  </a:lnTo>
                  <a:lnTo>
                    <a:pt x="744072" y="542008"/>
                  </a:lnTo>
                  <a:lnTo>
                    <a:pt x="740515" y="542228"/>
                  </a:lnTo>
                  <a:lnTo>
                    <a:pt x="720484" y="542228"/>
                  </a:lnTo>
                  <a:lnTo>
                    <a:pt x="720207" y="542223"/>
                  </a:lnTo>
                  <a:lnTo>
                    <a:pt x="709588" y="542124"/>
                  </a:lnTo>
                  <a:lnTo>
                    <a:pt x="709359" y="542077"/>
                  </a:lnTo>
                  <a:lnTo>
                    <a:pt x="704438" y="541602"/>
                  </a:lnTo>
                  <a:lnTo>
                    <a:pt x="698338" y="540423"/>
                  </a:lnTo>
                  <a:lnTo>
                    <a:pt x="691107" y="540350"/>
                  </a:lnTo>
                  <a:lnTo>
                    <a:pt x="690770" y="540277"/>
                  </a:lnTo>
                  <a:lnTo>
                    <a:pt x="685085" y="539633"/>
                  </a:lnTo>
                  <a:lnTo>
                    <a:pt x="675881" y="537535"/>
                  </a:lnTo>
                  <a:lnTo>
                    <a:pt x="675846" y="537518"/>
                  </a:lnTo>
                  <a:lnTo>
                    <a:pt x="667061" y="535450"/>
                  </a:lnTo>
                  <a:lnTo>
                    <a:pt x="667001" y="535424"/>
                  </a:lnTo>
                  <a:lnTo>
                    <a:pt x="666962" y="535420"/>
                  </a:lnTo>
                  <a:lnTo>
                    <a:pt x="658535" y="533339"/>
                  </a:lnTo>
                  <a:lnTo>
                    <a:pt x="657681" y="532964"/>
                  </a:lnTo>
                  <a:lnTo>
                    <a:pt x="656761" y="532817"/>
                  </a:lnTo>
                  <a:lnTo>
                    <a:pt x="649871" y="530572"/>
                  </a:lnTo>
                  <a:lnTo>
                    <a:pt x="641449" y="528284"/>
                  </a:lnTo>
                  <a:lnTo>
                    <a:pt x="638673" y="526993"/>
                  </a:lnTo>
                  <a:lnTo>
                    <a:pt x="637028" y="526622"/>
                  </a:lnTo>
                  <a:lnTo>
                    <a:pt x="629400" y="523017"/>
                  </a:lnTo>
                  <a:lnTo>
                    <a:pt x="629387" y="523009"/>
                  </a:lnTo>
                  <a:lnTo>
                    <a:pt x="621841" y="519538"/>
                  </a:lnTo>
                  <a:lnTo>
                    <a:pt x="620809" y="518864"/>
                  </a:lnTo>
                  <a:lnTo>
                    <a:pt x="620244" y="518718"/>
                  </a:lnTo>
                  <a:lnTo>
                    <a:pt x="612452" y="514439"/>
                  </a:lnTo>
                  <a:lnTo>
                    <a:pt x="604487" y="510269"/>
                  </a:lnTo>
                  <a:lnTo>
                    <a:pt x="604016" y="509829"/>
                  </a:lnTo>
                  <a:lnTo>
                    <a:pt x="603416" y="509665"/>
                  </a:lnTo>
                  <a:lnTo>
                    <a:pt x="595862" y="505214"/>
                  </a:lnTo>
                  <a:lnTo>
                    <a:pt x="595149" y="504493"/>
                  </a:lnTo>
                  <a:lnTo>
                    <a:pt x="593449" y="503595"/>
                  </a:lnTo>
                  <a:lnTo>
                    <a:pt x="586520" y="498415"/>
                  </a:lnTo>
                  <a:lnTo>
                    <a:pt x="579949" y="493960"/>
                  </a:lnTo>
                  <a:lnTo>
                    <a:pt x="579388" y="493338"/>
                  </a:lnTo>
                  <a:lnTo>
                    <a:pt x="578253" y="492699"/>
                  </a:lnTo>
                  <a:lnTo>
                    <a:pt x="577411" y="492026"/>
                  </a:lnTo>
                  <a:lnTo>
                    <a:pt x="572075" y="497953"/>
                  </a:lnTo>
                  <a:lnTo>
                    <a:pt x="566053" y="505106"/>
                  </a:lnTo>
                  <a:lnTo>
                    <a:pt x="565065" y="505870"/>
                  </a:lnTo>
                  <a:lnTo>
                    <a:pt x="564270" y="507023"/>
                  </a:lnTo>
                  <a:lnTo>
                    <a:pt x="557130" y="514008"/>
                  </a:lnTo>
                  <a:lnTo>
                    <a:pt x="556042" y="514729"/>
                  </a:lnTo>
                  <a:lnTo>
                    <a:pt x="555364" y="515592"/>
                  </a:lnTo>
                  <a:lnTo>
                    <a:pt x="547879" y="521757"/>
                  </a:lnTo>
                  <a:lnTo>
                    <a:pt x="547041" y="522236"/>
                  </a:lnTo>
                  <a:lnTo>
                    <a:pt x="546609" y="522745"/>
                  </a:lnTo>
                  <a:lnTo>
                    <a:pt x="538761" y="528496"/>
                  </a:lnTo>
                  <a:lnTo>
                    <a:pt x="538204" y="528785"/>
                  </a:lnTo>
                  <a:lnTo>
                    <a:pt x="537950" y="529070"/>
                  </a:lnTo>
                  <a:lnTo>
                    <a:pt x="530123" y="534418"/>
                  </a:lnTo>
                  <a:lnTo>
                    <a:pt x="529881" y="534535"/>
                  </a:lnTo>
                  <a:lnTo>
                    <a:pt x="529778" y="534647"/>
                  </a:lnTo>
                  <a:lnTo>
                    <a:pt x="521627" y="540087"/>
                  </a:lnTo>
                  <a:lnTo>
                    <a:pt x="518545" y="541567"/>
                  </a:lnTo>
                  <a:lnTo>
                    <a:pt x="516166" y="542918"/>
                  </a:lnTo>
                  <a:lnTo>
                    <a:pt x="507835" y="546122"/>
                  </a:lnTo>
                  <a:lnTo>
                    <a:pt x="499442" y="549972"/>
                  </a:lnTo>
                  <a:lnTo>
                    <a:pt x="499144" y="550037"/>
                  </a:lnTo>
                  <a:lnTo>
                    <a:pt x="498791" y="550262"/>
                  </a:lnTo>
                  <a:lnTo>
                    <a:pt x="489928" y="554117"/>
                  </a:lnTo>
                  <a:lnTo>
                    <a:pt x="488598" y="554397"/>
                  </a:lnTo>
                  <a:lnTo>
                    <a:pt x="486858" y="555256"/>
                  </a:lnTo>
                  <a:lnTo>
                    <a:pt x="477193" y="558218"/>
                  </a:lnTo>
                  <a:lnTo>
                    <a:pt x="476260" y="558360"/>
                  </a:lnTo>
                  <a:lnTo>
                    <a:pt x="475544" y="558671"/>
                  </a:lnTo>
                  <a:lnTo>
                    <a:pt x="466664" y="560855"/>
                  </a:lnTo>
                  <a:lnTo>
                    <a:pt x="465878" y="560950"/>
                  </a:lnTo>
                  <a:lnTo>
                    <a:pt x="465416" y="561132"/>
                  </a:lnTo>
                  <a:lnTo>
                    <a:pt x="457279" y="562789"/>
                  </a:lnTo>
                  <a:lnTo>
                    <a:pt x="449020" y="565121"/>
                  </a:lnTo>
                  <a:lnTo>
                    <a:pt x="446335" y="565496"/>
                  </a:lnTo>
                  <a:lnTo>
                    <a:pt x="444854" y="565967"/>
                  </a:lnTo>
                  <a:lnTo>
                    <a:pt x="434783" y="567206"/>
                  </a:lnTo>
                  <a:lnTo>
                    <a:pt x="432974" y="567318"/>
                  </a:lnTo>
                  <a:lnTo>
                    <a:pt x="432702" y="567387"/>
                  </a:lnTo>
                  <a:lnTo>
                    <a:pt x="422890" y="567871"/>
                  </a:lnTo>
                  <a:lnTo>
                    <a:pt x="413595" y="568617"/>
                  </a:lnTo>
                  <a:lnTo>
                    <a:pt x="411355" y="568708"/>
                  </a:lnTo>
                  <a:lnTo>
                    <a:pt x="401141" y="568708"/>
                  </a:lnTo>
                  <a:lnTo>
                    <a:pt x="398374" y="568566"/>
                  </a:lnTo>
                  <a:lnTo>
                    <a:pt x="388648" y="567560"/>
                  </a:lnTo>
                  <a:lnTo>
                    <a:pt x="378926" y="566929"/>
                  </a:lnTo>
                  <a:lnTo>
                    <a:pt x="378921" y="566929"/>
                  </a:lnTo>
                  <a:lnTo>
                    <a:pt x="368405" y="566269"/>
                  </a:lnTo>
                  <a:lnTo>
                    <a:pt x="367507" y="566036"/>
                  </a:lnTo>
                  <a:lnTo>
                    <a:pt x="364395" y="565690"/>
                  </a:lnTo>
                  <a:lnTo>
                    <a:pt x="354453" y="563463"/>
                  </a:lnTo>
                  <a:lnTo>
                    <a:pt x="354349" y="563420"/>
                  </a:lnTo>
                  <a:lnTo>
                    <a:pt x="354237" y="563407"/>
                  </a:lnTo>
                  <a:lnTo>
                    <a:pt x="343872" y="560912"/>
                  </a:lnTo>
                  <a:lnTo>
                    <a:pt x="342452" y="560299"/>
                  </a:lnTo>
                  <a:lnTo>
                    <a:pt x="341126" y="560061"/>
                  </a:lnTo>
                  <a:lnTo>
                    <a:pt x="331163" y="556370"/>
                  </a:lnTo>
                  <a:lnTo>
                    <a:pt x="331128" y="556353"/>
                  </a:lnTo>
                  <a:lnTo>
                    <a:pt x="321381" y="552740"/>
                  </a:lnTo>
                  <a:lnTo>
                    <a:pt x="319982" y="551954"/>
                  </a:lnTo>
                  <a:lnTo>
                    <a:pt x="319131" y="551755"/>
                  </a:lnTo>
                  <a:lnTo>
                    <a:pt x="310005" y="547253"/>
                  </a:lnTo>
                  <a:lnTo>
                    <a:pt x="309867" y="547128"/>
                  </a:lnTo>
                  <a:lnTo>
                    <a:pt x="309682" y="547080"/>
                  </a:lnTo>
                  <a:lnTo>
                    <a:pt x="299722" y="541908"/>
                  </a:lnTo>
                  <a:lnTo>
                    <a:pt x="299161" y="541382"/>
                  </a:lnTo>
                  <a:lnTo>
                    <a:pt x="297573" y="540626"/>
                  </a:lnTo>
                  <a:lnTo>
                    <a:pt x="288770" y="534811"/>
                  </a:lnTo>
                  <a:lnTo>
                    <a:pt x="279588" y="529074"/>
                  </a:lnTo>
                  <a:lnTo>
                    <a:pt x="279122" y="528582"/>
                  </a:lnTo>
                  <a:lnTo>
                    <a:pt x="278073" y="528034"/>
                  </a:lnTo>
                  <a:lnTo>
                    <a:pt x="269409" y="521640"/>
                  </a:lnTo>
                  <a:lnTo>
                    <a:pt x="268567" y="520647"/>
                  </a:lnTo>
                  <a:lnTo>
                    <a:pt x="267108" y="519706"/>
                  </a:lnTo>
                  <a:lnTo>
                    <a:pt x="259808" y="512790"/>
                  </a:lnTo>
                  <a:lnTo>
                    <a:pt x="252158" y="505806"/>
                  </a:lnTo>
                  <a:lnTo>
                    <a:pt x="251834" y="505361"/>
                  </a:lnTo>
                  <a:lnTo>
                    <a:pt x="251351" y="505033"/>
                  </a:lnTo>
                  <a:lnTo>
                    <a:pt x="244983" y="498665"/>
                  </a:lnTo>
                  <a:lnTo>
                    <a:pt x="238279" y="492941"/>
                  </a:lnTo>
                  <a:lnTo>
                    <a:pt x="238111" y="492717"/>
                  </a:lnTo>
                  <a:lnTo>
                    <a:pt x="237826" y="492540"/>
                  </a:lnTo>
                  <a:lnTo>
                    <a:pt x="229947" y="485451"/>
                  </a:lnTo>
                  <a:lnTo>
                    <a:pt x="228665" y="483698"/>
                  </a:lnTo>
                  <a:lnTo>
                    <a:pt x="227159" y="482490"/>
                  </a:lnTo>
                  <a:lnTo>
                    <a:pt x="221736" y="475716"/>
                  </a:lnTo>
                  <a:lnTo>
                    <a:pt x="216047" y="470027"/>
                  </a:lnTo>
                  <a:lnTo>
                    <a:pt x="208976" y="462955"/>
                  </a:lnTo>
                  <a:lnTo>
                    <a:pt x="208065" y="461604"/>
                  </a:lnTo>
                  <a:lnTo>
                    <a:pt x="207024" y="460762"/>
                  </a:lnTo>
                  <a:lnTo>
                    <a:pt x="203899" y="456804"/>
                  </a:lnTo>
                  <a:lnTo>
                    <a:pt x="198075" y="463711"/>
                  </a:lnTo>
                  <a:lnTo>
                    <a:pt x="197881" y="463862"/>
                  </a:lnTo>
                  <a:lnTo>
                    <a:pt x="197726" y="464112"/>
                  </a:lnTo>
                  <a:lnTo>
                    <a:pt x="190607" y="472133"/>
                  </a:lnTo>
                  <a:lnTo>
                    <a:pt x="183233" y="480677"/>
                  </a:lnTo>
                  <a:lnTo>
                    <a:pt x="182254" y="481415"/>
                  </a:lnTo>
                  <a:lnTo>
                    <a:pt x="181502" y="482464"/>
                  </a:lnTo>
                  <a:lnTo>
                    <a:pt x="174280" y="489177"/>
                  </a:lnTo>
                  <a:lnTo>
                    <a:pt x="167114" y="496338"/>
                  </a:lnTo>
                  <a:lnTo>
                    <a:pt x="167023" y="496399"/>
                  </a:lnTo>
                  <a:lnTo>
                    <a:pt x="166963" y="496490"/>
                  </a:lnTo>
                  <a:lnTo>
                    <a:pt x="159831" y="503487"/>
                  </a:lnTo>
                  <a:lnTo>
                    <a:pt x="159663" y="503604"/>
                  </a:lnTo>
                  <a:lnTo>
                    <a:pt x="159551" y="503759"/>
                  </a:lnTo>
                  <a:lnTo>
                    <a:pt x="152311" y="510632"/>
                  </a:lnTo>
                  <a:lnTo>
                    <a:pt x="151681" y="511042"/>
                  </a:lnTo>
                  <a:lnTo>
                    <a:pt x="151288" y="511547"/>
                  </a:lnTo>
                  <a:lnTo>
                    <a:pt x="144083" y="517604"/>
                  </a:lnTo>
                  <a:lnTo>
                    <a:pt x="142986" y="518243"/>
                  </a:lnTo>
                  <a:lnTo>
                    <a:pt x="142438" y="518864"/>
                  </a:lnTo>
                  <a:lnTo>
                    <a:pt x="135363" y="523786"/>
                  </a:lnTo>
                  <a:lnTo>
                    <a:pt x="128740" y="529022"/>
                  </a:lnTo>
                  <a:lnTo>
                    <a:pt x="127545" y="529687"/>
                  </a:lnTo>
                  <a:lnTo>
                    <a:pt x="126996" y="530274"/>
                  </a:lnTo>
                  <a:lnTo>
                    <a:pt x="119942" y="534828"/>
                  </a:lnTo>
                  <a:lnTo>
                    <a:pt x="118824" y="535161"/>
                  </a:lnTo>
                  <a:lnTo>
                    <a:pt x="117914" y="535998"/>
                  </a:lnTo>
                  <a:lnTo>
                    <a:pt x="110514" y="539754"/>
                  </a:lnTo>
                  <a:lnTo>
                    <a:pt x="110506" y="539758"/>
                  </a:lnTo>
                  <a:lnTo>
                    <a:pt x="103793" y="543354"/>
                  </a:lnTo>
                  <a:lnTo>
                    <a:pt x="103223" y="543497"/>
                  </a:lnTo>
                  <a:lnTo>
                    <a:pt x="102847" y="543834"/>
                  </a:lnTo>
                  <a:lnTo>
                    <a:pt x="96139" y="547058"/>
                  </a:lnTo>
                  <a:lnTo>
                    <a:pt x="90458" y="550154"/>
                  </a:lnTo>
                  <a:lnTo>
                    <a:pt x="89193" y="550477"/>
                  </a:lnTo>
                  <a:lnTo>
                    <a:pt x="85079" y="552222"/>
                  </a:lnTo>
                  <a:lnTo>
                    <a:pt x="79186" y="553612"/>
                  </a:lnTo>
                  <a:lnTo>
                    <a:pt x="74265" y="555196"/>
                  </a:lnTo>
                  <a:lnTo>
                    <a:pt x="73483" y="555321"/>
                  </a:lnTo>
                  <a:lnTo>
                    <a:pt x="72840" y="555606"/>
                  </a:lnTo>
                  <a:lnTo>
                    <a:pt x="67263" y="557022"/>
                  </a:lnTo>
                  <a:lnTo>
                    <a:pt x="63157" y="558252"/>
                  </a:lnTo>
                  <a:lnTo>
                    <a:pt x="62389" y="558365"/>
                  </a:lnTo>
                  <a:lnTo>
                    <a:pt x="61819" y="558606"/>
                  </a:lnTo>
                  <a:lnTo>
                    <a:pt x="57601" y="559599"/>
                  </a:lnTo>
                  <a:lnTo>
                    <a:pt x="57584" y="559604"/>
                  </a:lnTo>
                  <a:lnTo>
                    <a:pt x="54035" y="560514"/>
                  </a:lnTo>
                  <a:lnTo>
                    <a:pt x="50733" y="560937"/>
                  </a:lnTo>
                  <a:lnTo>
                    <a:pt x="49839" y="561158"/>
                  </a:lnTo>
                  <a:lnTo>
                    <a:pt x="48242" y="561240"/>
                  </a:lnTo>
                  <a:lnTo>
                    <a:pt x="46209" y="561822"/>
                  </a:lnTo>
                  <a:lnTo>
                    <a:pt x="44508" y="562069"/>
                  </a:lnTo>
                  <a:lnTo>
                    <a:pt x="43463" y="562423"/>
                  </a:lnTo>
                  <a:lnTo>
                    <a:pt x="41443" y="562720"/>
                  </a:lnTo>
                  <a:lnTo>
                    <a:pt x="39496" y="563251"/>
                  </a:lnTo>
                  <a:lnTo>
                    <a:pt x="34272" y="563964"/>
                  </a:lnTo>
                  <a:lnTo>
                    <a:pt x="32394" y="563873"/>
                  </a:lnTo>
                  <a:lnTo>
                    <a:pt x="30754" y="563713"/>
                  </a:lnTo>
                  <a:lnTo>
                    <a:pt x="30370" y="563791"/>
                  </a:lnTo>
                  <a:lnTo>
                    <a:pt x="26683" y="564728"/>
                  </a:lnTo>
                  <a:lnTo>
                    <a:pt x="23968" y="564883"/>
                  </a:lnTo>
                  <a:lnTo>
                    <a:pt x="22880" y="564913"/>
                  </a:lnTo>
                  <a:lnTo>
                    <a:pt x="20411" y="564749"/>
                  </a:lnTo>
                  <a:lnTo>
                    <a:pt x="20078" y="564702"/>
                  </a:lnTo>
                  <a:lnTo>
                    <a:pt x="18166" y="564702"/>
                  </a:lnTo>
                  <a:lnTo>
                    <a:pt x="11095" y="563277"/>
                  </a:lnTo>
                  <a:lnTo>
                    <a:pt x="5318" y="559383"/>
                  </a:lnTo>
                  <a:lnTo>
                    <a:pt x="1425" y="553607"/>
                  </a:lnTo>
                  <a:lnTo>
                    <a:pt x="0" y="546536"/>
                  </a:lnTo>
                  <a:lnTo>
                    <a:pt x="1425" y="539465"/>
                  </a:lnTo>
                  <a:lnTo>
                    <a:pt x="5318" y="533689"/>
                  </a:lnTo>
                  <a:lnTo>
                    <a:pt x="11095" y="529795"/>
                  </a:lnTo>
                  <a:lnTo>
                    <a:pt x="18166" y="528370"/>
                  </a:lnTo>
                  <a:lnTo>
                    <a:pt x="19128" y="528370"/>
                  </a:lnTo>
                  <a:lnTo>
                    <a:pt x="19137" y="528366"/>
                  </a:lnTo>
                  <a:lnTo>
                    <a:pt x="19582" y="528241"/>
                  </a:lnTo>
                  <a:lnTo>
                    <a:pt x="20160" y="527796"/>
                  </a:lnTo>
                  <a:lnTo>
                    <a:pt x="26877" y="525815"/>
                  </a:lnTo>
                  <a:lnTo>
                    <a:pt x="29131" y="525586"/>
                  </a:lnTo>
                  <a:lnTo>
                    <a:pt x="29256" y="525582"/>
                  </a:lnTo>
                  <a:lnTo>
                    <a:pt x="29282" y="525573"/>
                  </a:lnTo>
                  <a:lnTo>
                    <a:pt x="29342" y="525569"/>
                  </a:lnTo>
                  <a:lnTo>
                    <a:pt x="30016" y="525409"/>
                  </a:lnTo>
                  <a:lnTo>
                    <a:pt x="30763" y="524843"/>
                  </a:lnTo>
                  <a:lnTo>
                    <a:pt x="33133" y="523989"/>
                  </a:lnTo>
                  <a:lnTo>
                    <a:pt x="36478" y="522499"/>
                  </a:lnTo>
                  <a:lnTo>
                    <a:pt x="38486" y="522068"/>
                  </a:lnTo>
                  <a:lnTo>
                    <a:pt x="41857" y="520915"/>
                  </a:lnTo>
                  <a:lnTo>
                    <a:pt x="43878" y="520613"/>
                  </a:lnTo>
                  <a:lnTo>
                    <a:pt x="45825" y="519935"/>
                  </a:lnTo>
                  <a:lnTo>
                    <a:pt x="46217" y="519870"/>
                  </a:lnTo>
                  <a:lnTo>
                    <a:pt x="46571" y="519693"/>
                  </a:lnTo>
                  <a:lnTo>
                    <a:pt x="50396" y="518497"/>
                  </a:lnTo>
                  <a:lnTo>
                    <a:pt x="54329" y="517038"/>
                  </a:lnTo>
                  <a:lnTo>
                    <a:pt x="55210" y="516879"/>
                  </a:lnTo>
                  <a:lnTo>
                    <a:pt x="56095" y="516464"/>
                  </a:lnTo>
                  <a:lnTo>
                    <a:pt x="61422" y="514966"/>
                  </a:lnTo>
                  <a:lnTo>
                    <a:pt x="66486" y="513213"/>
                  </a:lnTo>
                  <a:lnTo>
                    <a:pt x="67647" y="513015"/>
                  </a:lnTo>
                  <a:lnTo>
                    <a:pt x="68700" y="512570"/>
                  </a:lnTo>
                  <a:lnTo>
                    <a:pt x="72313" y="511715"/>
                  </a:lnTo>
                  <a:lnTo>
                    <a:pt x="75724" y="509734"/>
                  </a:lnTo>
                  <a:lnTo>
                    <a:pt x="76285" y="509583"/>
                  </a:lnTo>
                  <a:lnTo>
                    <a:pt x="76695" y="509199"/>
                  </a:lnTo>
                  <a:lnTo>
                    <a:pt x="83369" y="505724"/>
                  </a:lnTo>
                  <a:lnTo>
                    <a:pt x="89801" y="502011"/>
                  </a:lnTo>
                  <a:lnTo>
                    <a:pt x="90117" y="501929"/>
                  </a:lnTo>
                  <a:lnTo>
                    <a:pt x="90341" y="501713"/>
                  </a:lnTo>
                  <a:lnTo>
                    <a:pt x="96782" y="498195"/>
                  </a:lnTo>
                  <a:lnTo>
                    <a:pt x="101790" y="494745"/>
                  </a:lnTo>
                  <a:lnTo>
                    <a:pt x="107704" y="489552"/>
                  </a:lnTo>
                  <a:lnTo>
                    <a:pt x="108351" y="489159"/>
                  </a:lnTo>
                  <a:lnTo>
                    <a:pt x="108714" y="488715"/>
                  </a:lnTo>
                  <a:lnTo>
                    <a:pt x="115220" y="483642"/>
                  </a:lnTo>
                  <a:lnTo>
                    <a:pt x="120888" y="478315"/>
                  </a:lnTo>
                  <a:lnTo>
                    <a:pt x="127333" y="471525"/>
                  </a:lnTo>
                  <a:lnTo>
                    <a:pt x="127484" y="471417"/>
                  </a:lnTo>
                  <a:lnTo>
                    <a:pt x="127592" y="471257"/>
                  </a:lnTo>
                  <a:lnTo>
                    <a:pt x="134599" y="464117"/>
                  </a:lnTo>
                  <a:lnTo>
                    <a:pt x="134685" y="464056"/>
                  </a:lnTo>
                  <a:lnTo>
                    <a:pt x="134745" y="463970"/>
                  </a:lnTo>
                  <a:lnTo>
                    <a:pt x="142209" y="456506"/>
                  </a:lnTo>
                  <a:lnTo>
                    <a:pt x="142378" y="456394"/>
                  </a:lnTo>
                  <a:lnTo>
                    <a:pt x="142490" y="456230"/>
                  </a:lnTo>
                  <a:lnTo>
                    <a:pt x="149134" y="449806"/>
                  </a:lnTo>
                  <a:lnTo>
                    <a:pt x="155773" y="442122"/>
                  </a:lnTo>
                  <a:lnTo>
                    <a:pt x="162400" y="434118"/>
                  </a:lnTo>
                  <a:lnTo>
                    <a:pt x="168392" y="426563"/>
                  </a:lnTo>
                  <a:lnTo>
                    <a:pt x="173529" y="418413"/>
                  </a:lnTo>
                  <a:lnTo>
                    <a:pt x="173879" y="418085"/>
                  </a:lnTo>
                  <a:lnTo>
                    <a:pt x="174250" y="417355"/>
                  </a:lnTo>
                  <a:lnTo>
                    <a:pt x="175152" y="416095"/>
                  </a:lnTo>
                  <a:lnTo>
                    <a:pt x="173922" y="414200"/>
                  </a:lnTo>
                  <a:lnTo>
                    <a:pt x="173628" y="413582"/>
                  </a:lnTo>
                  <a:lnTo>
                    <a:pt x="173382" y="413341"/>
                  </a:lnTo>
                  <a:lnTo>
                    <a:pt x="168733" y="405596"/>
                  </a:lnTo>
                  <a:lnTo>
                    <a:pt x="168716" y="405527"/>
                  </a:lnTo>
                  <a:lnTo>
                    <a:pt x="168668" y="405484"/>
                  </a:lnTo>
                  <a:lnTo>
                    <a:pt x="164019" y="397739"/>
                  </a:lnTo>
                  <a:lnTo>
                    <a:pt x="163976" y="397588"/>
                  </a:lnTo>
                  <a:lnTo>
                    <a:pt x="163872" y="397484"/>
                  </a:lnTo>
                  <a:lnTo>
                    <a:pt x="158825" y="388958"/>
                  </a:lnTo>
                  <a:lnTo>
                    <a:pt x="158454" y="387603"/>
                  </a:lnTo>
                  <a:lnTo>
                    <a:pt x="157591" y="386606"/>
                  </a:lnTo>
                  <a:lnTo>
                    <a:pt x="154461" y="379850"/>
                  </a:lnTo>
                  <a:lnTo>
                    <a:pt x="150714" y="373042"/>
                  </a:lnTo>
                  <a:lnTo>
                    <a:pt x="145931" y="364956"/>
                  </a:lnTo>
                  <a:lnTo>
                    <a:pt x="145650" y="363937"/>
                  </a:lnTo>
                  <a:lnTo>
                    <a:pt x="144247" y="361584"/>
                  </a:lnTo>
                  <a:lnTo>
                    <a:pt x="140949" y="353533"/>
                  </a:lnTo>
                  <a:lnTo>
                    <a:pt x="137046" y="345379"/>
                  </a:lnTo>
                  <a:lnTo>
                    <a:pt x="136817" y="344390"/>
                  </a:lnTo>
                  <a:lnTo>
                    <a:pt x="136010" y="342909"/>
                  </a:lnTo>
                  <a:lnTo>
                    <a:pt x="132531" y="333265"/>
                  </a:lnTo>
                  <a:lnTo>
                    <a:pt x="132522" y="333231"/>
                  </a:lnTo>
                  <a:lnTo>
                    <a:pt x="129112" y="324143"/>
                  </a:lnTo>
                  <a:lnTo>
                    <a:pt x="128952" y="323280"/>
                  </a:lnTo>
                  <a:lnTo>
                    <a:pt x="128520" y="322395"/>
                  </a:lnTo>
                  <a:lnTo>
                    <a:pt x="125490" y="312337"/>
                  </a:lnTo>
                  <a:lnTo>
                    <a:pt x="125378" y="311590"/>
                  </a:lnTo>
                  <a:lnTo>
                    <a:pt x="125127" y="311024"/>
                  </a:lnTo>
                  <a:lnTo>
                    <a:pt x="122736" y="301479"/>
                  </a:lnTo>
                  <a:lnTo>
                    <a:pt x="119429" y="292893"/>
                  </a:lnTo>
                  <a:lnTo>
                    <a:pt x="119045" y="290842"/>
                  </a:lnTo>
                  <a:lnTo>
                    <a:pt x="118190" y="288654"/>
                  </a:lnTo>
                  <a:lnTo>
                    <a:pt x="116705" y="281250"/>
                  </a:lnTo>
                  <a:lnTo>
                    <a:pt x="113795" y="274278"/>
                  </a:lnTo>
                  <a:lnTo>
                    <a:pt x="113433" y="272487"/>
                  </a:lnTo>
                  <a:lnTo>
                    <a:pt x="112478" y="270229"/>
                  </a:lnTo>
                  <a:lnTo>
                    <a:pt x="110484" y="261776"/>
                  </a:lnTo>
                  <a:lnTo>
                    <a:pt x="110454" y="261539"/>
                  </a:lnTo>
                  <a:lnTo>
                    <a:pt x="110406" y="261418"/>
                  </a:lnTo>
                  <a:lnTo>
                    <a:pt x="108472" y="252948"/>
                  </a:lnTo>
                  <a:lnTo>
                    <a:pt x="108472" y="252927"/>
                  </a:lnTo>
                  <a:lnTo>
                    <a:pt x="106249" y="244047"/>
                  </a:lnTo>
                  <a:lnTo>
                    <a:pt x="106232" y="243926"/>
                  </a:lnTo>
                  <a:lnTo>
                    <a:pt x="106210" y="243874"/>
                  </a:lnTo>
                  <a:lnTo>
                    <a:pt x="104285" y="236190"/>
                  </a:lnTo>
                  <a:lnTo>
                    <a:pt x="104246" y="235905"/>
                  </a:lnTo>
                  <a:lnTo>
                    <a:pt x="104177" y="235745"/>
                  </a:lnTo>
                  <a:lnTo>
                    <a:pt x="102252" y="227668"/>
                  </a:lnTo>
                  <a:lnTo>
                    <a:pt x="102105" y="226459"/>
                  </a:lnTo>
                  <a:lnTo>
                    <a:pt x="101876" y="225812"/>
                  </a:lnTo>
                  <a:lnTo>
                    <a:pt x="100719" y="218892"/>
                  </a:lnTo>
                  <a:lnTo>
                    <a:pt x="100529" y="216668"/>
                  </a:lnTo>
                  <a:lnTo>
                    <a:pt x="100404" y="216185"/>
                  </a:lnTo>
                  <a:lnTo>
                    <a:pt x="100132" y="211864"/>
                  </a:lnTo>
                  <a:lnTo>
                    <a:pt x="99018" y="206869"/>
                  </a:lnTo>
                  <a:lnTo>
                    <a:pt x="98392" y="201270"/>
                  </a:lnTo>
                  <a:lnTo>
                    <a:pt x="98392" y="197164"/>
                  </a:lnTo>
                  <a:lnTo>
                    <a:pt x="97874" y="193555"/>
                  </a:lnTo>
                  <a:lnTo>
                    <a:pt x="97607" y="189877"/>
                  </a:lnTo>
                  <a:lnTo>
                    <a:pt x="97857" y="186337"/>
                  </a:lnTo>
                  <a:lnTo>
                    <a:pt x="98660" y="180704"/>
                  </a:lnTo>
                  <a:lnTo>
                    <a:pt x="98746" y="180445"/>
                  </a:lnTo>
                  <a:lnTo>
                    <a:pt x="98794" y="179901"/>
                  </a:lnTo>
                  <a:lnTo>
                    <a:pt x="99588" y="175519"/>
                  </a:lnTo>
                  <a:lnTo>
                    <a:pt x="100171" y="171996"/>
                  </a:lnTo>
                  <a:lnTo>
                    <a:pt x="100490" y="168819"/>
                  </a:lnTo>
                  <a:lnTo>
                    <a:pt x="100879" y="167498"/>
                  </a:lnTo>
                  <a:lnTo>
                    <a:pt x="101237" y="164826"/>
                  </a:lnTo>
                  <a:lnTo>
                    <a:pt x="101859" y="162538"/>
                  </a:lnTo>
                  <a:lnTo>
                    <a:pt x="101971" y="161398"/>
                  </a:lnTo>
                  <a:lnTo>
                    <a:pt x="102554" y="159425"/>
                  </a:lnTo>
                  <a:lnTo>
                    <a:pt x="103055" y="156222"/>
                  </a:lnTo>
                  <a:lnTo>
                    <a:pt x="104134" y="154055"/>
                  </a:lnTo>
                  <a:lnTo>
                    <a:pt x="104587" y="152523"/>
                  </a:lnTo>
                  <a:lnTo>
                    <a:pt x="105481" y="151353"/>
                  </a:lnTo>
                  <a:lnTo>
                    <a:pt x="106383" y="149544"/>
                  </a:lnTo>
                  <a:lnTo>
                    <a:pt x="107557" y="147865"/>
                  </a:lnTo>
                  <a:lnTo>
                    <a:pt x="108067" y="146639"/>
                  </a:lnTo>
                  <a:lnTo>
                    <a:pt x="108602" y="145758"/>
                  </a:lnTo>
                  <a:lnTo>
                    <a:pt x="108731" y="145214"/>
                  </a:lnTo>
                  <a:lnTo>
                    <a:pt x="110367" y="141924"/>
                  </a:lnTo>
                  <a:lnTo>
                    <a:pt x="110380" y="141916"/>
                  </a:lnTo>
                  <a:lnTo>
                    <a:pt x="112332" y="138000"/>
                  </a:lnTo>
                  <a:lnTo>
                    <a:pt x="113558" y="136662"/>
                  </a:lnTo>
                  <a:lnTo>
                    <a:pt x="118216" y="130441"/>
                  </a:lnTo>
                  <a:lnTo>
                    <a:pt x="120094" y="128797"/>
                  </a:lnTo>
                  <a:lnTo>
                    <a:pt x="120396" y="128451"/>
                  </a:lnTo>
                  <a:lnTo>
                    <a:pt x="121354" y="126914"/>
                  </a:lnTo>
                  <a:lnTo>
                    <a:pt x="124531" y="123901"/>
                  </a:lnTo>
                  <a:lnTo>
                    <a:pt x="128218" y="119727"/>
                  </a:lnTo>
                  <a:lnTo>
                    <a:pt x="129034" y="119152"/>
                  </a:lnTo>
                  <a:lnTo>
                    <a:pt x="129492" y="118561"/>
                  </a:lnTo>
                  <a:lnTo>
                    <a:pt x="135225" y="113886"/>
                  </a:lnTo>
                  <a:lnTo>
                    <a:pt x="137111" y="112055"/>
                  </a:lnTo>
                  <a:lnTo>
                    <a:pt x="139149" y="110920"/>
                  </a:lnTo>
                  <a:lnTo>
                    <a:pt x="140841" y="109651"/>
                  </a:lnTo>
                  <a:lnTo>
                    <a:pt x="144899" y="107492"/>
                  </a:lnTo>
                  <a:lnTo>
                    <a:pt x="145792" y="106733"/>
                  </a:lnTo>
                  <a:lnTo>
                    <a:pt x="147718" y="105873"/>
                  </a:lnTo>
                  <a:lnTo>
                    <a:pt x="149242" y="104919"/>
                  </a:lnTo>
                  <a:lnTo>
                    <a:pt x="150468" y="104565"/>
                  </a:lnTo>
                  <a:lnTo>
                    <a:pt x="151435" y="103689"/>
                  </a:lnTo>
                  <a:lnTo>
                    <a:pt x="156006" y="101397"/>
                  </a:lnTo>
                  <a:lnTo>
                    <a:pt x="156814" y="101203"/>
                  </a:lnTo>
                  <a:lnTo>
                    <a:pt x="158061" y="100473"/>
                  </a:lnTo>
                  <a:lnTo>
                    <a:pt x="161821" y="98962"/>
                  </a:lnTo>
                  <a:lnTo>
                    <a:pt x="162892" y="98751"/>
                  </a:lnTo>
                  <a:lnTo>
                    <a:pt x="164109" y="98159"/>
                  </a:lnTo>
                  <a:lnTo>
                    <a:pt x="167856" y="97028"/>
                  </a:lnTo>
                  <a:lnTo>
                    <a:pt x="169566" y="96773"/>
                  </a:lnTo>
                  <a:lnTo>
                    <a:pt x="170770" y="96324"/>
                  </a:lnTo>
                  <a:lnTo>
                    <a:pt x="172985" y="95919"/>
                  </a:lnTo>
                  <a:lnTo>
                    <a:pt x="175131" y="95137"/>
                  </a:lnTo>
                  <a:lnTo>
                    <a:pt x="183924" y="93562"/>
                  </a:lnTo>
                  <a:lnTo>
                    <a:pt x="186147" y="93562"/>
                  </a:lnTo>
                  <a:lnTo>
                    <a:pt x="188664" y="93143"/>
                  </a:lnTo>
                  <a:lnTo>
                    <a:pt x="190400" y="92992"/>
                  </a:lnTo>
                  <a:lnTo>
                    <a:pt x="190866" y="92862"/>
                  </a:lnTo>
                  <a:lnTo>
                    <a:pt x="194358" y="92573"/>
                  </a:lnTo>
                  <a:lnTo>
                    <a:pt x="197324" y="92029"/>
                  </a:lnTo>
                  <a:lnTo>
                    <a:pt x="199154" y="91861"/>
                  </a:lnTo>
                  <a:lnTo>
                    <a:pt x="199711" y="91701"/>
                  </a:lnTo>
                  <a:lnTo>
                    <a:pt x="203929" y="91317"/>
                  </a:lnTo>
                  <a:lnTo>
                    <a:pt x="206316" y="91204"/>
                  </a:lnTo>
                  <a:lnTo>
                    <a:pt x="211173" y="91204"/>
                  </a:lnTo>
                  <a:lnTo>
                    <a:pt x="215222" y="91127"/>
                  </a:lnTo>
                  <a:lnTo>
                    <a:pt x="215740" y="91122"/>
                  </a:lnTo>
                  <a:lnTo>
                    <a:pt x="219837" y="91122"/>
                  </a:lnTo>
                  <a:lnTo>
                    <a:pt x="224296" y="91040"/>
                  </a:lnTo>
                  <a:lnTo>
                    <a:pt x="224776" y="91036"/>
                  </a:lnTo>
                  <a:lnTo>
                    <a:pt x="227072" y="91140"/>
                  </a:lnTo>
                  <a:lnTo>
                    <a:pt x="231497" y="91541"/>
                  </a:lnTo>
                  <a:lnTo>
                    <a:pt x="231799" y="91628"/>
                  </a:lnTo>
                  <a:lnTo>
                    <a:pt x="232827" y="91705"/>
                  </a:lnTo>
                  <a:lnTo>
                    <a:pt x="237696" y="92426"/>
                  </a:lnTo>
                  <a:lnTo>
                    <a:pt x="238771" y="92793"/>
                  </a:lnTo>
                  <a:lnTo>
                    <a:pt x="240511" y="93026"/>
                  </a:lnTo>
                  <a:lnTo>
                    <a:pt x="243585" y="93864"/>
                  </a:lnTo>
                  <a:lnTo>
                    <a:pt x="246736" y="94377"/>
                  </a:lnTo>
                  <a:lnTo>
                    <a:pt x="248916" y="95159"/>
                  </a:lnTo>
                  <a:lnTo>
                    <a:pt x="251182" y="95556"/>
                  </a:lnTo>
                  <a:lnTo>
                    <a:pt x="255681" y="97183"/>
                  </a:lnTo>
                  <a:lnTo>
                    <a:pt x="257680" y="98297"/>
                  </a:lnTo>
                  <a:lnTo>
                    <a:pt x="260490" y="99584"/>
                  </a:lnTo>
                  <a:lnTo>
                    <a:pt x="263361" y="101410"/>
                  </a:lnTo>
                  <a:lnTo>
                    <a:pt x="267060" y="103115"/>
                  </a:lnTo>
                  <a:lnTo>
                    <a:pt x="268187" y="104099"/>
                  </a:lnTo>
                  <a:lnTo>
                    <a:pt x="273173" y="107151"/>
                  </a:lnTo>
                  <a:lnTo>
                    <a:pt x="276735" y="110316"/>
                  </a:lnTo>
                  <a:lnTo>
                    <a:pt x="277693" y="111615"/>
                  </a:lnTo>
                  <a:lnTo>
                    <a:pt x="278962" y="112565"/>
                  </a:lnTo>
                  <a:lnTo>
                    <a:pt x="281686" y="115677"/>
                  </a:lnTo>
                  <a:lnTo>
                    <a:pt x="282981" y="117814"/>
                  </a:lnTo>
                  <a:lnTo>
                    <a:pt x="284039" y="118811"/>
                  </a:lnTo>
                  <a:lnTo>
                    <a:pt x="286728" y="123033"/>
                  </a:lnTo>
                  <a:lnTo>
                    <a:pt x="287566" y="124851"/>
                  </a:lnTo>
                  <a:lnTo>
                    <a:pt x="288088" y="125425"/>
                  </a:lnTo>
                  <a:lnTo>
                    <a:pt x="290139" y="129522"/>
                  </a:lnTo>
                  <a:lnTo>
                    <a:pt x="292327" y="132798"/>
                  </a:lnTo>
                  <a:lnTo>
                    <a:pt x="293329" y="134892"/>
                  </a:lnTo>
                  <a:lnTo>
                    <a:pt x="294210" y="136101"/>
                  </a:lnTo>
                  <a:lnTo>
                    <a:pt x="294555" y="137443"/>
                  </a:lnTo>
                  <a:lnTo>
                    <a:pt x="295531" y="139481"/>
                  </a:lnTo>
                  <a:lnTo>
                    <a:pt x="296187" y="143824"/>
                  </a:lnTo>
                  <a:lnTo>
                    <a:pt x="296631" y="145564"/>
                  </a:lnTo>
                  <a:lnTo>
                    <a:pt x="296947" y="150882"/>
                  </a:lnTo>
                  <a:lnTo>
                    <a:pt x="297879" y="156460"/>
                  </a:lnTo>
                  <a:lnTo>
                    <a:pt x="298004" y="157927"/>
                  </a:lnTo>
                  <a:lnTo>
                    <a:pt x="298129" y="158368"/>
                  </a:lnTo>
                  <a:lnTo>
                    <a:pt x="298699" y="164278"/>
                  </a:lnTo>
                  <a:lnTo>
                    <a:pt x="299895" y="169648"/>
                  </a:lnTo>
                  <a:lnTo>
                    <a:pt x="300534" y="175346"/>
                  </a:lnTo>
                  <a:lnTo>
                    <a:pt x="300534" y="182810"/>
                  </a:lnTo>
                  <a:lnTo>
                    <a:pt x="300534" y="183031"/>
                  </a:lnTo>
                  <a:lnTo>
                    <a:pt x="300461" y="191565"/>
                  </a:lnTo>
                  <a:lnTo>
                    <a:pt x="300461" y="209127"/>
                  </a:lnTo>
                  <a:lnTo>
                    <a:pt x="300016" y="213862"/>
                  </a:lnTo>
                  <a:lnTo>
                    <a:pt x="298630" y="221180"/>
                  </a:lnTo>
                  <a:lnTo>
                    <a:pt x="297948" y="229697"/>
                  </a:lnTo>
                  <a:lnTo>
                    <a:pt x="297845" y="230073"/>
                  </a:lnTo>
                  <a:lnTo>
                    <a:pt x="297741" y="231441"/>
                  </a:lnTo>
                  <a:lnTo>
                    <a:pt x="296152" y="241797"/>
                  </a:lnTo>
                  <a:lnTo>
                    <a:pt x="296036" y="242125"/>
                  </a:lnTo>
                  <a:lnTo>
                    <a:pt x="295971" y="242769"/>
                  </a:lnTo>
                  <a:lnTo>
                    <a:pt x="293981" y="252754"/>
                  </a:lnTo>
                  <a:lnTo>
                    <a:pt x="293411" y="254204"/>
                  </a:lnTo>
                  <a:lnTo>
                    <a:pt x="293143" y="255797"/>
                  </a:lnTo>
                  <a:lnTo>
                    <a:pt x="290126" y="264664"/>
                  </a:lnTo>
                  <a:lnTo>
                    <a:pt x="288477" y="273587"/>
                  </a:lnTo>
                  <a:lnTo>
                    <a:pt x="288131" y="274503"/>
                  </a:lnTo>
                  <a:lnTo>
                    <a:pt x="287954" y="275772"/>
                  </a:lnTo>
                  <a:lnTo>
                    <a:pt x="284764" y="286948"/>
                  </a:lnTo>
                  <a:lnTo>
                    <a:pt x="284384" y="287743"/>
                  </a:lnTo>
                  <a:lnTo>
                    <a:pt x="284255" y="288481"/>
                  </a:lnTo>
                  <a:lnTo>
                    <a:pt x="280223" y="299563"/>
                  </a:lnTo>
                  <a:lnTo>
                    <a:pt x="276489" y="310403"/>
                  </a:lnTo>
                  <a:lnTo>
                    <a:pt x="272975" y="321424"/>
                  </a:lnTo>
                  <a:lnTo>
                    <a:pt x="272595" y="322166"/>
                  </a:lnTo>
                  <a:lnTo>
                    <a:pt x="272478" y="322784"/>
                  </a:lnTo>
                  <a:lnTo>
                    <a:pt x="268278" y="333494"/>
                  </a:lnTo>
                  <a:lnTo>
                    <a:pt x="264431" y="344459"/>
                  </a:lnTo>
                  <a:lnTo>
                    <a:pt x="264228" y="344835"/>
                  </a:lnTo>
                  <a:lnTo>
                    <a:pt x="264172" y="345128"/>
                  </a:lnTo>
                  <a:lnTo>
                    <a:pt x="259665" y="356637"/>
                  </a:lnTo>
                  <a:lnTo>
                    <a:pt x="258750" y="358209"/>
                  </a:lnTo>
                  <a:lnTo>
                    <a:pt x="258539" y="359055"/>
                  </a:lnTo>
                  <a:lnTo>
                    <a:pt x="253181" y="369156"/>
                  </a:lnTo>
                  <a:lnTo>
                    <a:pt x="249201" y="379323"/>
                  </a:lnTo>
                  <a:lnTo>
                    <a:pt x="248553" y="380432"/>
                  </a:lnTo>
                  <a:lnTo>
                    <a:pt x="248394" y="381114"/>
                  </a:lnTo>
                  <a:lnTo>
                    <a:pt x="243826" y="390322"/>
                  </a:lnTo>
                  <a:lnTo>
                    <a:pt x="239557" y="400303"/>
                  </a:lnTo>
                  <a:lnTo>
                    <a:pt x="238953" y="401029"/>
                  </a:lnTo>
                  <a:lnTo>
                    <a:pt x="238689" y="402086"/>
                  </a:lnTo>
                  <a:lnTo>
                    <a:pt x="232952" y="412762"/>
                  </a:lnTo>
                  <a:lnTo>
                    <a:pt x="234925" y="415719"/>
                  </a:lnTo>
                  <a:lnTo>
                    <a:pt x="239660" y="421085"/>
                  </a:lnTo>
                  <a:lnTo>
                    <a:pt x="240079" y="421776"/>
                  </a:lnTo>
                  <a:lnTo>
                    <a:pt x="240563" y="422169"/>
                  </a:lnTo>
                  <a:lnTo>
                    <a:pt x="245549" y="428480"/>
                  </a:lnTo>
                  <a:lnTo>
                    <a:pt x="251571" y="434502"/>
                  </a:lnTo>
                  <a:lnTo>
                    <a:pt x="258249" y="441181"/>
                  </a:lnTo>
                  <a:lnTo>
                    <a:pt x="259108" y="442454"/>
                  </a:lnTo>
                  <a:lnTo>
                    <a:pt x="260101" y="443253"/>
                  </a:lnTo>
                  <a:lnTo>
                    <a:pt x="265105" y="449504"/>
                  </a:lnTo>
                  <a:lnTo>
                    <a:pt x="271062" y="454865"/>
                  </a:lnTo>
                  <a:lnTo>
                    <a:pt x="278220" y="460810"/>
                  </a:lnTo>
                  <a:lnTo>
                    <a:pt x="278880" y="461656"/>
                  </a:lnTo>
                  <a:lnTo>
                    <a:pt x="279903" y="462342"/>
                  </a:lnTo>
                  <a:lnTo>
                    <a:pt x="286439" y="468883"/>
                  </a:lnTo>
                  <a:lnTo>
                    <a:pt x="293808" y="475418"/>
                  </a:lnTo>
                  <a:lnTo>
                    <a:pt x="294033" y="475725"/>
                  </a:lnTo>
                  <a:lnTo>
                    <a:pt x="294391" y="475954"/>
                  </a:lnTo>
                  <a:lnTo>
                    <a:pt x="300599" y="481833"/>
                  </a:lnTo>
                  <a:lnTo>
                    <a:pt x="307247" y="486595"/>
                  </a:lnTo>
                  <a:lnTo>
                    <a:pt x="316084" y="492116"/>
                  </a:lnTo>
                  <a:lnTo>
                    <a:pt x="316140" y="492177"/>
                  </a:lnTo>
                  <a:lnTo>
                    <a:pt x="316256" y="492229"/>
                  </a:lnTo>
                  <a:lnTo>
                    <a:pt x="324364" y="497439"/>
                  </a:lnTo>
                  <a:lnTo>
                    <a:pt x="332682" y="501765"/>
                  </a:lnTo>
                  <a:lnTo>
                    <a:pt x="340069" y="505175"/>
                  </a:lnTo>
                  <a:lnTo>
                    <a:pt x="348884" y="508249"/>
                  </a:lnTo>
                  <a:lnTo>
                    <a:pt x="348919" y="508266"/>
                  </a:lnTo>
                  <a:lnTo>
                    <a:pt x="357151" y="511137"/>
                  </a:lnTo>
                  <a:lnTo>
                    <a:pt x="365409" y="512954"/>
                  </a:lnTo>
                  <a:lnTo>
                    <a:pt x="372550" y="514202"/>
                  </a:lnTo>
                  <a:lnTo>
                    <a:pt x="381037" y="514301"/>
                  </a:lnTo>
                  <a:lnTo>
                    <a:pt x="381037" y="514301"/>
                  </a:lnTo>
                  <a:lnTo>
                    <a:pt x="391264" y="514422"/>
                  </a:lnTo>
                  <a:lnTo>
                    <a:pt x="391298" y="514431"/>
                  </a:lnTo>
                  <a:lnTo>
                    <a:pt x="392269" y="514457"/>
                  </a:lnTo>
                  <a:lnTo>
                    <a:pt x="401827" y="514936"/>
                  </a:lnTo>
                  <a:lnTo>
                    <a:pt x="410275" y="514936"/>
                  </a:lnTo>
                  <a:lnTo>
                    <a:pt x="418931" y="514245"/>
                  </a:lnTo>
                  <a:lnTo>
                    <a:pt x="420321" y="514189"/>
                  </a:lnTo>
                  <a:lnTo>
                    <a:pt x="420429" y="514163"/>
                  </a:lnTo>
                  <a:lnTo>
                    <a:pt x="429577" y="513908"/>
                  </a:lnTo>
                  <a:lnTo>
                    <a:pt x="436259" y="513188"/>
                  </a:lnTo>
                  <a:lnTo>
                    <a:pt x="443089" y="511120"/>
                  </a:lnTo>
                  <a:lnTo>
                    <a:pt x="444164" y="510956"/>
                  </a:lnTo>
                  <a:lnTo>
                    <a:pt x="444975" y="510615"/>
                  </a:lnTo>
                  <a:lnTo>
                    <a:pt x="453544" y="508625"/>
                  </a:lnTo>
                  <a:lnTo>
                    <a:pt x="461289" y="506479"/>
                  </a:lnTo>
                  <a:lnTo>
                    <a:pt x="469215" y="503820"/>
                  </a:lnTo>
                  <a:lnTo>
                    <a:pt x="476934" y="500461"/>
                  </a:lnTo>
                  <a:lnTo>
                    <a:pt x="476951" y="500457"/>
                  </a:lnTo>
                  <a:lnTo>
                    <a:pt x="485878" y="496356"/>
                  </a:lnTo>
                  <a:lnTo>
                    <a:pt x="486491" y="496222"/>
                  </a:lnTo>
                  <a:lnTo>
                    <a:pt x="487290" y="495756"/>
                  </a:lnTo>
                  <a:lnTo>
                    <a:pt x="493675" y="493200"/>
                  </a:lnTo>
                  <a:lnTo>
                    <a:pt x="499209" y="489509"/>
                  </a:lnTo>
                  <a:lnTo>
                    <a:pt x="506246" y="484458"/>
                  </a:lnTo>
                  <a:lnTo>
                    <a:pt x="513036" y="479243"/>
                  </a:lnTo>
                  <a:lnTo>
                    <a:pt x="518938" y="474158"/>
                  </a:lnTo>
                  <a:lnTo>
                    <a:pt x="524381" y="468593"/>
                  </a:lnTo>
                  <a:lnTo>
                    <a:pt x="530037" y="461880"/>
                  </a:lnTo>
                  <a:lnTo>
                    <a:pt x="530352" y="461639"/>
                  </a:lnTo>
                  <a:lnTo>
                    <a:pt x="530602" y="461233"/>
                  </a:lnTo>
                  <a:lnTo>
                    <a:pt x="534777" y="456592"/>
                  </a:lnTo>
                  <a:lnTo>
                    <a:pt x="530412" y="452457"/>
                  </a:lnTo>
                  <a:lnTo>
                    <a:pt x="529717" y="451468"/>
                  </a:lnTo>
                  <a:lnTo>
                    <a:pt x="528793" y="450786"/>
                  </a:lnTo>
                  <a:lnTo>
                    <a:pt x="522534" y="443741"/>
                  </a:lnTo>
                  <a:lnTo>
                    <a:pt x="522534" y="443741"/>
                  </a:lnTo>
                  <a:lnTo>
                    <a:pt x="515916" y="436341"/>
                  </a:lnTo>
                  <a:lnTo>
                    <a:pt x="515903" y="436328"/>
                  </a:lnTo>
                  <a:lnTo>
                    <a:pt x="515894" y="436320"/>
                  </a:lnTo>
                  <a:lnTo>
                    <a:pt x="509238" y="428882"/>
                  </a:lnTo>
                  <a:lnTo>
                    <a:pt x="508819" y="428204"/>
                  </a:lnTo>
                  <a:lnTo>
                    <a:pt x="508327" y="427811"/>
                  </a:lnTo>
                  <a:lnTo>
                    <a:pt x="501346" y="419177"/>
                  </a:lnTo>
                  <a:lnTo>
                    <a:pt x="499593" y="416077"/>
                  </a:lnTo>
                  <a:lnTo>
                    <a:pt x="498540" y="414972"/>
                  </a:lnTo>
                  <a:lnTo>
                    <a:pt x="494003" y="406610"/>
                  </a:lnTo>
                  <a:lnTo>
                    <a:pt x="488499" y="398356"/>
                  </a:lnTo>
                  <a:lnTo>
                    <a:pt x="487705" y="396703"/>
                  </a:lnTo>
                  <a:lnTo>
                    <a:pt x="487148" y="396120"/>
                  </a:lnTo>
                  <a:lnTo>
                    <a:pt x="482114" y="386834"/>
                  </a:lnTo>
                  <a:lnTo>
                    <a:pt x="482110" y="386817"/>
                  </a:lnTo>
                  <a:lnTo>
                    <a:pt x="476360" y="376478"/>
                  </a:lnTo>
                  <a:lnTo>
                    <a:pt x="476355" y="376465"/>
                  </a:lnTo>
                  <a:lnTo>
                    <a:pt x="470238" y="365759"/>
                  </a:lnTo>
                  <a:lnTo>
                    <a:pt x="470169" y="365513"/>
                  </a:lnTo>
                  <a:lnTo>
                    <a:pt x="470005" y="365345"/>
                  </a:lnTo>
                  <a:lnTo>
                    <a:pt x="464186" y="354876"/>
                  </a:lnTo>
                  <a:lnTo>
                    <a:pt x="464000" y="354177"/>
                  </a:lnTo>
                  <a:lnTo>
                    <a:pt x="463560" y="353689"/>
                  </a:lnTo>
                  <a:lnTo>
                    <a:pt x="458526" y="343635"/>
                  </a:lnTo>
                  <a:lnTo>
                    <a:pt x="458280" y="342598"/>
                  </a:lnTo>
                  <a:lnTo>
                    <a:pt x="457348" y="340954"/>
                  </a:lnTo>
                  <a:lnTo>
                    <a:pt x="453186" y="329993"/>
                  </a:lnTo>
                  <a:lnTo>
                    <a:pt x="449163" y="320660"/>
                  </a:lnTo>
                  <a:lnTo>
                    <a:pt x="449068" y="320202"/>
                  </a:lnTo>
                  <a:lnTo>
                    <a:pt x="448761" y="319675"/>
                  </a:lnTo>
                  <a:lnTo>
                    <a:pt x="444505" y="308861"/>
                  </a:lnTo>
                  <a:lnTo>
                    <a:pt x="444388" y="308261"/>
                  </a:lnTo>
                  <a:lnTo>
                    <a:pt x="444051" y="307622"/>
                  </a:lnTo>
                  <a:lnTo>
                    <a:pt x="440576" y="297603"/>
                  </a:lnTo>
                  <a:lnTo>
                    <a:pt x="440304" y="296036"/>
                  </a:lnTo>
                  <a:lnTo>
                    <a:pt x="439713" y="294615"/>
                  </a:lnTo>
                  <a:lnTo>
                    <a:pt x="437429" y="284751"/>
                  </a:lnTo>
                  <a:lnTo>
                    <a:pt x="434891" y="275345"/>
                  </a:lnTo>
                  <a:lnTo>
                    <a:pt x="434882" y="275293"/>
                  </a:lnTo>
                  <a:lnTo>
                    <a:pt x="432214" y="265787"/>
                  </a:lnTo>
                  <a:lnTo>
                    <a:pt x="432137" y="265234"/>
                  </a:lnTo>
                  <a:lnTo>
                    <a:pt x="431973" y="264854"/>
                  </a:lnTo>
                  <a:lnTo>
                    <a:pt x="429654" y="255616"/>
                  </a:lnTo>
                  <a:lnTo>
                    <a:pt x="429240" y="252318"/>
                  </a:lnTo>
                  <a:lnTo>
                    <a:pt x="428895" y="251066"/>
                  </a:lnTo>
                  <a:lnTo>
                    <a:pt x="428247" y="243304"/>
                  </a:lnTo>
                  <a:lnTo>
                    <a:pt x="426654" y="235698"/>
                  </a:lnTo>
                  <a:lnTo>
                    <a:pt x="426257" y="231929"/>
                  </a:lnTo>
                  <a:lnTo>
                    <a:pt x="426076" y="231186"/>
                  </a:lnTo>
                  <a:lnTo>
                    <a:pt x="425687" y="222604"/>
                  </a:lnTo>
                  <a:lnTo>
                    <a:pt x="425687" y="222548"/>
                  </a:lnTo>
                  <a:lnTo>
                    <a:pt x="425683" y="222544"/>
                  </a:lnTo>
                  <a:lnTo>
                    <a:pt x="425324" y="214639"/>
                  </a:lnTo>
                  <a:lnTo>
                    <a:pt x="424625" y="207642"/>
                  </a:lnTo>
                  <a:lnTo>
                    <a:pt x="424496" y="205164"/>
                  </a:lnTo>
                  <a:lnTo>
                    <a:pt x="424478" y="205082"/>
                  </a:lnTo>
                  <a:lnTo>
                    <a:pt x="424405" y="197635"/>
                  </a:lnTo>
                  <a:lnTo>
                    <a:pt x="424401" y="197341"/>
                  </a:lnTo>
                  <a:lnTo>
                    <a:pt x="424401" y="191056"/>
                  </a:lnTo>
                  <a:lnTo>
                    <a:pt x="424569" y="188030"/>
                  </a:lnTo>
                  <a:lnTo>
                    <a:pt x="425368" y="180833"/>
                  </a:lnTo>
                  <a:lnTo>
                    <a:pt x="425381" y="180786"/>
                  </a:lnTo>
                  <a:lnTo>
                    <a:pt x="425389" y="180674"/>
                  </a:lnTo>
                  <a:lnTo>
                    <a:pt x="426123" y="174638"/>
                  </a:lnTo>
                  <a:lnTo>
                    <a:pt x="426568" y="173235"/>
                  </a:lnTo>
                  <a:lnTo>
                    <a:pt x="426904" y="170757"/>
                  </a:lnTo>
                  <a:lnTo>
                    <a:pt x="428377" y="165417"/>
                  </a:lnTo>
                  <a:lnTo>
                    <a:pt x="428942" y="162007"/>
                  </a:lnTo>
                  <a:lnTo>
                    <a:pt x="429909" y="159335"/>
                  </a:lnTo>
                  <a:lnTo>
                    <a:pt x="430371" y="156835"/>
                  </a:lnTo>
                  <a:lnTo>
                    <a:pt x="432706" y="150722"/>
                  </a:lnTo>
                  <a:lnTo>
                    <a:pt x="433911" y="148633"/>
                  </a:lnTo>
                  <a:lnTo>
                    <a:pt x="435137" y="145952"/>
                  </a:lnTo>
                  <a:lnTo>
                    <a:pt x="437895" y="141609"/>
                  </a:lnTo>
                  <a:lnTo>
                    <a:pt x="440408" y="137543"/>
                  </a:lnTo>
                  <a:lnTo>
                    <a:pt x="442622" y="133843"/>
                  </a:lnTo>
                  <a:lnTo>
                    <a:pt x="444980" y="131542"/>
                  </a:lnTo>
                  <a:lnTo>
                    <a:pt x="448450" y="127035"/>
                  </a:lnTo>
                  <a:lnTo>
                    <a:pt x="452387" y="123711"/>
                  </a:lnTo>
                  <a:lnTo>
                    <a:pt x="455949" y="120508"/>
                  </a:lnTo>
                  <a:lnTo>
                    <a:pt x="456968" y="119878"/>
                  </a:lnTo>
                  <a:lnTo>
                    <a:pt x="458030" y="118803"/>
                  </a:lnTo>
                  <a:lnTo>
                    <a:pt x="462204" y="116636"/>
                  </a:lnTo>
                  <a:lnTo>
                    <a:pt x="464432" y="115254"/>
                  </a:lnTo>
                  <a:lnTo>
                    <a:pt x="465101" y="115129"/>
                  </a:lnTo>
                  <a:lnTo>
                    <a:pt x="465792" y="114771"/>
                  </a:lnTo>
                  <a:lnTo>
                    <a:pt x="468058" y="114011"/>
                  </a:lnTo>
                  <a:lnTo>
                    <a:pt x="470722" y="112526"/>
                  </a:lnTo>
                  <a:lnTo>
                    <a:pt x="471930" y="112211"/>
                  </a:lnTo>
                  <a:lnTo>
                    <a:pt x="474395" y="110803"/>
                  </a:lnTo>
                  <a:lnTo>
                    <a:pt x="479312" y="108904"/>
                  </a:lnTo>
                  <a:lnTo>
                    <a:pt x="482390" y="108326"/>
                  </a:lnTo>
                  <a:lnTo>
                    <a:pt x="485572" y="107259"/>
                  </a:lnTo>
                  <a:lnTo>
                    <a:pt x="490921" y="106495"/>
                  </a:lnTo>
                  <a:lnTo>
                    <a:pt x="492440" y="106383"/>
                  </a:lnTo>
                  <a:lnTo>
                    <a:pt x="492803" y="106284"/>
                  </a:lnTo>
                  <a:lnTo>
                    <a:pt x="498588" y="105822"/>
                  </a:lnTo>
                  <a:lnTo>
                    <a:pt x="500910" y="105727"/>
                  </a:lnTo>
                  <a:lnTo>
                    <a:pt x="506410" y="105727"/>
                  </a:lnTo>
                  <a:lnTo>
                    <a:pt x="507960" y="105770"/>
                  </a:lnTo>
                  <a:lnTo>
                    <a:pt x="515104" y="106167"/>
                  </a:lnTo>
                  <a:lnTo>
                    <a:pt x="515320" y="106219"/>
                  </a:lnTo>
                  <a:lnTo>
                    <a:pt x="516542" y="106288"/>
                  </a:lnTo>
                  <a:lnTo>
                    <a:pt x="522965" y="106992"/>
                  </a:lnTo>
                  <a:lnTo>
                    <a:pt x="526708" y="108140"/>
                  </a:lnTo>
                  <a:lnTo>
                    <a:pt x="530119" y="108792"/>
                  </a:lnTo>
                  <a:lnTo>
                    <a:pt x="537022" y="111520"/>
                  </a:lnTo>
                  <a:lnTo>
                    <a:pt x="537220" y="111641"/>
                  </a:lnTo>
                  <a:lnTo>
                    <a:pt x="537350" y="111667"/>
                  </a:lnTo>
                  <a:lnTo>
                    <a:pt x="543860" y="114391"/>
                  </a:lnTo>
                  <a:lnTo>
                    <a:pt x="544175" y="114585"/>
                  </a:lnTo>
                  <a:lnTo>
                    <a:pt x="544382" y="114633"/>
                  </a:lnTo>
                  <a:lnTo>
                    <a:pt x="551280" y="117745"/>
                  </a:lnTo>
                  <a:lnTo>
                    <a:pt x="551742" y="118043"/>
                  </a:lnTo>
                  <a:lnTo>
                    <a:pt x="552027" y="118108"/>
                  </a:lnTo>
                  <a:lnTo>
                    <a:pt x="558166" y="121151"/>
                  </a:lnTo>
                  <a:lnTo>
                    <a:pt x="559349" y="121971"/>
                  </a:lnTo>
                  <a:lnTo>
                    <a:pt x="560596" y="122541"/>
                  </a:lnTo>
                  <a:lnTo>
                    <a:pt x="567387" y="126841"/>
                  </a:lnTo>
                  <a:lnTo>
                    <a:pt x="574152" y="130782"/>
                  </a:lnTo>
                  <a:lnTo>
                    <a:pt x="575110" y="131749"/>
                  </a:lnTo>
                  <a:lnTo>
                    <a:pt x="577402" y="133019"/>
                  </a:lnTo>
                  <a:lnTo>
                    <a:pt x="583809" y="138091"/>
                  </a:lnTo>
                  <a:lnTo>
                    <a:pt x="585048" y="139632"/>
                  </a:lnTo>
                  <a:lnTo>
                    <a:pt x="586908" y="140949"/>
                  </a:lnTo>
                  <a:lnTo>
                    <a:pt x="592784" y="147221"/>
                  </a:lnTo>
                  <a:lnTo>
                    <a:pt x="592987" y="147536"/>
                  </a:lnTo>
                  <a:lnTo>
                    <a:pt x="593254" y="147735"/>
                  </a:lnTo>
                  <a:lnTo>
                    <a:pt x="599907" y="155169"/>
                  </a:lnTo>
                  <a:lnTo>
                    <a:pt x="601016" y="156965"/>
                  </a:lnTo>
                  <a:lnTo>
                    <a:pt x="602082" y="157906"/>
                  </a:lnTo>
                  <a:lnTo>
                    <a:pt x="607120" y="165102"/>
                  </a:lnTo>
                  <a:lnTo>
                    <a:pt x="612430" y="171824"/>
                  </a:lnTo>
                  <a:lnTo>
                    <a:pt x="613509" y="173775"/>
                  </a:lnTo>
                  <a:lnTo>
                    <a:pt x="615655" y="176892"/>
                  </a:lnTo>
                  <a:lnTo>
                    <a:pt x="619899" y="185370"/>
                  </a:lnTo>
                  <a:lnTo>
                    <a:pt x="620201" y="186622"/>
                  </a:lnTo>
                  <a:lnTo>
                    <a:pt x="621323" y="188686"/>
                  </a:lnTo>
                  <a:lnTo>
                    <a:pt x="624578" y="197708"/>
                  </a:lnTo>
                  <a:lnTo>
                    <a:pt x="628023" y="205613"/>
                  </a:lnTo>
                  <a:lnTo>
                    <a:pt x="628317" y="207007"/>
                  </a:lnTo>
                  <a:lnTo>
                    <a:pt x="629219" y="208833"/>
                  </a:lnTo>
                  <a:lnTo>
                    <a:pt x="632306" y="218840"/>
                  </a:lnTo>
                  <a:lnTo>
                    <a:pt x="632504" y="220139"/>
                  </a:lnTo>
                  <a:lnTo>
                    <a:pt x="632923" y="221141"/>
                  </a:lnTo>
                  <a:lnTo>
                    <a:pt x="635487" y="232369"/>
                  </a:lnTo>
                  <a:lnTo>
                    <a:pt x="635832" y="235400"/>
                  </a:lnTo>
                  <a:lnTo>
                    <a:pt x="636135" y="236475"/>
                  </a:lnTo>
                  <a:lnTo>
                    <a:pt x="637123" y="247820"/>
                  </a:lnTo>
                  <a:lnTo>
                    <a:pt x="638483" y="258949"/>
                  </a:lnTo>
                  <a:lnTo>
                    <a:pt x="638535" y="259803"/>
                  </a:lnTo>
                  <a:lnTo>
                    <a:pt x="638595" y="260006"/>
                  </a:lnTo>
                  <a:lnTo>
                    <a:pt x="639670" y="272081"/>
                  </a:lnTo>
                  <a:lnTo>
                    <a:pt x="639688" y="272400"/>
                  </a:lnTo>
                  <a:lnTo>
                    <a:pt x="639700" y="272461"/>
                  </a:lnTo>
                  <a:lnTo>
                    <a:pt x="640633" y="284130"/>
                  </a:lnTo>
                  <a:lnTo>
                    <a:pt x="640711" y="286046"/>
                  </a:lnTo>
                  <a:lnTo>
                    <a:pt x="640728" y="286124"/>
                  </a:lnTo>
                  <a:lnTo>
                    <a:pt x="640879" y="297491"/>
                  </a:lnTo>
                  <a:lnTo>
                    <a:pt x="640879" y="297547"/>
                  </a:lnTo>
                  <a:lnTo>
                    <a:pt x="640879" y="297547"/>
                  </a:lnTo>
                  <a:lnTo>
                    <a:pt x="641021" y="309310"/>
                  </a:lnTo>
                  <a:lnTo>
                    <a:pt x="641026" y="309682"/>
                  </a:lnTo>
                  <a:lnTo>
                    <a:pt x="640978" y="311339"/>
                  </a:lnTo>
                  <a:lnTo>
                    <a:pt x="640301" y="323207"/>
                  </a:lnTo>
                  <a:lnTo>
                    <a:pt x="640266" y="323340"/>
                  </a:lnTo>
                  <a:lnTo>
                    <a:pt x="640231" y="324096"/>
                  </a:lnTo>
                  <a:lnTo>
                    <a:pt x="639044" y="337172"/>
                  </a:lnTo>
                  <a:lnTo>
                    <a:pt x="638867" y="337776"/>
                  </a:lnTo>
                  <a:lnTo>
                    <a:pt x="638703" y="339628"/>
                  </a:lnTo>
                  <a:lnTo>
                    <a:pt x="636480" y="351867"/>
                  </a:lnTo>
                  <a:lnTo>
                    <a:pt x="635004" y="363708"/>
                  </a:lnTo>
                  <a:lnTo>
                    <a:pt x="634909" y="364006"/>
                  </a:lnTo>
                  <a:lnTo>
                    <a:pt x="634848" y="364736"/>
                  </a:lnTo>
                  <a:lnTo>
                    <a:pt x="632858" y="376694"/>
                  </a:lnTo>
                  <a:lnTo>
                    <a:pt x="632659" y="377246"/>
                  </a:lnTo>
                  <a:lnTo>
                    <a:pt x="632552" y="378209"/>
                  </a:lnTo>
                  <a:lnTo>
                    <a:pt x="629564" y="391320"/>
                  </a:lnTo>
                  <a:lnTo>
                    <a:pt x="629323" y="391894"/>
                  </a:lnTo>
                  <a:lnTo>
                    <a:pt x="629223" y="392602"/>
                  </a:lnTo>
                  <a:lnTo>
                    <a:pt x="625839" y="404534"/>
                  </a:lnTo>
                  <a:lnTo>
                    <a:pt x="625683" y="404858"/>
                  </a:lnTo>
                  <a:lnTo>
                    <a:pt x="625636" y="405173"/>
                  </a:lnTo>
                  <a:lnTo>
                    <a:pt x="621850" y="417101"/>
                  </a:lnTo>
                  <a:lnTo>
                    <a:pt x="621586" y="417610"/>
                  </a:lnTo>
                  <a:lnTo>
                    <a:pt x="621509" y="418063"/>
                  </a:lnTo>
                  <a:lnTo>
                    <a:pt x="617727" y="428402"/>
                  </a:lnTo>
                  <a:lnTo>
                    <a:pt x="616808" y="430051"/>
                  </a:lnTo>
                  <a:lnTo>
                    <a:pt x="616575" y="431036"/>
                  </a:lnTo>
                  <a:lnTo>
                    <a:pt x="611606" y="441073"/>
                  </a:lnTo>
                  <a:lnTo>
                    <a:pt x="609171" y="446646"/>
                  </a:lnTo>
                  <a:lnTo>
                    <a:pt x="611675" y="448589"/>
                  </a:lnTo>
                  <a:lnTo>
                    <a:pt x="617947" y="452694"/>
                  </a:lnTo>
                  <a:lnTo>
                    <a:pt x="618262" y="453035"/>
                  </a:lnTo>
                  <a:lnTo>
                    <a:pt x="618936" y="453385"/>
                  </a:lnTo>
                  <a:lnTo>
                    <a:pt x="625195" y="457926"/>
                  </a:lnTo>
                  <a:lnTo>
                    <a:pt x="631023" y="461233"/>
                  </a:lnTo>
                  <a:lnTo>
                    <a:pt x="638902" y="465356"/>
                  </a:lnTo>
                  <a:lnTo>
                    <a:pt x="639057" y="465502"/>
                  </a:lnTo>
                  <a:lnTo>
                    <a:pt x="639252" y="465550"/>
                  </a:lnTo>
                  <a:lnTo>
                    <a:pt x="646055" y="469288"/>
                  </a:lnTo>
                  <a:lnTo>
                    <a:pt x="652954" y="472315"/>
                  </a:lnTo>
                  <a:lnTo>
                    <a:pt x="653286" y="472522"/>
                  </a:lnTo>
                  <a:lnTo>
                    <a:pt x="653497" y="472569"/>
                  </a:lnTo>
                  <a:lnTo>
                    <a:pt x="658458" y="474918"/>
                  </a:lnTo>
                  <a:lnTo>
                    <a:pt x="665006" y="476545"/>
                  </a:lnTo>
                  <a:lnTo>
                    <a:pt x="665576" y="476796"/>
                  </a:lnTo>
                  <a:lnTo>
                    <a:pt x="666215" y="476891"/>
                  </a:lnTo>
                  <a:lnTo>
                    <a:pt x="672807" y="478898"/>
                  </a:lnTo>
                  <a:lnTo>
                    <a:pt x="680215" y="480586"/>
                  </a:lnTo>
                  <a:lnTo>
                    <a:pt x="680228" y="480590"/>
                  </a:lnTo>
                  <a:lnTo>
                    <a:pt x="688599" y="482412"/>
                  </a:lnTo>
                  <a:lnTo>
                    <a:pt x="688603" y="482416"/>
                  </a:lnTo>
                  <a:lnTo>
                    <a:pt x="694181" y="483560"/>
                  </a:lnTo>
                  <a:lnTo>
                    <a:pt x="700924" y="483491"/>
                  </a:lnTo>
                  <a:lnTo>
                    <a:pt x="701234" y="483487"/>
                  </a:lnTo>
                  <a:lnTo>
                    <a:pt x="701234" y="483487"/>
                  </a:lnTo>
                  <a:lnTo>
                    <a:pt x="706005" y="483893"/>
                  </a:lnTo>
                  <a:lnTo>
                    <a:pt x="712169" y="484933"/>
                  </a:lnTo>
                  <a:lnTo>
                    <a:pt x="720195" y="484860"/>
                  </a:lnTo>
                  <a:lnTo>
                    <a:pt x="720484" y="484855"/>
                  </a:lnTo>
                  <a:lnTo>
                    <a:pt x="738796" y="484855"/>
                  </a:lnTo>
                  <a:lnTo>
                    <a:pt x="746778" y="483897"/>
                  </a:lnTo>
                  <a:lnTo>
                    <a:pt x="748920" y="483767"/>
                  </a:lnTo>
                  <a:lnTo>
                    <a:pt x="749187" y="483703"/>
                  </a:lnTo>
                  <a:lnTo>
                    <a:pt x="757333" y="483375"/>
                  </a:lnTo>
                  <a:lnTo>
                    <a:pt x="766105" y="481989"/>
                  </a:lnTo>
                  <a:lnTo>
                    <a:pt x="766762" y="481933"/>
                  </a:lnTo>
                  <a:lnTo>
                    <a:pt x="766986" y="481864"/>
                  </a:lnTo>
                  <a:lnTo>
                    <a:pt x="776220" y="480638"/>
                  </a:lnTo>
                  <a:lnTo>
                    <a:pt x="785709" y="479166"/>
                  </a:lnTo>
                  <a:lnTo>
                    <a:pt x="793345" y="477581"/>
                  </a:lnTo>
                  <a:lnTo>
                    <a:pt x="800728" y="475259"/>
                  </a:lnTo>
                  <a:lnTo>
                    <a:pt x="801923" y="475069"/>
                  </a:lnTo>
                  <a:lnTo>
                    <a:pt x="802882" y="474663"/>
                  </a:lnTo>
                  <a:lnTo>
                    <a:pt x="812526" y="472349"/>
                  </a:lnTo>
                  <a:lnTo>
                    <a:pt x="819606" y="470299"/>
                  </a:lnTo>
                  <a:lnTo>
                    <a:pt x="827294" y="466836"/>
                  </a:lnTo>
                  <a:lnTo>
                    <a:pt x="827696" y="466750"/>
                  </a:lnTo>
                  <a:lnTo>
                    <a:pt x="828175" y="466456"/>
                  </a:lnTo>
                  <a:lnTo>
                    <a:pt x="836373" y="463016"/>
                  </a:lnTo>
                  <a:lnTo>
                    <a:pt x="843284" y="459782"/>
                  </a:lnTo>
                  <a:lnTo>
                    <a:pt x="845490" y="458353"/>
                  </a:lnTo>
                  <a:lnTo>
                    <a:pt x="842878" y="455703"/>
                  </a:lnTo>
                  <a:lnTo>
                    <a:pt x="837007" y="450203"/>
                  </a:lnTo>
                  <a:lnTo>
                    <a:pt x="836912" y="450069"/>
                  </a:lnTo>
                  <a:lnTo>
                    <a:pt x="836765" y="449974"/>
                  </a:lnTo>
                  <a:lnTo>
                    <a:pt x="829340" y="442843"/>
                  </a:lnTo>
                  <a:lnTo>
                    <a:pt x="828637" y="441832"/>
                  </a:lnTo>
                  <a:lnTo>
                    <a:pt x="827704" y="441146"/>
                  </a:lnTo>
                  <a:lnTo>
                    <a:pt x="821937" y="434653"/>
                  </a:lnTo>
                  <a:lnTo>
                    <a:pt x="814684" y="427302"/>
                  </a:lnTo>
                  <a:lnTo>
                    <a:pt x="813976" y="426240"/>
                  </a:lnTo>
                  <a:lnTo>
                    <a:pt x="813100" y="425562"/>
                  </a:lnTo>
                  <a:lnTo>
                    <a:pt x="806849" y="418145"/>
                  </a:lnTo>
                  <a:lnTo>
                    <a:pt x="805778" y="416311"/>
                  </a:lnTo>
                  <a:lnTo>
                    <a:pt x="804807" y="415426"/>
                  </a:lnTo>
                  <a:lnTo>
                    <a:pt x="800244" y="408588"/>
                  </a:lnTo>
                  <a:lnTo>
                    <a:pt x="794382" y="401659"/>
                  </a:lnTo>
                  <a:lnTo>
                    <a:pt x="793410" y="400010"/>
                  </a:lnTo>
                  <a:lnTo>
                    <a:pt x="790928" y="396630"/>
                  </a:lnTo>
                  <a:lnTo>
                    <a:pt x="786745" y="388971"/>
                  </a:lnTo>
                  <a:lnTo>
                    <a:pt x="781612" y="381106"/>
                  </a:lnTo>
                  <a:lnTo>
                    <a:pt x="776034" y="372934"/>
                  </a:lnTo>
                  <a:lnTo>
                    <a:pt x="775206" y="371233"/>
                  </a:lnTo>
                  <a:lnTo>
                    <a:pt x="774588" y="370603"/>
                  </a:lnTo>
                  <a:lnTo>
                    <a:pt x="769550" y="361610"/>
                  </a:lnTo>
                  <a:lnTo>
                    <a:pt x="764310" y="353581"/>
                  </a:lnTo>
                  <a:lnTo>
                    <a:pt x="764271" y="353494"/>
                  </a:lnTo>
                  <a:lnTo>
                    <a:pt x="764240" y="353469"/>
                  </a:lnTo>
                  <a:lnTo>
                    <a:pt x="758417" y="344545"/>
                  </a:lnTo>
                  <a:lnTo>
                    <a:pt x="757428" y="342447"/>
                  </a:lnTo>
                  <a:lnTo>
                    <a:pt x="756215" y="340569"/>
                  </a:lnTo>
                  <a:lnTo>
                    <a:pt x="752270" y="331974"/>
                  </a:lnTo>
                  <a:lnTo>
                    <a:pt x="747754" y="323647"/>
                  </a:lnTo>
                  <a:lnTo>
                    <a:pt x="747473" y="322546"/>
                  </a:lnTo>
                  <a:lnTo>
                    <a:pt x="746282" y="320543"/>
                  </a:lnTo>
                  <a:lnTo>
                    <a:pt x="742034" y="310135"/>
                  </a:lnTo>
                  <a:lnTo>
                    <a:pt x="741995" y="309945"/>
                  </a:lnTo>
                  <a:lnTo>
                    <a:pt x="741892" y="309768"/>
                  </a:lnTo>
                  <a:lnTo>
                    <a:pt x="738360" y="300961"/>
                  </a:lnTo>
                  <a:lnTo>
                    <a:pt x="738360" y="300961"/>
                  </a:lnTo>
                  <a:lnTo>
                    <a:pt x="734773" y="292729"/>
                  </a:lnTo>
                  <a:lnTo>
                    <a:pt x="734618" y="291999"/>
                  </a:lnTo>
                  <a:lnTo>
                    <a:pt x="734121" y="291114"/>
                  </a:lnTo>
                  <a:lnTo>
                    <a:pt x="730655" y="281889"/>
                  </a:lnTo>
                  <a:lnTo>
                    <a:pt x="730473" y="280900"/>
                  </a:lnTo>
                  <a:lnTo>
                    <a:pt x="729977" y="279895"/>
                  </a:lnTo>
                  <a:lnTo>
                    <a:pt x="727391" y="271412"/>
                  </a:lnTo>
                  <a:lnTo>
                    <a:pt x="724524" y="263399"/>
                  </a:lnTo>
                  <a:lnTo>
                    <a:pt x="724252" y="261858"/>
                  </a:lnTo>
                  <a:lnTo>
                    <a:pt x="723609" y="260391"/>
                  </a:lnTo>
                  <a:lnTo>
                    <a:pt x="721300" y="251170"/>
                  </a:lnTo>
                  <a:lnTo>
                    <a:pt x="721209" y="250474"/>
                  </a:lnTo>
                  <a:lnTo>
                    <a:pt x="721041" y="250060"/>
                  </a:lnTo>
                  <a:lnTo>
                    <a:pt x="719115" y="241223"/>
                  </a:lnTo>
                  <a:lnTo>
                    <a:pt x="719111" y="241189"/>
                  </a:lnTo>
                  <a:lnTo>
                    <a:pt x="717203" y="233103"/>
                  </a:lnTo>
                  <a:lnTo>
                    <a:pt x="717073" y="231994"/>
                  </a:lnTo>
                  <a:lnTo>
                    <a:pt x="716849" y="231389"/>
                  </a:lnTo>
                  <a:lnTo>
                    <a:pt x="715303" y="222937"/>
                  </a:lnTo>
                  <a:lnTo>
                    <a:pt x="714975" y="219366"/>
                  </a:lnTo>
                  <a:lnTo>
                    <a:pt x="714824" y="218740"/>
                  </a:lnTo>
                  <a:lnTo>
                    <a:pt x="714431" y="210163"/>
                  </a:lnTo>
                  <a:lnTo>
                    <a:pt x="714431" y="210137"/>
                  </a:lnTo>
                  <a:lnTo>
                    <a:pt x="714082" y="202768"/>
                  </a:lnTo>
                  <a:lnTo>
                    <a:pt x="713395" y="196301"/>
                  </a:lnTo>
                  <a:lnTo>
                    <a:pt x="713218" y="193020"/>
                  </a:lnTo>
                  <a:lnTo>
                    <a:pt x="713374" y="189985"/>
                  </a:lnTo>
                  <a:lnTo>
                    <a:pt x="714021" y="183600"/>
                  </a:lnTo>
                  <a:lnTo>
                    <a:pt x="714371" y="176900"/>
                  </a:lnTo>
                  <a:lnTo>
                    <a:pt x="714690" y="169963"/>
                  </a:lnTo>
                  <a:lnTo>
                    <a:pt x="714919" y="169039"/>
                  </a:lnTo>
                  <a:lnTo>
                    <a:pt x="715377" y="164869"/>
                  </a:lnTo>
                  <a:lnTo>
                    <a:pt x="716983" y="157599"/>
                  </a:lnTo>
                  <a:lnTo>
                    <a:pt x="717902" y="155385"/>
                  </a:lnTo>
                  <a:lnTo>
                    <a:pt x="718269" y="153438"/>
                  </a:lnTo>
                  <a:lnTo>
                    <a:pt x="720333" y="148093"/>
                  </a:lnTo>
                  <a:lnTo>
                    <a:pt x="722094" y="142784"/>
                  </a:lnTo>
                  <a:lnTo>
                    <a:pt x="722906" y="141242"/>
                  </a:lnTo>
                  <a:lnTo>
                    <a:pt x="723139" y="140163"/>
                  </a:lnTo>
                  <a:lnTo>
                    <a:pt x="725880" y="134046"/>
                  </a:lnTo>
                  <a:lnTo>
                    <a:pt x="726256" y="133463"/>
                  </a:lnTo>
                  <a:lnTo>
                    <a:pt x="726342" y="133105"/>
                  </a:lnTo>
                  <a:lnTo>
                    <a:pt x="729170" y="127432"/>
                  </a:lnTo>
                  <a:lnTo>
                    <a:pt x="730581" y="125399"/>
                  </a:lnTo>
                  <a:lnTo>
                    <a:pt x="731466" y="123638"/>
                  </a:lnTo>
                  <a:lnTo>
                    <a:pt x="734618" y="119187"/>
                  </a:lnTo>
                  <a:lnTo>
                    <a:pt x="735049" y="118807"/>
                  </a:lnTo>
                  <a:lnTo>
                    <a:pt x="735459" y="118065"/>
                  </a:lnTo>
                  <a:lnTo>
                    <a:pt x="738956" y="113609"/>
                  </a:lnTo>
                  <a:lnTo>
                    <a:pt x="740225" y="112586"/>
                  </a:lnTo>
                  <a:lnTo>
                    <a:pt x="741326" y="110950"/>
                  </a:lnTo>
                  <a:lnTo>
                    <a:pt x="743571" y="108705"/>
                  </a:lnTo>
                  <a:lnTo>
                    <a:pt x="745492" y="106439"/>
                  </a:lnTo>
                  <a:lnTo>
                    <a:pt x="749451" y="103404"/>
                  </a:lnTo>
                  <a:lnTo>
                    <a:pt x="751829" y="100797"/>
                  </a:lnTo>
                  <a:lnTo>
                    <a:pt x="755257" y="98509"/>
                  </a:lnTo>
                  <a:lnTo>
                    <a:pt x="756712" y="97814"/>
                  </a:lnTo>
                  <a:lnTo>
                    <a:pt x="758128" y="96799"/>
                  </a:lnTo>
                  <a:lnTo>
                    <a:pt x="761853" y="94844"/>
                  </a:lnTo>
                  <a:lnTo>
                    <a:pt x="762963" y="94567"/>
                  </a:lnTo>
                  <a:lnTo>
                    <a:pt x="764871" y="93449"/>
                  </a:lnTo>
                  <a:lnTo>
                    <a:pt x="767776" y="92279"/>
                  </a:lnTo>
                  <a:lnTo>
                    <a:pt x="769991" y="91192"/>
                  </a:lnTo>
                  <a:lnTo>
                    <a:pt x="770487" y="91075"/>
                  </a:lnTo>
                  <a:lnTo>
                    <a:pt x="771005" y="90708"/>
                  </a:lnTo>
                  <a:lnTo>
                    <a:pt x="782661" y="87988"/>
                  </a:lnTo>
                  <a:lnTo>
                    <a:pt x="786533" y="87854"/>
                  </a:lnTo>
                  <a:lnTo>
                    <a:pt x="786870" y="87850"/>
                  </a:lnTo>
                  <a:lnTo>
                    <a:pt x="786892" y="87846"/>
                  </a:lnTo>
                  <a:lnTo>
                    <a:pt x="789585" y="87777"/>
                  </a:lnTo>
                  <a:lnTo>
                    <a:pt x="790980" y="87488"/>
                  </a:lnTo>
                  <a:lnTo>
                    <a:pt x="797468" y="86814"/>
                  </a:lnTo>
                  <a:lnTo>
                    <a:pt x="797986" y="86818"/>
                  </a:lnTo>
                  <a:lnTo>
                    <a:pt x="801919" y="86883"/>
                  </a:lnTo>
                  <a:lnTo>
                    <a:pt x="807341" y="86564"/>
                  </a:lnTo>
                  <a:lnTo>
                    <a:pt x="809253" y="86503"/>
                  </a:lnTo>
                  <a:lnTo>
                    <a:pt x="811321" y="86572"/>
                  </a:lnTo>
                  <a:lnTo>
                    <a:pt x="817313" y="86970"/>
                  </a:lnTo>
                  <a:lnTo>
                    <a:pt x="817611" y="87052"/>
                  </a:lnTo>
                  <a:lnTo>
                    <a:pt x="819001" y="87138"/>
                  </a:lnTo>
                  <a:lnTo>
                    <a:pt x="825442" y="87941"/>
                  </a:lnTo>
                  <a:lnTo>
                    <a:pt x="826465" y="88269"/>
                  </a:lnTo>
                  <a:lnTo>
                    <a:pt x="828555" y="88511"/>
                  </a:lnTo>
                  <a:lnTo>
                    <a:pt x="835444" y="90125"/>
                  </a:lnTo>
                  <a:lnTo>
                    <a:pt x="836347" y="90509"/>
                  </a:lnTo>
                  <a:lnTo>
                    <a:pt x="837383" y="90669"/>
                  </a:lnTo>
                  <a:lnTo>
                    <a:pt x="843889" y="92694"/>
                  </a:lnTo>
                  <a:lnTo>
                    <a:pt x="845201" y="93354"/>
                  </a:lnTo>
                  <a:lnTo>
                    <a:pt x="846233" y="93562"/>
                  </a:lnTo>
                  <a:lnTo>
                    <a:pt x="853118" y="96385"/>
                  </a:lnTo>
                  <a:lnTo>
                    <a:pt x="853468" y="96596"/>
                  </a:lnTo>
                  <a:lnTo>
                    <a:pt x="853701" y="96648"/>
                  </a:lnTo>
                  <a:lnTo>
                    <a:pt x="860966" y="99869"/>
                  </a:lnTo>
                  <a:lnTo>
                    <a:pt x="862918" y="101112"/>
                  </a:lnTo>
                  <a:lnTo>
                    <a:pt x="865020" y="102088"/>
                  </a:lnTo>
                  <a:lnTo>
                    <a:pt x="871085" y="106003"/>
                  </a:lnTo>
                  <a:lnTo>
                    <a:pt x="871176" y="106102"/>
                  </a:lnTo>
                  <a:lnTo>
                    <a:pt x="871366" y="106193"/>
                  </a:lnTo>
                  <a:lnTo>
                    <a:pt x="876477" y="109603"/>
                  </a:lnTo>
                  <a:lnTo>
                    <a:pt x="882435" y="112802"/>
                  </a:lnTo>
                  <a:lnTo>
                    <a:pt x="883397" y="113510"/>
                  </a:lnTo>
                  <a:lnTo>
                    <a:pt x="884369" y="113959"/>
                  </a:lnTo>
                  <a:lnTo>
                    <a:pt x="891638" y="118626"/>
                  </a:lnTo>
                  <a:lnTo>
                    <a:pt x="892191" y="119217"/>
                  </a:lnTo>
                  <a:lnTo>
                    <a:pt x="893391" y="119856"/>
                  </a:lnTo>
                  <a:lnTo>
                    <a:pt x="899754" y="124626"/>
                  </a:lnTo>
                  <a:lnTo>
                    <a:pt x="900173" y="125123"/>
                  </a:lnTo>
                  <a:lnTo>
                    <a:pt x="900941" y="125572"/>
                  </a:lnTo>
                  <a:lnTo>
                    <a:pt x="908915" y="132211"/>
                  </a:lnTo>
                  <a:lnTo>
                    <a:pt x="910046" y="133670"/>
                  </a:lnTo>
                  <a:lnTo>
                    <a:pt x="911695" y="134840"/>
                  </a:lnTo>
                  <a:lnTo>
                    <a:pt x="915965" y="139395"/>
                  </a:lnTo>
                  <a:lnTo>
                    <a:pt x="921637" y="143871"/>
                  </a:lnTo>
                  <a:lnTo>
                    <a:pt x="923890" y="146660"/>
                  </a:lnTo>
                  <a:lnTo>
                    <a:pt x="926684" y="148905"/>
                  </a:lnTo>
                  <a:lnTo>
                    <a:pt x="932878" y="156654"/>
                  </a:lnTo>
                  <a:lnTo>
                    <a:pt x="938594" y="163177"/>
                  </a:lnTo>
                  <a:lnTo>
                    <a:pt x="939410" y="164519"/>
                  </a:lnTo>
                  <a:lnTo>
                    <a:pt x="940265" y="165249"/>
                  </a:lnTo>
                  <a:lnTo>
                    <a:pt x="946041" y="173058"/>
                  </a:lnTo>
                  <a:lnTo>
                    <a:pt x="946757" y="174423"/>
                  </a:lnTo>
                  <a:lnTo>
                    <a:pt x="948009" y="176046"/>
                  </a:lnTo>
                  <a:lnTo>
                    <a:pt x="952969" y="184580"/>
                  </a:lnTo>
                  <a:lnTo>
                    <a:pt x="953367" y="185517"/>
                  </a:lnTo>
                  <a:lnTo>
                    <a:pt x="953880" y="186251"/>
                  </a:lnTo>
                  <a:lnTo>
                    <a:pt x="958020" y="194376"/>
                  </a:lnTo>
                  <a:lnTo>
                    <a:pt x="958189" y="195075"/>
                  </a:lnTo>
                  <a:lnTo>
                    <a:pt x="958849" y="196124"/>
                  </a:lnTo>
                  <a:lnTo>
                    <a:pt x="962596" y="204611"/>
                  </a:lnTo>
                  <a:lnTo>
                    <a:pt x="962929" y="206169"/>
                  </a:lnTo>
                  <a:lnTo>
                    <a:pt x="963960" y="208259"/>
                  </a:lnTo>
                  <a:lnTo>
                    <a:pt x="966356" y="216068"/>
                  </a:lnTo>
                  <a:lnTo>
                    <a:pt x="969762" y="225069"/>
                  </a:lnTo>
                  <a:lnTo>
                    <a:pt x="970078" y="226766"/>
                  </a:lnTo>
                  <a:lnTo>
                    <a:pt x="970859" y="228531"/>
                  </a:lnTo>
                  <a:lnTo>
                    <a:pt x="973626" y="239298"/>
                  </a:lnTo>
                  <a:lnTo>
                    <a:pt x="973881" y="241275"/>
                  </a:lnTo>
                  <a:lnTo>
                    <a:pt x="974269" y="242384"/>
                  </a:lnTo>
                  <a:lnTo>
                    <a:pt x="975914" y="252797"/>
                  </a:lnTo>
                  <a:lnTo>
                    <a:pt x="975918" y="252849"/>
                  </a:lnTo>
                  <a:lnTo>
                    <a:pt x="977835" y="264310"/>
                  </a:lnTo>
                  <a:lnTo>
                    <a:pt x="977960" y="265813"/>
                  </a:lnTo>
                  <a:lnTo>
                    <a:pt x="978107" y="266296"/>
                  </a:lnTo>
                  <a:lnTo>
                    <a:pt x="979273" y="277153"/>
                  </a:lnTo>
                  <a:lnTo>
                    <a:pt x="979368" y="278884"/>
                  </a:lnTo>
                  <a:lnTo>
                    <a:pt x="979428" y="279126"/>
                  </a:lnTo>
                  <a:lnTo>
                    <a:pt x="980007" y="291240"/>
                  </a:lnTo>
                  <a:lnTo>
                    <a:pt x="980045" y="292789"/>
                  </a:lnTo>
                  <a:lnTo>
                    <a:pt x="980041" y="293307"/>
                  </a:lnTo>
                  <a:lnTo>
                    <a:pt x="979838" y="305507"/>
                  </a:lnTo>
                  <a:lnTo>
                    <a:pt x="979838" y="305507"/>
                  </a:lnTo>
                  <a:lnTo>
                    <a:pt x="979635" y="317305"/>
                  </a:lnTo>
                  <a:lnTo>
                    <a:pt x="979635" y="317305"/>
                  </a:lnTo>
                  <a:lnTo>
                    <a:pt x="979458" y="328642"/>
                  </a:lnTo>
                  <a:lnTo>
                    <a:pt x="979394" y="328940"/>
                  </a:lnTo>
                  <a:lnTo>
                    <a:pt x="979014" y="333347"/>
                  </a:lnTo>
                  <a:lnTo>
                    <a:pt x="977326" y="343069"/>
                  </a:lnTo>
                  <a:lnTo>
                    <a:pt x="977002" y="352769"/>
                  </a:lnTo>
                  <a:lnTo>
                    <a:pt x="976920" y="353132"/>
                  </a:lnTo>
                  <a:lnTo>
                    <a:pt x="976704" y="356067"/>
                  </a:lnTo>
                  <a:lnTo>
                    <a:pt x="975029" y="367615"/>
                  </a:lnTo>
                  <a:lnTo>
                    <a:pt x="975025" y="367637"/>
                  </a:lnTo>
                  <a:lnTo>
                    <a:pt x="973449" y="378300"/>
                  </a:lnTo>
                  <a:lnTo>
                    <a:pt x="973078" y="379370"/>
                  </a:lnTo>
                  <a:lnTo>
                    <a:pt x="972849" y="381205"/>
                  </a:lnTo>
                  <a:lnTo>
                    <a:pt x="969987" y="392399"/>
                  </a:lnTo>
                  <a:lnTo>
                    <a:pt x="969128" y="394311"/>
                  </a:lnTo>
                  <a:lnTo>
                    <a:pt x="968821" y="395896"/>
                  </a:lnTo>
                  <a:lnTo>
                    <a:pt x="965117" y="405177"/>
                  </a:lnTo>
                  <a:lnTo>
                    <a:pt x="961789" y="414808"/>
                  </a:lnTo>
                  <a:lnTo>
                    <a:pt x="961327" y="415667"/>
                  </a:lnTo>
                  <a:lnTo>
                    <a:pt x="961198" y="416328"/>
                  </a:lnTo>
                  <a:lnTo>
                    <a:pt x="957191" y="425955"/>
                  </a:lnTo>
                  <a:lnTo>
                    <a:pt x="956630" y="426874"/>
                  </a:lnTo>
                  <a:lnTo>
                    <a:pt x="956496" y="427457"/>
                  </a:lnTo>
                  <a:lnTo>
                    <a:pt x="951614" y="437408"/>
                  </a:lnTo>
                  <a:lnTo>
                    <a:pt x="950712" y="438724"/>
                  </a:lnTo>
                  <a:lnTo>
                    <a:pt x="950077" y="440110"/>
                  </a:lnTo>
                  <a:lnTo>
                    <a:pt x="944504" y="448869"/>
                  </a:lnTo>
                  <a:lnTo>
                    <a:pt x="944202" y="449154"/>
                  </a:lnTo>
                  <a:lnTo>
                    <a:pt x="943887" y="449784"/>
                  </a:lnTo>
                  <a:lnTo>
                    <a:pt x="940580" y="454542"/>
                  </a:lnTo>
                  <a:lnTo>
                    <a:pt x="945216" y="457317"/>
                  </a:lnTo>
                  <a:lnTo>
                    <a:pt x="945838" y="457956"/>
                  </a:lnTo>
                  <a:lnTo>
                    <a:pt x="947293" y="458707"/>
                  </a:lnTo>
                  <a:lnTo>
                    <a:pt x="953462" y="463180"/>
                  </a:lnTo>
                  <a:lnTo>
                    <a:pt x="959782" y="466789"/>
                  </a:lnTo>
                  <a:lnTo>
                    <a:pt x="965558" y="469763"/>
                  </a:lnTo>
                  <a:lnTo>
                    <a:pt x="973989" y="473269"/>
                  </a:lnTo>
                  <a:lnTo>
                    <a:pt x="975862" y="474413"/>
                  </a:lnTo>
                  <a:lnTo>
                    <a:pt x="976821" y="474659"/>
                  </a:lnTo>
                  <a:lnTo>
                    <a:pt x="982031" y="477538"/>
                  </a:lnTo>
                  <a:lnTo>
                    <a:pt x="988407" y="479727"/>
                  </a:lnTo>
                  <a:lnTo>
                    <a:pt x="988770" y="479921"/>
                  </a:lnTo>
                  <a:lnTo>
                    <a:pt x="989068" y="479977"/>
                  </a:lnTo>
                  <a:lnTo>
                    <a:pt x="997167" y="483029"/>
                  </a:lnTo>
                  <a:lnTo>
                    <a:pt x="1003914" y="485455"/>
                  </a:lnTo>
                  <a:lnTo>
                    <a:pt x="1011292" y="487558"/>
                  </a:lnTo>
                  <a:lnTo>
                    <a:pt x="1011754" y="487778"/>
                  </a:lnTo>
                  <a:lnTo>
                    <a:pt x="1012207" y="487847"/>
                  </a:lnTo>
                  <a:lnTo>
                    <a:pt x="1020198" y="490459"/>
                  </a:lnTo>
                  <a:lnTo>
                    <a:pt x="1025956" y="492021"/>
                  </a:lnTo>
                  <a:lnTo>
                    <a:pt x="1032825" y="493450"/>
                  </a:lnTo>
                  <a:lnTo>
                    <a:pt x="1038942" y="494612"/>
                  </a:lnTo>
                  <a:lnTo>
                    <a:pt x="1045646" y="495169"/>
                  </a:lnTo>
                  <a:lnTo>
                    <a:pt x="1045862" y="495229"/>
                  </a:lnTo>
                  <a:lnTo>
                    <a:pt x="1046699" y="495276"/>
                  </a:lnTo>
                  <a:lnTo>
                    <a:pt x="1053753" y="496131"/>
                  </a:lnTo>
                  <a:lnTo>
                    <a:pt x="1059948" y="496071"/>
                  </a:lnTo>
                  <a:lnTo>
                    <a:pt x="1059987" y="496071"/>
                  </a:lnTo>
                  <a:lnTo>
                    <a:pt x="1059987" y="496071"/>
                  </a:lnTo>
                  <a:lnTo>
                    <a:pt x="1066886" y="496015"/>
                  </a:lnTo>
                  <a:lnTo>
                    <a:pt x="1073244" y="495087"/>
                  </a:lnTo>
                  <a:lnTo>
                    <a:pt x="1074345" y="495005"/>
                  </a:lnTo>
                  <a:lnTo>
                    <a:pt x="1074665" y="494910"/>
                  </a:lnTo>
                  <a:lnTo>
                    <a:pt x="1081598" y="494184"/>
                  </a:lnTo>
                  <a:lnTo>
                    <a:pt x="1088708" y="492824"/>
                  </a:lnTo>
                  <a:lnTo>
                    <a:pt x="1089204" y="492773"/>
                  </a:lnTo>
                  <a:lnTo>
                    <a:pt x="1089416" y="492699"/>
                  </a:lnTo>
                  <a:lnTo>
                    <a:pt x="1097894" y="491219"/>
                  </a:lnTo>
                  <a:lnTo>
                    <a:pt x="1103973" y="489893"/>
                  </a:lnTo>
                  <a:lnTo>
                    <a:pt x="1111026" y="487243"/>
                  </a:lnTo>
                  <a:lnTo>
                    <a:pt x="1111398" y="487174"/>
                  </a:lnTo>
                  <a:lnTo>
                    <a:pt x="1111743" y="486984"/>
                  </a:lnTo>
                  <a:lnTo>
                    <a:pt x="1119993" y="484044"/>
                  </a:lnTo>
                  <a:lnTo>
                    <a:pt x="1127435" y="480888"/>
                  </a:lnTo>
                  <a:lnTo>
                    <a:pt x="1127660" y="480841"/>
                  </a:lnTo>
                  <a:lnTo>
                    <a:pt x="1127884" y="480707"/>
                  </a:lnTo>
                  <a:lnTo>
                    <a:pt x="1137088" y="476899"/>
                  </a:lnTo>
                  <a:lnTo>
                    <a:pt x="1144487" y="473415"/>
                  </a:lnTo>
                  <a:lnTo>
                    <a:pt x="1150850" y="470130"/>
                  </a:lnTo>
                  <a:lnTo>
                    <a:pt x="1156605" y="466301"/>
                  </a:lnTo>
                  <a:lnTo>
                    <a:pt x="1164082" y="460840"/>
                  </a:lnTo>
                  <a:lnTo>
                    <a:pt x="1172362" y="454602"/>
                  </a:lnTo>
                  <a:lnTo>
                    <a:pt x="1178954" y="449284"/>
                  </a:lnTo>
                  <a:lnTo>
                    <a:pt x="1186500" y="442817"/>
                  </a:lnTo>
                  <a:lnTo>
                    <a:pt x="1193813" y="436199"/>
                  </a:lnTo>
                  <a:lnTo>
                    <a:pt x="1200211" y="429801"/>
                  </a:lnTo>
                  <a:lnTo>
                    <a:pt x="1206647" y="422795"/>
                  </a:lnTo>
                  <a:lnTo>
                    <a:pt x="1211512" y="416846"/>
                  </a:lnTo>
                  <a:lnTo>
                    <a:pt x="1212190" y="415685"/>
                  </a:lnTo>
                  <a:lnTo>
                    <a:pt x="1211793" y="415387"/>
                  </a:lnTo>
                  <a:lnTo>
                    <a:pt x="1205931" y="408743"/>
                  </a:lnTo>
                  <a:lnTo>
                    <a:pt x="1205331" y="407759"/>
                  </a:lnTo>
                  <a:lnTo>
                    <a:pt x="1204657" y="407210"/>
                  </a:lnTo>
                  <a:lnTo>
                    <a:pt x="1198972" y="399906"/>
                  </a:lnTo>
                  <a:lnTo>
                    <a:pt x="1193809" y="393530"/>
                  </a:lnTo>
                  <a:lnTo>
                    <a:pt x="1193787" y="393495"/>
                  </a:lnTo>
                  <a:lnTo>
                    <a:pt x="1193761" y="393474"/>
                  </a:lnTo>
                  <a:lnTo>
                    <a:pt x="1188361" y="386813"/>
                  </a:lnTo>
                  <a:lnTo>
                    <a:pt x="1187230" y="384818"/>
                  </a:lnTo>
                  <a:lnTo>
                    <a:pt x="1186263" y="383912"/>
                  </a:lnTo>
                  <a:lnTo>
                    <a:pt x="1181743" y="376854"/>
                  </a:lnTo>
                  <a:lnTo>
                    <a:pt x="1176942" y="370339"/>
                  </a:lnTo>
                  <a:lnTo>
                    <a:pt x="1175967" y="368474"/>
                  </a:lnTo>
                  <a:lnTo>
                    <a:pt x="1174356" y="366217"/>
                  </a:lnTo>
                  <a:lnTo>
                    <a:pt x="1170281" y="358450"/>
                  </a:lnTo>
                  <a:lnTo>
                    <a:pt x="1166435" y="351807"/>
                  </a:lnTo>
                  <a:lnTo>
                    <a:pt x="1165999" y="350779"/>
                  </a:lnTo>
                  <a:lnTo>
                    <a:pt x="1165446" y="349980"/>
                  </a:lnTo>
                  <a:lnTo>
                    <a:pt x="1161207" y="341515"/>
                  </a:lnTo>
                  <a:lnTo>
                    <a:pt x="1161043" y="340829"/>
                  </a:lnTo>
                  <a:lnTo>
                    <a:pt x="1160417" y="339823"/>
                  </a:lnTo>
                  <a:lnTo>
                    <a:pt x="1156635" y="331141"/>
                  </a:lnTo>
                  <a:lnTo>
                    <a:pt x="1152715" y="322961"/>
                  </a:lnTo>
                  <a:lnTo>
                    <a:pt x="1152435" y="321722"/>
                  </a:lnTo>
                  <a:lnTo>
                    <a:pt x="1151425" y="319878"/>
                  </a:lnTo>
                  <a:lnTo>
                    <a:pt x="1148493" y="311758"/>
                  </a:lnTo>
                  <a:lnTo>
                    <a:pt x="1145105" y="304985"/>
                  </a:lnTo>
                  <a:lnTo>
                    <a:pt x="1145005" y="304566"/>
                  </a:lnTo>
                  <a:lnTo>
                    <a:pt x="1144625" y="303992"/>
                  </a:lnTo>
                  <a:lnTo>
                    <a:pt x="1140710" y="295569"/>
                  </a:lnTo>
                  <a:lnTo>
                    <a:pt x="1140347" y="293951"/>
                  </a:lnTo>
                  <a:lnTo>
                    <a:pt x="1139147" y="291550"/>
                  </a:lnTo>
                  <a:lnTo>
                    <a:pt x="1136738" y="283879"/>
                  </a:lnTo>
                  <a:lnTo>
                    <a:pt x="1133803" y="276873"/>
                  </a:lnTo>
                  <a:lnTo>
                    <a:pt x="1133777" y="276760"/>
                  </a:lnTo>
                  <a:lnTo>
                    <a:pt x="1133721" y="276670"/>
                  </a:lnTo>
                  <a:lnTo>
                    <a:pt x="1130194" y="268265"/>
                  </a:lnTo>
                  <a:lnTo>
                    <a:pt x="1129844" y="266538"/>
                  </a:lnTo>
                  <a:lnTo>
                    <a:pt x="1128843" y="264401"/>
                  </a:lnTo>
                  <a:lnTo>
                    <a:pt x="1126477" y="256004"/>
                  </a:lnTo>
                  <a:lnTo>
                    <a:pt x="1126468" y="255948"/>
                  </a:lnTo>
                  <a:lnTo>
                    <a:pt x="1123818" y="246883"/>
                  </a:lnTo>
                  <a:lnTo>
                    <a:pt x="1123813" y="246861"/>
                  </a:lnTo>
                  <a:lnTo>
                    <a:pt x="1121297" y="238974"/>
                  </a:lnTo>
                  <a:lnTo>
                    <a:pt x="1120878" y="236328"/>
                  </a:lnTo>
                  <a:lnTo>
                    <a:pt x="1120174" y="234359"/>
                  </a:lnTo>
                  <a:lnTo>
                    <a:pt x="1119186" y="228428"/>
                  </a:lnTo>
                  <a:lnTo>
                    <a:pt x="1117070" y="223278"/>
                  </a:lnTo>
                  <a:lnTo>
                    <a:pt x="1116449" y="220143"/>
                  </a:lnTo>
                  <a:lnTo>
                    <a:pt x="1115071" y="216288"/>
                  </a:lnTo>
                  <a:lnTo>
                    <a:pt x="1113526" y="207050"/>
                  </a:lnTo>
                  <a:lnTo>
                    <a:pt x="1113522" y="207011"/>
                  </a:lnTo>
                  <a:lnTo>
                    <a:pt x="1112037" y="198874"/>
                  </a:lnTo>
                  <a:lnTo>
                    <a:pt x="1111933" y="197738"/>
                  </a:lnTo>
                  <a:lnTo>
                    <a:pt x="1111786" y="197294"/>
                  </a:lnTo>
                  <a:lnTo>
                    <a:pt x="1110780" y="189933"/>
                  </a:lnTo>
                  <a:lnTo>
                    <a:pt x="1109459" y="184006"/>
                  </a:lnTo>
                  <a:lnTo>
                    <a:pt x="1109157" y="181334"/>
                  </a:lnTo>
                  <a:lnTo>
                    <a:pt x="1108842" y="180276"/>
                  </a:lnTo>
                  <a:lnTo>
                    <a:pt x="1107974" y="172182"/>
                  </a:lnTo>
                  <a:lnTo>
                    <a:pt x="1107815" y="169229"/>
                  </a:lnTo>
                  <a:lnTo>
                    <a:pt x="1107789" y="169100"/>
                  </a:lnTo>
                  <a:lnTo>
                    <a:pt x="1107711" y="163414"/>
                  </a:lnTo>
                  <a:lnTo>
                    <a:pt x="1107158" y="159037"/>
                  </a:lnTo>
                  <a:lnTo>
                    <a:pt x="1106895" y="154918"/>
                  </a:lnTo>
                  <a:lnTo>
                    <a:pt x="1106895" y="154918"/>
                  </a:lnTo>
                  <a:lnTo>
                    <a:pt x="1107042" y="151897"/>
                  </a:lnTo>
                  <a:lnTo>
                    <a:pt x="1107780" y="144105"/>
                  </a:lnTo>
                  <a:lnTo>
                    <a:pt x="1108143" y="138303"/>
                  </a:lnTo>
                  <a:lnTo>
                    <a:pt x="1108143" y="138298"/>
                  </a:lnTo>
                  <a:lnTo>
                    <a:pt x="1108527" y="131745"/>
                  </a:lnTo>
                  <a:lnTo>
                    <a:pt x="1108877" y="130390"/>
                  </a:lnTo>
                  <a:lnTo>
                    <a:pt x="1109421" y="125969"/>
                  </a:lnTo>
                  <a:lnTo>
                    <a:pt x="1111039" y="119463"/>
                  </a:lnTo>
                  <a:lnTo>
                    <a:pt x="1112222" y="116800"/>
                  </a:lnTo>
                  <a:lnTo>
                    <a:pt x="1112619" y="114853"/>
                  </a:lnTo>
                  <a:lnTo>
                    <a:pt x="1115058" y="109150"/>
                  </a:lnTo>
                  <a:lnTo>
                    <a:pt x="1115084" y="109103"/>
                  </a:lnTo>
                  <a:lnTo>
                    <a:pt x="1116993" y="104682"/>
                  </a:lnTo>
                  <a:lnTo>
                    <a:pt x="1117990" y="103089"/>
                  </a:lnTo>
                  <a:lnTo>
                    <a:pt x="1118836" y="101142"/>
                  </a:lnTo>
                  <a:lnTo>
                    <a:pt x="1121271" y="97071"/>
                  </a:lnTo>
                  <a:lnTo>
                    <a:pt x="1122630" y="95750"/>
                  </a:lnTo>
                  <a:lnTo>
                    <a:pt x="1124413" y="92763"/>
                  </a:lnTo>
                  <a:lnTo>
                    <a:pt x="1127539" y="89145"/>
                  </a:lnTo>
                  <a:lnTo>
                    <a:pt x="1129119" y="87949"/>
                  </a:lnTo>
                  <a:lnTo>
                    <a:pt x="1130323" y="86309"/>
                  </a:lnTo>
                  <a:lnTo>
                    <a:pt x="1134221" y="82799"/>
                  </a:lnTo>
                  <a:lnTo>
                    <a:pt x="1134360" y="82713"/>
                  </a:lnTo>
                  <a:lnTo>
                    <a:pt x="1134494" y="82553"/>
                  </a:lnTo>
                  <a:lnTo>
                    <a:pt x="1142104" y="77567"/>
                  </a:lnTo>
                  <a:lnTo>
                    <a:pt x="1145411" y="76013"/>
                  </a:lnTo>
                  <a:lnTo>
                    <a:pt x="1145415" y="76009"/>
                  </a:lnTo>
                  <a:lnTo>
                    <a:pt x="1148606" y="74407"/>
                  </a:lnTo>
                  <a:lnTo>
                    <a:pt x="1149633" y="74165"/>
                  </a:lnTo>
                  <a:lnTo>
                    <a:pt x="1151226" y="73229"/>
                  </a:lnTo>
                  <a:lnTo>
                    <a:pt x="1154939" y="71735"/>
                  </a:lnTo>
                  <a:lnTo>
                    <a:pt x="1156031" y="71523"/>
                  </a:lnTo>
                  <a:lnTo>
                    <a:pt x="1157248" y="70902"/>
                  </a:lnTo>
                  <a:lnTo>
                    <a:pt x="1162109" y="69335"/>
                  </a:lnTo>
                  <a:lnTo>
                    <a:pt x="1172198" y="67720"/>
                  </a:lnTo>
                  <a:lnTo>
                    <a:pt x="1173303" y="67720"/>
                  </a:lnTo>
                  <a:lnTo>
                    <a:pt x="1173920" y="67599"/>
                  </a:lnTo>
                  <a:lnTo>
                    <a:pt x="1180443" y="66934"/>
                  </a:lnTo>
                  <a:lnTo>
                    <a:pt x="1185157" y="66934"/>
                  </a:lnTo>
                  <a:lnTo>
                    <a:pt x="1185714" y="66943"/>
                  </a:lnTo>
                  <a:lnTo>
                    <a:pt x="1189669" y="67008"/>
                  </a:lnTo>
                  <a:lnTo>
                    <a:pt x="1190040" y="67090"/>
                  </a:lnTo>
                  <a:lnTo>
                    <a:pt x="1194836" y="67522"/>
                  </a:lnTo>
                  <a:lnTo>
                    <a:pt x="1199356" y="68337"/>
                  </a:lnTo>
                  <a:lnTo>
                    <a:pt x="1199382" y="68350"/>
                  </a:lnTo>
                  <a:lnTo>
                    <a:pt x="1203677" y="69123"/>
                  </a:lnTo>
                  <a:lnTo>
                    <a:pt x="1204696" y="69507"/>
                  </a:lnTo>
                  <a:lnTo>
                    <a:pt x="1206185" y="69706"/>
                  </a:lnTo>
                  <a:lnTo>
                    <a:pt x="1210731" y="70941"/>
                  </a:lnTo>
                  <a:lnTo>
                    <a:pt x="1210822" y="70984"/>
                  </a:lnTo>
                  <a:lnTo>
                    <a:pt x="1210878" y="70988"/>
                  </a:lnTo>
                  <a:lnTo>
                    <a:pt x="1216602" y="72620"/>
                  </a:lnTo>
                  <a:lnTo>
                    <a:pt x="1219296" y="73906"/>
                  </a:lnTo>
                  <a:lnTo>
                    <a:pt x="1221014" y="74282"/>
                  </a:lnTo>
                  <a:lnTo>
                    <a:pt x="1225909" y="76535"/>
                  </a:lnTo>
                  <a:lnTo>
                    <a:pt x="1231021" y="78716"/>
                  </a:lnTo>
                  <a:lnTo>
                    <a:pt x="1232484" y="79626"/>
                  </a:lnTo>
                  <a:lnTo>
                    <a:pt x="1234349" y="80416"/>
                  </a:lnTo>
                  <a:lnTo>
                    <a:pt x="1238368" y="82760"/>
                  </a:lnTo>
                  <a:lnTo>
                    <a:pt x="1244451" y="85877"/>
                  </a:lnTo>
                  <a:lnTo>
                    <a:pt x="1245064" y="86313"/>
                  </a:lnTo>
                  <a:lnTo>
                    <a:pt x="1245750" y="86603"/>
                  </a:lnTo>
                  <a:lnTo>
                    <a:pt x="1251841" y="90138"/>
                  </a:lnTo>
                  <a:lnTo>
                    <a:pt x="1251850" y="90147"/>
                  </a:lnTo>
                  <a:lnTo>
                    <a:pt x="1258343" y="93846"/>
                  </a:lnTo>
                  <a:lnTo>
                    <a:pt x="1259690" y="94878"/>
                  </a:lnTo>
                  <a:lnTo>
                    <a:pt x="1260864" y="95470"/>
                  </a:lnTo>
                  <a:lnTo>
                    <a:pt x="1266256" y="99286"/>
                  </a:lnTo>
                  <a:lnTo>
                    <a:pt x="1272140" y="103067"/>
                  </a:lnTo>
                  <a:lnTo>
                    <a:pt x="1274013" y="105075"/>
                  </a:lnTo>
                  <a:lnTo>
                    <a:pt x="1277588" y="107505"/>
                  </a:lnTo>
                  <a:lnTo>
                    <a:pt x="1281568" y="111524"/>
                  </a:lnTo>
                  <a:lnTo>
                    <a:pt x="1285764" y="114684"/>
                  </a:lnTo>
                  <a:lnTo>
                    <a:pt x="1287512" y="116778"/>
                  </a:lnTo>
                  <a:lnTo>
                    <a:pt x="1290163" y="118695"/>
                  </a:lnTo>
                  <a:lnTo>
                    <a:pt x="1296539" y="125637"/>
                  </a:lnTo>
                  <a:lnTo>
                    <a:pt x="1297424" y="127044"/>
                  </a:lnTo>
                  <a:lnTo>
                    <a:pt x="1300861" y="131512"/>
                  </a:lnTo>
                  <a:lnTo>
                    <a:pt x="1305095" y="138821"/>
                  </a:lnTo>
                  <a:lnTo>
                    <a:pt x="1305113" y="138855"/>
                  </a:lnTo>
                  <a:lnTo>
                    <a:pt x="1310056" y="147208"/>
                  </a:lnTo>
                  <a:lnTo>
                    <a:pt x="1310444" y="148119"/>
                  </a:lnTo>
                  <a:lnTo>
                    <a:pt x="1310971" y="148853"/>
                  </a:lnTo>
                  <a:lnTo>
                    <a:pt x="1315201" y="156922"/>
                  </a:lnTo>
                  <a:lnTo>
                    <a:pt x="1315443" y="157880"/>
                  </a:lnTo>
                  <a:lnTo>
                    <a:pt x="1316402" y="159443"/>
                  </a:lnTo>
                  <a:lnTo>
                    <a:pt x="1319855" y="167477"/>
                  </a:lnTo>
                  <a:lnTo>
                    <a:pt x="1319972" y="168033"/>
                  </a:lnTo>
                  <a:lnTo>
                    <a:pt x="1320343" y="168677"/>
                  </a:lnTo>
                  <a:lnTo>
                    <a:pt x="1323797" y="177488"/>
                  </a:lnTo>
                  <a:lnTo>
                    <a:pt x="1324280" y="180000"/>
                  </a:lnTo>
                  <a:lnTo>
                    <a:pt x="1325411" y="182784"/>
                  </a:lnTo>
                  <a:lnTo>
                    <a:pt x="1327332" y="191595"/>
                  </a:lnTo>
                  <a:lnTo>
                    <a:pt x="1327336" y="191621"/>
                  </a:lnTo>
                  <a:lnTo>
                    <a:pt x="1329525" y="200713"/>
                  </a:lnTo>
                  <a:lnTo>
                    <a:pt x="1330004" y="204676"/>
                  </a:lnTo>
                  <a:lnTo>
                    <a:pt x="1330389" y="206070"/>
                  </a:lnTo>
                  <a:lnTo>
                    <a:pt x="1331166" y="215770"/>
                  </a:lnTo>
                  <a:lnTo>
                    <a:pt x="1331200" y="216604"/>
                  </a:lnTo>
                  <a:lnTo>
                    <a:pt x="1331230" y="216720"/>
                  </a:lnTo>
                  <a:lnTo>
                    <a:pt x="1331809" y="227249"/>
                  </a:lnTo>
                  <a:lnTo>
                    <a:pt x="1331861" y="229157"/>
                  </a:lnTo>
                  <a:lnTo>
                    <a:pt x="1331856" y="229770"/>
                  </a:lnTo>
                  <a:lnTo>
                    <a:pt x="1331653" y="240796"/>
                  </a:lnTo>
                  <a:lnTo>
                    <a:pt x="1331653" y="240796"/>
                  </a:lnTo>
                  <a:lnTo>
                    <a:pt x="1331451" y="252534"/>
                  </a:lnTo>
                  <a:lnTo>
                    <a:pt x="1331425" y="252659"/>
                  </a:lnTo>
                  <a:lnTo>
                    <a:pt x="1331321" y="254908"/>
                  </a:lnTo>
                  <a:lnTo>
                    <a:pt x="1330440" y="264651"/>
                  </a:lnTo>
                  <a:lnTo>
                    <a:pt x="1330009" y="276368"/>
                  </a:lnTo>
                  <a:lnTo>
                    <a:pt x="1329879" y="276925"/>
                  </a:lnTo>
                  <a:lnTo>
                    <a:pt x="1329555" y="280667"/>
                  </a:lnTo>
                  <a:lnTo>
                    <a:pt x="1327682" y="291507"/>
                  </a:lnTo>
                  <a:lnTo>
                    <a:pt x="1326499" y="302347"/>
                  </a:lnTo>
                  <a:lnTo>
                    <a:pt x="1326266" y="303111"/>
                  </a:lnTo>
                  <a:lnTo>
                    <a:pt x="1326076" y="305028"/>
                  </a:lnTo>
                  <a:lnTo>
                    <a:pt x="1323291" y="318985"/>
                  </a:lnTo>
                  <a:lnTo>
                    <a:pt x="1323166" y="319308"/>
                  </a:lnTo>
                  <a:lnTo>
                    <a:pt x="1323110" y="319783"/>
                  </a:lnTo>
                  <a:lnTo>
                    <a:pt x="1320317" y="331784"/>
                  </a:lnTo>
                  <a:lnTo>
                    <a:pt x="1319769" y="333067"/>
                  </a:lnTo>
                  <a:lnTo>
                    <a:pt x="1319544" y="334444"/>
                  </a:lnTo>
                  <a:lnTo>
                    <a:pt x="1315206" y="347494"/>
                  </a:lnTo>
                  <a:lnTo>
                    <a:pt x="1311420" y="359625"/>
                  </a:lnTo>
                  <a:lnTo>
                    <a:pt x="1311174" y="360121"/>
                  </a:lnTo>
                  <a:lnTo>
                    <a:pt x="1311096" y="360566"/>
                  </a:lnTo>
                  <a:lnTo>
                    <a:pt x="1306701" y="372964"/>
                  </a:lnTo>
                  <a:lnTo>
                    <a:pt x="1306537" y="373266"/>
                  </a:lnTo>
                  <a:lnTo>
                    <a:pt x="1306499" y="373495"/>
                  </a:lnTo>
                  <a:lnTo>
                    <a:pt x="1302194" y="384749"/>
                  </a:lnTo>
                  <a:lnTo>
                    <a:pt x="1301327" y="386256"/>
                  </a:lnTo>
                  <a:lnTo>
                    <a:pt x="1301111" y="387193"/>
                  </a:lnTo>
                  <a:lnTo>
                    <a:pt x="1295628" y="398404"/>
                  </a:lnTo>
                  <a:lnTo>
                    <a:pt x="1295356" y="399038"/>
                  </a:lnTo>
                  <a:lnTo>
                    <a:pt x="1297761" y="400359"/>
                  </a:lnTo>
                  <a:lnTo>
                    <a:pt x="1304824" y="403183"/>
                  </a:lnTo>
                  <a:lnTo>
                    <a:pt x="1306179" y="403986"/>
                  </a:lnTo>
                  <a:lnTo>
                    <a:pt x="1307008" y="404180"/>
                  </a:lnTo>
                  <a:lnTo>
                    <a:pt x="1313121" y="407232"/>
                  </a:lnTo>
                  <a:lnTo>
                    <a:pt x="1319674" y="409542"/>
                  </a:lnTo>
                  <a:lnTo>
                    <a:pt x="1328550" y="412374"/>
                  </a:lnTo>
                  <a:lnTo>
                    <a:pt x="1335785" y="414437"/>
                  </a:lnTo>
                  <a:lnTo>
                    <a:pt x="1342157" y="416021"/>
                  </a:lnTo>
                  <a:lnTo>
                    <a:pt x="1349621" y="417442"/>
                  </a:lnTo>
                  <a:lnTo>
                    <a:pt x="1350924" y="417942"/>
                  </a:lnTo>
                  <a:lnTo>
                    <a:pt x="1352617" y="418188"/>
                  </a:lnTo>
                  <a:lnTo>
                    <a:pt x="1358211" y="419863"/>
                  </a:lnTo>
                  <a:lnTo>
                    <a:pt x="1364242" y="420723"/>
                  </a:lnTo>
                  <a:lnTo>
                    <a:pt x="1365507" y="421150"/>
                  </a:lnTo>
                  <a:lnTo>
                    <a:pt x="1367674" y="421431"/>
                  </a:lnTo>
                  <a:lnTo>
                    <a:pt x="1373118" y="422855"/>
                  </a:lnTo>
                  <a:lnTo>
                    <a:pt x="1379261" y="423624"/>
                  </a:lnTo>
                  <a:lnTo>
                    <a:pt x="1385974" y="423956"/>
                  </a:lnTo>
                  <a:lnTo>
                    <a:pt x="1386155" y="424003"/>
                  </a:lnTo>
                  <a:lnTo>
                    <a:pt x="1387329" y="424060"/>
                  </a:lnTo>
                  <a:lnTo>
                    <a:pt x="1394901" y="424776"/>
                  </a:lnTo>
                  <a:lnTo>
                    <a:pt x="1401217" y="425091"/>
                  </a:lnTo>
                  <a:lnTo>
                    <a:pt x="1425034" y="425091"/>
                  </a:lnTo>
                  <a:lnTo>
                    <a:pt x="1431923" y="424703"/>
                  </a:lnTo>
                  <a:lnTo>
                    <a:pt x="1440333" y="423969"/>
                  </a:lnTo>
                  <a:lnTo>
                    <a:pt x="1441179" y="423930"/>
                  </a:lnTo>
                  <a:lnTo>
                    <a:pt x="1441313" y="423895"/>
                  </a:lnTo>
                  <a:lnTo>
                    <a:pt x="1447754" y="423511"/>
                  </a:lnTo>
                  <a:lnTo>
                    <a:pt x="1453133" y="422570"/>
                  </a:lnTo>
                  <a:lnTo>
                    <a:pt x="1459323" y="420546"/>
                  </a:lnTo>
                  <a:lnTo>
                    <a:pt x="1460221" y="420399"/>
                  </a:lnTo>
                  <a:lnTo>
                    <a:pt x="1460972" y="420049"/>
                  </a:lnTo>
                  <a:lnTo>
                    <a:pt x="1470940" y="417291"/>
                  </a:lnTo>
                  <a:lnTo>
                    <a:pt x="1471018" y="417278"/>
                  </a:lnTo>
                  <a:lnTo>
                    <a:pt x="1471031" y="417273"/>
                  </a:lnTo>
                  <a:lnTo>
                    <a:pt x="1477800" y="415365"/>
                  </a:lnTo>
                  <a:lnTo>
                    <a:pt x="1485173" y="412287"/>
                  </a:lnTo>
                  <a:lnTo>
                    <a:pt x="1486792" y="411959"/>
                  </a:lnTo>
                  <a:lnTo>
                    <a:pt x="1488769" y="411014"/>
                  </a:lnTo>
                  <a:lnTo>
                    <a:pt x="1494308" y="409395"/>
                  </a:lnTo>
                  <a:lnTo>
                    <a:pt x="1499294" y="406442"/>
                  </a:lnTo>
                  <a:lnTo>
                    <a:pt x="1500727" y="405825"/>
                  </a:lnTo>
                  <a:lnTo>
                    <a:pt x="1501863" y="405065"/>
                  </a:lnTo>
                  <a:lnTo>
                    <a:pt x="1511287" y="400523"/>
                  </a:lnTo>
                  <a:lnTo>
                    <a:pt x="1517184" y="397031"/>
                  </a:lnTo>
                  <a:lnTo>
                    <a:pt x="1525084" y="391104"/>
                  </a:lnTo>
                  <a:lnTo>
                    <a:pt x="1526146" y="390543"/>
                  </a:lnTo>
                  <a:lnTo>
                    <a:pt x="1526629" y="390012"/>
                  </a:lnTo>
                  <a:lnTo>
                    <a:pt x="1534020" y="385082"/>
                  </a:lnTo>
                  <a:lnTo>
                    <a:pt x="1541199" y="378524"/>
                  </a:lnTo>
                  <a:lnTo>
                    <a:pt x="1541579" y="378287"/>
                  </a:lnTo>
                  <a:lnTo>
                    <a:pt x="1541812" y="377980"/>
                  </a:lnTo>
                  <a:lnTo>
                    <a:pt x="1543439" y="376564"/>
                  </a:lnTo>
                  <a:lnTo>
                    <a:pt x="1540297" y="372524"/>
                  </a:lnTo>
                  <a:lnTo>
                    <a:pt x="1534460" y="365591"/>
                  </a:lnTo>
                  <a:lnTo>
                    <a:pt x="1532945" y="363013"/>
                  </a:lnTo>
                  <a:lnTo>
                    <a:pt x="1531753" y="361865"/>
                  </a:lnTo>
                  <a:lnTo>
                    <a:pt x="1526724" y="353749"/>
                  </a:lnTo>
                  <a:lnTo>
                    <a:pt x="1526465" y="353171"/>
                  </a:lnTo>
                  <a:lnTo>
                    <a:pt x="1526085" y="352674"/>
                  </a:lnTo>
                  <a:lnTo>
                    <a:pt x="1522321" y="346091"/>
                  </a:lnTo>
                  <a:lnTo>
                    <a:pt x="1517671" y="339892"/>
                  </a:lnTo>
                  <a:lnTo>
                    <a:pt x="1517127" y="338869"/>
                  </a:lnTo>
                  <a:lnTo>
                    <a:pt x="1516614" y="338398"/>
                  </a:lnTo>
                  <a:lnTo>
                    <a:pt x="1511183" y="330261"/>
                  </a:lnTo>
                  <a:lnTo>
                    <a:pt x="1510605" y="329056"/>
                  </a:lnTo>
                  <a:lnTo>
                    <a:pt x="1509732" y="327878"/>
                  </a:lnTo>
                  <a:lnTo>
                    <a:pt x="1505493" y="320180"/>
                  </a:lnTo>
                  <a:lnTo>
                    <a:pt x="1505489" y="320163"/>
                  </a:lnTo>
                  <a:lnTo>
                    <a:pt x="1501030" y="312367"/>
                  </a:lnTo>
                  <a:lnTo>
                    <a:pt x="1501012" y="312328"/>
                  </a:lnTo>
                  <a:lnTo>
                    <a:pt x="1496795" y="305054"/>
                  </a:lnTo>
                  <a:lnTo>
                    <a:pt x="1496074" y="303344"/>
                  </a:lnTo>
                  <a:lnTo>
                    <a:pt x="1495262" y="302075"/>
                  </a:lnTo>
                  <a:lnTo>
                    <a:pt x="1492357" y="295630"/>
                  </a:lnTo>
                  <a:lnTo>
                    <a:pt x="1488938" y="289733"/>
                  </a:lnTo>
                  <a:lnTo>
                    <a:pt x="1488027" y="287579"/>
                  </a:lnTo>
                  <a:lnTo>
                    <a:pt x="1487103" y="286059"/>
                  </a:lnTo>
                  <a:lnTo>
                    <a:pt x="1484038" y="278798"/>
                  </a:lnTo>
                  <a:lnTo>
                    <a:pt x="1483580" y="276571"/>
                  </a:lnTo>
                  <a:lnTo>
                    <a:pt x="1482363" y="273708"/>
                  </a:lnTo>
                  <a:lnTo>
                    <a:pt x="1480649" y="266529"/>
                  </a:lnTo>
                  <a:lnTo>
                    <a:pt x="1478331" y="259277"/>
                  </a:lnTo>
                  <a:lnTo>
                    <a:pt x="1478331" y="259272"/>
                  </a:lnTo>
                  <a:lnTo>
                    <a:pt x="1475870" y="252266"/>
                  </a:lnTo>
                  <a:lnTo>
                    <a:pt x="1475443" y="249788"/>
                  </a:lnTo>
                  <a:lnTo>
                    <a:pt x="1474601" y="247573"/>
                  </a:lnTo>
                  <a:lnTo>
                    <a:pt x="1473323" y="240882"/>
                  </a:lnTo>
                  <a:lnTo>
                    <a:pt x="1471497" y="234821"/>
                  </a:lnTo>
                  <a:lnTo>
                    <a:pt x="1471117" y="232278"/>
                  </a:lnTo>
                  <a:lnTo>
                    <a:pt x="1470513" y="230556"/>
                  </a:lnTo>
                  <a:lnTo>
                    <a:pt x="1468967" y="220921"/>
                  </a:lnTo>
                  <a:lnTo>
                    <a:pt x="1468916" y="220256"/>
                  </a:lnTo>
                  <a:lnTo>
                    <a:pt x="1468838" y="220023"/>
                  </a:lnTo>
                  <a:lnTo>
                    <a:pt x="1467677" y="211548"/>
                  </a:lnTo>
                  <a:lnTo>
                    <a:pt x="1467586" y="210202"/>
                  </a:lnTo>
                  <a:lnTo>
                    <a:pt x="1467491" y="209869"/>
                  </a:lnTo>
                  <a:lnTo>
                    <a:pt x="1466766" y="201568"/>
                  </a:lnTo>
                  <a:lnTo>
                    <a:pt x="1465712" y="193870"/>
                  </a:lnTo>
                  <a:lnTo>
                    <a:pt x="1465410" y="189484"/>
                  </a:lnTo>
                  <a:lnTo>
                    <a:pt x="1465410" y="181554"/>
                  </a:lnTo>
                  <a:lnTo>
                    <a:pt x="1465052" y="173693"/>
                  </a:lnTo>
                  <a:lnTo>
                    <a:pt x="1465017" y="172204"/>
                  </a:lnTo>
                  <a:lnTo>
                    <a:pt x="1465017" y="163954"/>
                  </a:lnTo>
                  <a:lnTo>
                    <a:pt x="1465078" y="162020"/>
                  </a:lnTo>
                  <a:lnTo>
                    <a:pt x="1465566" y="154085"/>
                  </a:lnTo>
                  <a:lnTo>
                    <a:pt x="1465691" y="146159"/>
                  </a:lnTo>
                  <a:lnTo>
                    <a:pt x="1465743" y="145918"/>
                  </a:lnTo>
                  <a:lnTo>
                    <a:pt x="1466041" y="142015"/>
                  </a:lnTo>
                  <a:lnTo>
                    <a:pt x="1467025" y="135522"/>
                  </a:lnTo>
                  <a:lnTo>
                    <a:pt x="1467085" y="129448"/>
                  </a:lnTo>
                  <a:lnTo>
                    <a:pt x="1467102" y="129379"/>
                  </a:lnTo>
                  <a:lnTo>
                    <a:pt x="1467189" y="127281"/>
                  </a:lnTo>
                  <a:lnTo>
                    <a:pt x="1467836" y="119299"/>
                  </a:lnTo>
                  <a:lnTo>
                    <a:pt x="1467931" y="118963"/>
                  </a:lnTo>
                  <a:lnTo>
                    <a:pt x="1468018" y="117689"/>
                  </a:lnTo>
                  <a:lnTo>
                    <a:pt x="1469075" y="110039"/>
                  </a:lnTo>
                  <a:lnTo>
                    <a:pt x="1469304" y="109353"/>
                  </a:lnTo>
                  <a:lnTo>
                    <a:pt x="1469451" y="107954"/>
                  </a:lnTo>
                  <a:lnTo>
                    <a:pt x="1470932" y="101039"/>
                  </a:lnTo>
                  <a:lnTo>
                    <a:pt x="1471657" y="99264"/>
                  </a:lnTo>
                  <a:lnTo>
                    <a:pt x="1471968" y="97434"/>
                  </a:lnTo>
                  <a:lnTo>
                    <a:pt x="1473643" y="92655"/>
                  </a:lnTo>
                  <a:lnTo>
                    <a:pt x="1474869" y="87440"/>
                  </a:lnTo>
                  <a:lnTo>
                    <a:pt x="1475387" y="86231"/>
                  </a:lnTo>
                  <a:lnTo>
                    <a:pt x="1475598" y="84928"/>
                  </a:lnTo>
                  <a:lnTo>
                    <a:pt x="1477627" y="78815"/>
                  </a:lnTo>
                  <a:lnTo>
                    <a:pt x="1478927" y="76337"/>
                  </a:lnTo>
                  <a:lnTo>
                    <a:pt x="1479259" y="74934"/>
                  </a:lnTo>
                  <a:lnTo>
                    <a:pt x="1482091" y="69257"/>
                  </a:lnTo>
                  <a:lnTo>
                    <a:pt x="1482385" y="68834"/>
                  </a:lnTo>
                  <a:lnTo>
                    <a:pt x="1482445" y="68597"/>
                  </a:lnTo>
                  <a:lnTo>
                    <a:pt x="1485277" y="63326"/>
                  </a:lnTo>
                  <a:lnTo>
                    <a:pt x="1485298" y="63295"/>
                  </a:lnTo>
                  <a:lnTo>
                    <a:pt x="1488027" y="58219"/>
                  </a:lnTo>
                  <a:lnTo>
                    <a:pt x="1492892" y="51575"/>
                  </a:lnTo>
                  <a:lnTo>
                    <a:pt x="1493911" y="50763"/>
                  </a:lnTo>
                  <a:lnTo>
                    <a:pt x="1494351" y="50150"/>
                  </a:lnTo>
                  <a:lnTo>
                    <a:pt x="1499044" y="45850"/>
                  </a:lnTo>
                  <a:lnTo>
                    <a:pt x="1499186" y="45760"/>
                  </a:lnTo>
                  <a:lnTo>
                    <a:pt x="1499277" y="45639"/>
                  </a:lnTo>
                  <a:lnTo>
                    <a:pt x="1502596" y="42652"/>
                  </a:lnTo>
                  <a:lnTo>
                    <a:pt x="1505938" y="39306"/>
                  </a:lnTo>
                  <a:lnTo>
                    <a:pt x="1507052" y="38559"/>
                  </a:lnTo>
                  <a:lnTo>
                    <a:pt x="1507768" y="37618"/>
                  </a:lnTo>
                  <a:lnTo>
                    <a:pt x="1512396" y="33672"/>
                  </a:lnTo>
                  <a:lnTo>
                    <a:pt x="1512599" y="33551"/>
                  </a:lnTo>
                  <a:lnTo>
                    <a:pt x="1512793" y="33336"/>
                  </a:lnTo>
                  <a:lnTo>
                    <a:pt x="1520719" y="28557"/>
                  </a:lnTo>
                  <a:lnTo>
                    <a:pt x="1523003" y="27603"/>
                  </a:lnTo>
                  <a:lnTo>
                    <a:pt x="1525701" y="25897"/>
                  </a:lnTo>
                  <a:lnTo>
                    <a:pt x="1526228" y="25656"/>
                  </a:lnTo>
                  <a:lnTo>
                    <a:pt x="1526430" y="25448"/>
                  </a:lnTo>
                  <a:lnTo>
                    <a:pt x="1532185" y="21995"/>
                  </a:lnTo>
                  <a:lnTo>
                    <a:pt x="1536606" y="20061"/>
                  </a:lnTo>
                  <a:lnTo>
                    <a:pt x="1538553" y="19051"/>
                  </a:lnTo>
                  <a:lnTo>
                    <a:pt x="1541160" y="18174"/>
                  </a:lnTo>
                  <a:lnTo>
                    <a:pt x="1544471" y="16517"/>
                  </a:lnTo>
                  <a:lnTo>
                    <a:pt x="1546055" y="16137"/>
                  </a:lnTo>
                  <a:lnTo>
                    <a:pt x="1548766" y="14729"/>
                  </a:lnTo>
                  <a:lnTo>
                    <a:pt x="1554439" y="12830"/>
                  </a:lnTo>
                  <a:lnTo>
                    <a:pt x="1556373" y="12511"/>
                  </a:lnTo>
                  <a:lnTo>
                    <a:pt x="1558013" y="11850"/>
                  </a:lnTo>
                  <a:lnTo>
                    <a:pt x="1563302" y="10710"/>
                  </a:lnTo>
                  <a:lnTo>
                    <a:pt x="1563353" y="10702"/>
                  </a:lnTo>
                  <a:lnTo>
                    <a:pt x="1568413" y="9549"/>
                  </a:lnTo>
                  <a:lnTo>
                    <a:pt x="1569440" y="9433"/>
                  </a:lnTo>
                  <a:lnTo>
                    <a:pt x="1569980" y="9230"/>
                  </a:lnTo>
                  <a:lnTo>
                    <a:pt x="1573438" y="8599"/>
                  </a:lnTo>
                  <a:lnTo>
                    <a:pt x="1576650" y="7740"/>
                  </a:lnTo>
                  <a:lnTo>
                    <a:pt x="1583665" y="6799"/>
                  </a:lnTo>
                  <a:lnTo>
                    <a:pt x="1584481" y="6622"/>
                  </a:lnTo>
                  <a:lnTo>
                    <a:pt x="1590339" y="6523"/>
                  </a:lnTo>
                  <a:lnTo>
                    <a:pt x="1590913" y="6519"/>
                  </a:lnTo>
                  <a:lnTo>
                    <a:pt x="1596020" y="6519"/>
                  </a:lnTo>
                  <a:lnTo>
                    <a:pt x="1606320" y="8232"/>
                  </a:lnTo>
                  <a:lnTo>
                    <a:pt x="1609420" y="9294"/>
                  </a:lnTo>
                  <a:lnTo>
                    <a:pt x="1612994" y="10179"/>
                  </a:lnTo>
                  <a:lnTo>
                    <a:pt x="1613707" y="10495"/>
                  </a:lnTo>
                  <a:lnTo>
                    <a:pt x="1614501" y="10615"/>
                  </a:lnTo>
                  <a:lnTo>
                    <a:pt x="1619470" y="12152"/>
                  </a:lnTo>
                  <a:lnTo>
                    <a:pt x="1623238" y="14047"/>
                  </a:lnTo>
                  <a:lnTo>
                    <a:pt x="1624905" y="14470"/>
                  </a:lnTo>
                  <a:lnTo>
                    <a:pt x="1630180" y="17302"/>
                  </a:lnTo>
                  <a:lnTo>
                    <a:pt x="1631225" y="18066"/>
                  </a:lnTo>
                  <a:lnTo>
                    <a:pt x="1632270" y="18554"/>
                  </a:lnTo>
                  <a:lnTo>
                    <a:pt x="1637139" y="21714"/>
                  </a:lnTo>
                  <a:lnTo>
                    <a:pt x="1638300" y="22971"/>
                  </a:lnTo>
                  <a:lnTo>
                    <a:pt x="1640662" y="24395"/>
                  </a:lnTo>
                  <a:lnTo>
                    <a:pt x="1644525" y="27780"/>
                  </a:lnTo>
                  <a:lnTo>
                    <a:pt x="1649922" y="32092"/>
                  </a:lnTo>
                  <a:lnTo>
                    <a:pt x="1652706" y="35576"/>
                  </a:lnTo>
                  <a:lnTo>
                    <a:pt x="1655693" y="38127"/>
                  </a:lnTo>
                  <a:lnTo>
                    <a:pt x="1659950" y="43934"/>
                  </a:lnTo>
                  <a:lnTo>
                    <a:pt x="1659984" y="43994"/>
                  </a:lnTo>
                  <a:lnTo>
                    <a:pt x="1660010" y="44020"/>
                  </a:lnTo>
                  <a:lnTo>
                    <a:pt x="1664271" y="49826"/>
                  </a:lnTo>
                  <a:lnTo>
                    <a:pt x="1664863" y="50957"/>
                  </a:lnTo>
                  <a:lnTo>
                    <a:pt x="1665398" y="51458"/>
                  </a:lnTo>
                  <a:lnTo>
                    <a:pt x="1669218" y="57351"/>
                  </a:lnTo>
                  <a:lnTo>
                    <a:pt x="1674049" y="63908"/>
                  </a:lnTo>
                  <a:lnTo>
                    <a:pt x="1675789" y="67232"/>
                  </a:lnTo>
                  <a:lnTo>
                    <a:pt x="1678155" y="71321"/>
                  </a:lnTo>
                  <a:lnTo>
                    <a:pt x="1680874" y="78245"/>
                  </a:lnTo>
                  <a:lnTo>
                    <a:pt x="1684431" y="85351"/>
                  </a:lnTo>
                  <a:lnTo>
                    <a:pt x="1684617" y="86115"/>
                  </a:lnTo>
                  <a:lnTo>
                    <a:pt x="1685312" y="87250"/>
                  </a:lnTo>
                  <a:lnTo>
                    <a:pt x="1688765" y="95288"/>
                  </a:lnTo>
                  <a:lnTo>
                    <a:pt x="1689020" y="96497"/>
                  </a:lnTo>
                  <a:lnTo>
                    <a:pt x="1689797" y="97999"/>
                  </a:lnTo>
                  <a:lnTo>
                    <a:pt x="1692875" y="107199"/>
                  </a:lnTo>
                  <a:lnTo>
                    <a:pt x="1692931" y="107531"/>
                  </a:lnTo>
                  <a:lnTo>
                    <a:pt x="1693061" y="107795"/>
                  </a:lnTo>
                  <a:lnTo>
                    <a:pt x="1696139" y="117387"/>
                  </a:lnTo>
                  <a:lnTo>
                    <a:pt x="1696152" y="117473"/>
                  </a:lnTo>
                  <a:lnTo>
                    <a:pt x="1696169" y="117503"/>
                  </a:lnTo>
                  <a:lnTo>
                    <a:pt x="1699165" y="126733"/>
                  </a:lnTo>
                  <a:lnTo>
                    <a:pt x="1699226" y="127113"/>
                  </a:lnTo>
                  <a:lnTo>
                    <a:pt x="1699372" y="127411"/>
                  </a:lnTo>
                  <a:lnTo>
                    <a:pt x="1702455" y="137396"/>
                  </a:lnTo>
                  <a:lnTo>
                    <a:pt x="1702748" y="139321"/>
                  </a:lnTo>
                  <a:lnTo>
                    <a:pt x="1703314" y="140767"/>
                  </a:lnTo>
                  <a:lnTo>
                    <a:pt x="1705239" y="150381"/>
                  </a:lnTo>
                  <a:lnTo>
                    <a:pt x="1705274" y="150688"/>
                  </a:lnTo>
                  <a:lnTo>
                    <a:pt x="1705321" y="150822"/>
                  </a:lnTo>
                  <a:lnTo>
                    <a:pt x="1707251" y="160828"/>
                  </a:lnTo>
                  <a:lnTo>
                    <a:pt x="1707346" y="161800"/>
                  </a:lnTo>
                  <a:lnTo>
                    <a:pt x="1707493" y="162214"/>
                  </a:lnTo>
                  <a:lnTo>
                    <a:pt x="1709038" y="172247"/>
                  </a:lnTo>
                  <a:lnTo>
                    <a:pt x="1709193" y="174250"/>
                  </a:lnTo>
                  <a:lnTo>
                    <a:pt x="1709332" y="174751"/>
                  </a:lnTo>
                  <a:lnTo>
                    <a:pt x="1710113" y="184455"/>
                  </a:lnTo>
                  <a:lnTo>
                    <a:pt x="1710126" y="184788"/>
                  </a:lnTo>
                  <a:lnTo>
                    <a:pt x="1710139" y="184844"/>
                  </a:lnTo>
                  <a:lnTo>
                    <a:pt x="1710920" y="195735"/>
                  </a:lnTo>
                  <a:lnTo>
                    <a:pt x="1711007" y="198127"/>
                  </a:lnTo>
                  <a:lnTo>
                    <a:pt x="1710929" y="200380"/>
                  </a:lnTo>
                  <a:lnTo>
                    <a:pt x="1710204" y="210702"/>
                  </a:lnTo>
                  <a:lnTo>
                    <a:pt x="1710135" y="210953"/>
                  </a:lnTo>
                  <a:lnTo>
                    <a:pt x="1710065" y="212105"/>
                  </a:lnTo>
                  <a:lnTo>
                    <a:pt x="1708943" y="221693"/>
                  </a:lnTo>
                  <a:lnTo>
                    <a:pt x="1708883" y="221883"/>
                  </a:lnTo>
                  <a:lnTo>
                    <a:pt x="1708844" y="222384"/>
                  </a:lnTo>
                  <a:lnTo>
                    <a:pt x="1707346" y="232788"/>
                  </a:lnTo>
                  <a:lnTo>
                    <a:pt x="1707121" y="233444"/>
                  </a:lnTo>
                  <a:lnTo>
                    <a:pt x="1706983" y="234756"/>
                  </a:lnTo>
                  <a:lnTo>
                    <a:pt x="1704587" y="245968"/>
                  </a:lnTo>
                  <a:lnTo>
                    <a:pt x="1704078" y="247211"/>
                  </a:lnTo>
                  <a:lnTo>
                    <a:pt x="1703853" y="248683"/>
                  </a:lnTo>
                  <a:lnTo>
                    <a:pt x="1700581" y="259104"/>
                  </a:lnTo>
                  <a:lnTo>
                    <a:pt x="1699036" y="262156"/>
                  </a:lnTo>
                  <a:lnTo>
                    <a:pt x="1698647" y="263779"/>
                  </a:lnTo>
                  <a:lnTo>
                    <a:pt x="1694006" y="272944"/>
                  </a:lnTo>
                  <a:lnTo>
                    <a:pt x="1691010" y="281388"/>
                  </a:lnTo>
                  <a:lnTo>
                    <a:pt x="1689482" y="284177"/>
                  </a:lnTo>
                  <a:lnTo>
                    <a:pt x="1689133" y="285563"/>
                  </a:lnTo>
                  <a:lnTo>
                    <a:pt x="1683158" y="296731"/>
                  </a:lnTo>
                  <a:lnTo>
                    <a:pt x="1683084" y="296830"/>
                  </a:lnTo>
                  <a:lnTo>
                    <a:pt x="1683050" y="296908"/>
                  </a:lnTo>
                  <a:lnTo>
                    <a:pt x="1676682" y="308464"/>
                  </a:lnTo>
                  <a:lnTo>
                    <a:pt x="1676074" y="309276"/>
                  </a:lnTo>
                  <a:lnTo>
                    <a:pt x="1675698" y="310096"/>
                  </a:lnTo>
                  <a:lnTo>
                    <a:pt x="1669335" y="320042"/>
                  </a:lnTo>
                  <a:lnTo>
                    <a:pt x="1669283" y="320090"/>
                  </a:lnTo>
                  <a:lnTo>
                    <a:pt x="1669244" y="320180"/>
                  </a:lnTo>
                  <a:lnTo>
                    <a:pt x="1663209" y="329414"/>
                  </a:lnTo>
                  <a:lnTo>
                    <a:pt x="1657437" y="339887"/>
                  </a:lnTo>
                  <a:lnTo>
                    <a:pt x="1656164" y="341593"/>
                  </a:lnTo>
                  <a:lnTo>
                    <a:pt x="1655430" y="343017"/>
                  </a:lnTo>
                  <a:lnTo>
                    <a:pt x="1647957" y="353361"/>
                  </a:lnTo>
                  <a:lnTo>
                    <a:pt x="1647586" y="353684"/>
                  </a:lnTo>
                  <a:lnTo>
                    <a:pt x="1647245" y="354306"/>
                  </a:lnTo>
                  <a:lnTo>
                    <a:pt x="1639341" y="364365"/>
                  </a:lnTo>
                  <a:lnTo>
                    <a:pt x="1632537" y="374505"/>
                  </a:lnTo>
                  <a:lnTo>
                    <a:pt x="1631877" y="375105"/>
                  </a:lnTo>
                  <a:lnTo>
                    <a:pt x="1631194" y="376344"/>
                  </a:lnTo>
                  <a:lnTo>
                    <a:pt x="1629956" y="377920"/>
                  </a:lnTo>
                  <a:lnTo>
                    <a:pt x="1632183" y="379703"/>
                  </a:lnTo>
                  <a:lnTo>
                    <a:pt x="1637057" y="383048"/>
                  </a:lnTo>
                  <a:lnTo>
                    <a:pt x="1643243" y="386951"/>
                  </a:lnTo>
                  <a:lnTo>
                    <a:pt x="1649650" y="390508"/>
                  </a:lnTo>
                  <a:lnTo>
                    <a:pt x="1649680" y="390530"/>
                  </a:lnTo>
                  <a:lnTo>
                    <a:pt x="1655361" y="393681"/>
                  </a:lnTo>
                  <a:lnTo>
                    <a:pt x="1661314" y="396323"/>
                  </a:lnTo>
                  <a:lnTo>
                    <a:pt x="1662385" y="397001"/>
                  </a:lnTo>
                  <a:lnTo>
                    <a:pt x="1663002" y="397156"/>
                  </a:lnTo>
                  <a:lnTo>
                    <a:pt x="1667966" y="399764"/>
                  </a:lnTo>
                  <a:lnTo>
                    <a:pt x="1672944" y="401331"/>
                  </a:lnTo>
                  <a:lnTo>
                    <a:pt x="1673315" y="401521"/>
                  </a:lnTo>
                  <a:lnTo>
                    <a:pt x="1673643" y="401577"/>
                  </a:lnTo>
                  <a:lnTo>
                    <a:pt x="1681301" y="404245"/>
                  </a:lnTo>
                  <a:lnTo>
                    <a:pt x="1689508" y="406852"/>
                  </a:lnTo>
                  <a:lnTo>
                    <a:pt x="1689543" y="406869"/>
                  </a:lnTo>
                  <a:lnTo>
                    <a:pt x="1695349" y="408695"/>
                  </a:lnTo>
                  <a:lnTo>
                    <a:pt x="1703119" y="410379"/>
                  </a:lnTo>
                  <a:lnTo>
                    <a:pt x="1703720" y="410625"/>
                  </a:lnTo>
                  <a:lnTo>
                    <a:pt x="1704509" y="410733"/>
                  </a:lnTo>
                  <a:lnTo>
                    <a:pt x="1713377" y="413142"/>
                  </a:lnTo>
                  <a:lnTo>
                    <a:pt x="1713463" y="413185"/>
                  </a:lnTo>
                  <a:lnTo>
                    <a:pt x="1713519" y="413194"/>
                  </a:lnTo>
                  <a:lnTo>
                    <a:pt x="1721039" y="415335"/>
                  </a:lnTo>
                  <a:lnTo>
                    <a:pt x="1726850" y="416652"/>
                  </a:lnTo>
                  <a:lnTo>
                    <a:pt x="1732855" y="417247"/>
                  </a:lnTo>
                  <a:lnTo>
                    <a:pt x="1734715" y="417800"/>
                  </a:lnTo>
                  <a:lnTo>
                    <a:pt x="1738268" y="418301"/>
                  </a:lnTo>
                  <a:lnTo>
                    <a:pt x="1743004" y="419648"/>
                  </a:lnTo>
                  <a:lnTo>
                    <a:pt x="1747649" y="419868"/>
                  </a:lnTo>
                  <a:lnTo>
                    <a:pt x="1747830" y="419915"/>
                  </a:lnTo>
                  <a:lnTo>
                    <a:pt x="1749065" y="419971"/>
                  </a:lnTo>
                  <a:lnTo>
                    <a:pt x="1755691" y="420602"/>
                  </a:lnTo>
                  <a:lnTo>
                    <a:pt x="1763095" y="420891"/>
                  </a:lnTo>
                  <a:lnTo>
                    <a:pt x="1763423" y="420969"/>
                  </a:lnTo>
                  <a:lnTo>
                    <a:pt x="1765832" y="421124"/>
                  </a:lnTo>
                  <a:lnTo>
                    <a:pt x="1772333" y="421957"/>
                  </a:lnTo>
                  <a:lnTo>
                    <a:pt x="1777578" y="421910"/>
                  </a:lnTo>
                  <a:lnTo>
                    <a:pt x="1777885" y="421910"/>
                  </a:lnTo>
                  <a:lnTo>
                    <a:pt x="1784136" y="421910"/>
                  </a:lnTo>
                  <a:lnTo>
                    <a:pt x="1789467" y="421107"/>
                  </a:lnTo>
                  <a:lnTo>
                    <a:pt x="1792390" y="420882"/>
                  </a:lnTo>
                  <a:lnTo>
                    <a:pt x="1792865" y="420766"/>
                  </a:lnTo>
                  <a:lnTo>
                    <a:pt x="1799604" y="420446"/>
                  </a:lnTo>
                  <a:lnTo>
                    <a:pt x="1803998" y="419816"/>
                  </a:lnTo>
                  <a:lnTo>
                    <a:pt x="1809334" y="418210"/>
                  </a:lnTo>
                  <a:lnTo>
                    <a:pt x="1815326" y="417312"/>
                  </a:lnTo>
                  <a:lnTo>
                    <a:pt x="1817286" y="416833"/>
                  </a:lnTo>
                  <a:lnTo>
                    <a:pt x="1823899" y="416535"/>
                  </a:lnTo>
                  <a:lnTo>
                    <a:pt x="1830746" y="415339"/>
                  </a:lnTo>
                  <a:lnTo>
                    <a:pt x="1830807" y="415335"/>
                  </a:lnTo>
                  <a:lnTo>
                    <a:pt x="1836445" y="414303"/>
                  </a:lnTo>
                  <a:lnTo>
                    <a:pt x="1841720" y="412292"/>
                  </a:lnTo>
                  <a:lnTo>
                    <a:pt x="1843265" y="412002"/>
                  </a:lnTo>
                  <a:lnTo>
                    <a:pt x="1844901" y="411251"/>
                  </a:lnTo>
                  <a:lnTo>
                    <a:pt x="1853043" y="409024"/>
                  </a:lnTo>
                  <a:lnTo>
                    <a:pt x="1860680" y="406584"/>
                  </a:lnTo>
                  <a:lnTo>
                    <a:pt x="1860822" y="406563"/>
                  </a:lnTo>
                  <a:lnTo>
                    <a:pt x="1860904" y="406520"/>
                  </a:lnTo>
                  <a:lnTo>
                    <a:pt x="1868222" y="404184"/>
                  </a:lnTo>
                  <a:lnTo>
                    <a:pt x="1872470" y="402393"/>
                  </a:lnTo>
                  <a:lnTo>
                    <a:pt x="1877792" y="399306"/>
                  </a:lnTo>
                  <a:lnTo>
                    <a:pt x="1883383" y="395809"/>
                  </a:lnTo>
                  <a:lnTo>
                    <a:pt x="1883819" y="395611"/>
                  </a:lnTo>
                  <a:lnTo>
                    <a:pt x="1884194" y="395317"/>
                  </a:lnTo>
                  <a:lnTo>
                    <a:pt x="1889850" y="391972"/>
                  </a:lnTo>
                  <a:lnTo>
                    <a:pt x="1893165" y="388876"/>
                  </a:lnTo>
                  <a:lnTo>
                    <a:pt x="1893484" y="388673"/>
                  </a:lnTo>
                  <a:lnTo>
                    <a:pt x="1893679" y="388406"/>
                  </a:lnTo>
                  <a:lnTo>
                    <a:pt x="1901113" y="381753"/>
                  </a:lnTo>
                  <a:lnTo>
                    <a:pt x="1901182" y="381714"/>
                  </a:lnTo>
                  <a:lnTo>
                    <a:pt x="1901221" y="381658"/>
                  </a:lnTo>
                  <a:lnTo>
                    <a:pt x="1903172" y="379927"/>
                  </a:lnTo>
                  <a:lnTo>
                    <a:pt x="1903060" y="379828"/>
                  </a:lnTo>
                  <a:lnTo>
                    <a:pt x="1896165" y="374656"/>
                  </a:lnTo>
                  <a:lnTo>
                    <a:pt x="1895583" y="373961"/>
                  </a:lnTo>
                  <a:lnTo>
                    <a:pt x="1894529" y="373331"/>
                  </a:lnTo>
                  <a:lnTo>
                    <a:pt x="1888922" y="368474"/>
                  </a:lnTo>
                  <a:lnTo>
                    <a:pt x="1882506" y="363190"/>
                  </a:lnTo>
                  <a:lnTo>
                    <a:pt x="1881665" y="362111"/>
                  </a:lnTo>
                  <a:lnTo>
                    <a:pt x="1880352" y="361230"/>
                  </a:lnTo>
                  <a:lnTo>
                    <a:pt x="1874257" y="355144"/>
                  </a:lnTo>
                  <a:lnTo>
                    <a:pt x="1868161" y="349061"/>
                  </a:lnTo>
                  <a:lnTo>
                    <a:pt x="1867168" y="347585"/>
                  </a:lnTo>
                  <a:lnTo>
                    <a:pt x="1865994" y="346652"/>
                  </a:lnTo>
                  <a:lnTo>
                    <a:pt x="1861470" y="341066"/>
                  </a:lnTo>
                  <a:lnTo>
                    <a:pt x="1856859" y="335829"/>
                  </a:lnTo>
                  <a:lnTo>
                    <a:pt x="1851688" y="330286"/>
                  </a:lnTo>
                  <a:lnTo>
                    <a:pt x="1851433" y="329889"/>
                  </a:lnTo>
                  <a:lnTo>
                    <a:pt x="1851105" y="329643"/>
                  </a:lnTo>
                  <a:lnTo>
                    <a:pt x="1845238" y="322995"/>
                  </a:lnTo>
                  <a:lnTo>
                    <a:pt x="1844068" y="321078"/>
                  </a:lnTo>
                  <a:lnTo>
                    <a:pt x="1842972" y="320094"/>
                  </a:lnTo>
                  <a:lnTo>
                    <a:pt x="1839255" y="314689"/>
                  </a:lnTo>
                  <a:lnTo>
                    <a:pt x="1835288" y="309733"/>
                  </a:lnTo>
                  <a:lnTo>
                    <a:pt x="1834890" y="309030"/>
                  </a:lnTo>
                  <a:lnTo>
                    <a:pt x="1834472" y="308667"/>
                  </a:lnTo>
                  <a:lnTo>
                    <a:pt x="1830206" y="302861"/>
                  </a:lnTo>
                  <a:lnTo>
                    <a:pt x="1829015" y="300569"/>
                  </a:lnTo>
                  <a:lnTo>
                    <a:pt x="1827180" y="297780"/>
                  </a:lnTo>
                  <a:lnTo>
                    <a:pt x="1825272" y="293730"/>
                  </a:lnTo>
                  <a:lnTo>
                    <a:pt x="1822747" y="290290"/>
                  </a:lnTo>
                  <a:lnTo>
                    <a:pt x="1821529" y="287959"/>
                  </a:lnTo>
                  <a:lnTo>
                    <a:pt x="1819677" y="285122"/>
                  </a:lnTo>
                  <a:lnTo>
                    <a:pt x="1817005" y="279415"/>
                  </a:lnTo>
                  <a:lnTo>
                    <a:pt x="1817001" y="279394"/>
                  </a:lnTo>
                  <a:lnTo>
                    <a:pt x="1813772" y="272810"/>
                  </a:lnTo>
                  <a:lnTo>
                    <a:pt x="1813370" y="271110"/>
                  </a:lnTo>
                  <a:lnTo>
                    <a:pt x="1811950" y="268222"/>
                  </a:lnTo>
                  <a:lnTo>
                    <a:pt x="1810336" y="262976"/>
                  </a:lnTo>
                  <a:lnTo>
                    <a:pt x="1807996" y="258185"/>
                  </a:lnTo>
                  <a:lnTo>
                    <a:pt x="1807452" y="255866"/>
                  </a:lnTo>
                  <a:lnTo>
                    <a:pt x="1805501" y="250923"/>
                  </a:lnTo>
                  <a:lnTo>
                    <a:pt x="1804564" y="246421"/>
                  </a:lnTo>
                  <a:lnTo>
                    <a:pt x="1802483" y="241228"/>
                  </a:lnTo>
                  <a:lnTo>
                    <a:pt x="1801805" y="237770"/>
                  </a:lnTo>
                  <a:lnTo>
                    <a:pt x="1800527" y="233807"/>
                  </a:lnTo>
                  <a:lnTo>
                    <a:pt x="1799720" y="227629"/>
                  </a:lnTo>
                  <a:lnTo>
                    <a:pt x="1798373" y="222798"/>
                  </a:lnTo>
                  <a:lnTo>
                    <a:pt x="1798032" y="220346"/>
                  </a:lnTo>
                  <a:lnTo>
                    <a:pt x="1797544" y="218905"/>
                  </a:lnTo>
                  <a:lnTo>
                    <a:pt x="1796478" y="211587"/>
                  </a:lnTo>
                  <a:lnTo>
                    <a:pt x="1796297" y="209144"/>
                  </a:lnTo>
                  <a:lnTo>
                    <a:pt x="1796193" y="208721"/>
                  </a:lnTo>
                  <a:lnTo>
                    <a:pt x="1795800" y="201335"/>
                  </a:lnTo>
                  <a:lnTo>
                    <a:pt x="1795757" y="199698"/>
                  </a:lnTo>
                  <a:lnTo>
                    <a:pt x="1795757" y="199400"/>
                  </a:lnTo>
                  <a:lnTo>
                    <a:pt x="1795809" y="194514"/>
                  </a:lnTo>
                  <a:lnTo>
                    <a:pt x="1795235" y="189355"/>
                  </a:lnTo>
                  <a:lnTo>
                    <a:pt x="1795041" y="185949"/>
                  </a:lnTo>
                  <a:lnTo>
                    <a:pt x="1795041" y="165525"/>
                  </a:lnTo>
                  <a:lnTo>
                    <a:pt x="1795300" y="161614"/>
                  </a:lnTo>
                  <a:lnTo>
                    <a:pt x="1795951" y="156719"/>
                  </a:lnTo>
                  <a:lnTo>
                    <a:pt x="1796279" y="151417"/>
                  </a:lnTo>
                  <a:lnTo>
                    <a:pt x="1796422" y="150865"/>
                  </a:lnTo>
                  <a:lnTo>
                    <a:pt x="1796621" y="148486"/>
                  </a:lnTo>
                  <a:lnTo>
                    <a:pt x="1797825" y="141238"/>
                  </a:lnTo>
                  <a:lnTo>
                    <a:pt x="1797924" y="140966"/>
                  </a:lnTo>
                  <a:lnTo>
                    <a:pt x="1797972" y="140474"/>
                  </a:lnTo>
                  <a:lnTo>
                    <a:pt x="1799181" y="134391"/>
                  </a:lnTo>
                  <a:lnTo>
                    <a:pt x="1799193" y="134365"/>
                  </a:lnTo>
                  <a:lnTo>
                    <a:pt x="1800752" y="126539"/>
                  </a:lnTo>
                  <a:lnTo>
                    <a:pt x="1800942" y="126055"/>
                  </a:lnTo>
                  <a:lnTo>
                    <a:pt x="1801028" y="125356"/>
                  </a:lnTo>
                  <a:lnTo>
                    <a:pt x="1802647" y="118863"/>
                  </a:lnTo>
                  <a:lnTo>
                    <a:pt x="1803221" y="117564"/>
                  </a:lnTo>
                  <a:lnTo>
                    <a:pt x="1803441" y="116295"/>
                  </a:lnTo>
                  <a:lnTo>
                    <a:pt x="1805008" y="111896"/>
                  </a:lnTo>
                  <a:lnTo>
                    <a:pt x="1806299" y="107022"/>
                  </a:lnTo>
                  <a:lnTo>
                    <a:pt x="1807093" y="105295"/>
                  </a:lnTo>
                  <a:lnTo>
                    <a:pt x="1807370" y="103866"/>
                  </a:lnTo>
                  <a:lnTo>
                    <a:pt x="1809796" y="97775"/>
                  </a:lnTo>
                  <a:lnTo>
                    <a:pt x="1810849" y="95996"/>
                  </a:lnTo>
                  <a:lnTo>
                    <a:pt x="1811091" y="95038"/>
                  </a:lnTo>
                  <a:lnTo>
                    <a:pt x="1813180" y="91109"/>
                  </a:lnTo>
                  <a:lnTo>
                    <a:pt x="1814860" y="86339"/>
                  </a:lnTo>
                  <a:lnTo>
                    <a:pt x="1815624" y="84936"/>
                  </a:lnTo>
                  <a:lnTo>
                    <a:pt x="1815831" y="83995"/>
                  </a:lnTo>
                  <a:lnTo>
                    <a:pt x="1818266" y="78707"/>
                  </a:lnTo>
                  <a:lnTo>
                    <a:pt x="1818529" y="78301"/>
                  </a:lnTo>
                  <a:lnTo>
                    <a:pt x="1818590" y="78055"/>
                  </a:lnTo>
                  <a:lnTo>
                    <a:pt x="1821417" y="72387"/>
                  </a:lnTo>
                  <a:lnTo>
                    <a:pt x="1821611" y="72102"/>
                  </a:lnTo>
                  <a:lnTo>
                    <a:pt x="1821655" y="71942"/>
                  </a:lnTo>
                  <a:lnTo>
                    <a:pt x="1825264" y="65108"/>
                  </a:lnTo>
                  <a:lnTo>
                    <a:pt x="1826153" y="63882"/>
                  </a:lnTo>
                  <a:lnTo>
                    <a:pt x="1826718" y="62700"/>
                  </a:lnTo>
                  <a:lnTo>
                    <a:pt x="1828933" y="59375"/>
                  </a:lnTo>
                  <a:lnTo>
                    <a:pt x="1831294" y="54769"/>
                  </a:lnTo>
                  <a:lnTo>
                    <a:pt x="1831627" y="54303"/>
                  </a:lnTo>
                  <a:lnTo>
                    <a:pt x="1831843" y="53776"/>
                  </a:lnTo>
                  <a:lnTo>
                    <a:pt x="1835063" y="48134"/>
                  </a:lnTo>
                  <a:lnTo>
                    <a:pt x="1836514" y="46671"/>
                  </a:lnTo>
                  <a:lnTo>
                    <a:pt x="1838698" y="43144"/>
                  </a:lnTo>
                  <a:lnTo>
                    <a:pt x="1840964" y="40627"/>
                  </a:lnTo>
                  <a:lnTo>
                    <a:pt x="1843490" y="36975"/>
                  </a:lnTo>
                  <a:lnTo>
                    <a:pt x="1846387" y="34406"/>
                  </a:lnTo>
                  <a:lnTo>
                    <a:pt x="1849288" y="30789"/>
                  </a:lnTo>
                  <a:lnTo>
                    <a:pt x="1852495" y="28224"/>
                  </a:lnTo>
                  <a:lnTo>
                    <a:pt x="1856087" y="24952"/>
                  </a:lnTo>
                  <a:lnTo>
                    <a:pt x="1856255" y="24848"/>
                  </a:lnTo>
                  <a:lnTo>
                    <a:pt x="1856359" y="24710"/>
                  </a:lnTo>
                  <a:lnTo>
                    <a:pt x="1859864" y="21593"/>
                  </a:lnTo>
                  <a:lnTo>
                    <a:pt x="1861966" y="20307"/>
                  </a:lnTo>
                  <a:lnTo>
                    <a:pt x="1863024" y="19141"/>
                  </a:lnTo>
                  <a:lnTo>
                    <a:pt x="1866741" y="16633"/>
                  </a:lnTo>
                  <a:lnTo>
                    <a:pt x="1869923" y="14268"/>
                  </a:lnTo>
                  <a:lnTo>
                    <a:pt x="1871986" y="13180"/>
                  </a:lnTo>
                  <a:lnTo>
                    <a:pt x="1872806" y="12364"/>
                  </a:lnTo>
                  <a:lnTo>
                    <a:pt x="1876916" y="9964"/>
                  </a:lnTo>
                  <a:lnTo>
                    <a:pt x="1878531" y="9281"/>
                  </a:lnTo>
                  <a:lnTo>
                    <a:pt x="1879744" y="8500"/>
                  </a:lnTo>
                  <a:lnTo>
                    <a:pt x="1884207" y="6467"/>
                  </a:lnTo>
                  <a:lnTo>
                    <a:pt x="1885515" y="6182"/>
                  </a:lnTo>
                  <a:lnTo>
                    <a:pt x="1887333" y="5236"/>
                  </a:lnTo>
                  <a:lnTo>
                    <a:pt x="1890657" y="4123"/>
                  </a:lnTo>
                  <a:lnTo>
                    <a:pt x="1892258" y="3855"/>
                  </a:lnTo>
                  <a:lnTo>
                    <a:pt x="1893636" y="3281"/>
                  </a:lnTo>
                  <a:lnTo>
                    <a:pt x="1898535" y="2141"/>
                  </a:lnTo>
                  <a:lnTo>
                    <a:pt x="1899230" y="2063"/>
                  </a:lnTo>
                  <a:lnTo>
                    <a:pt x="1899610" y="1912"/>
                  </a:lnTo>
                  <a:lnTo>
                    <a:pt x="1903340" y="1161"/>
                  </a:lnTo>
                  <a:lnTo>
                    <a:pt x="1909470" y="540"/>
                  </a:lnTo>
                  <a:lnTo>
                    <a:pt x="1912842" y="540"/>
                  </a:lnTo>
                  <a:lnTo>
                    <a:pt x="1916114" y="337"/>
                  </a:lnTo>
                  <a:lnTo>
                    <a:pt x="1916136" y="337"/>
                  </a:lnTo>
                  <a:lnTo>
                    <a:pt x="1919822" y="78"/>
                  </a:lnTo>
                  <a:lnTo>
                    <a:pt x="1922041" y="0"/>
                  </a:lnTo>
                  <a:close/>
                  <a:moveTo>
                    <a:pt x="804488" y="149039"/>
                  </a:moveTo>
                  <a:lnTo>
                    <a:pt x="803149" y="149082"/>
                  </a:lnTo>
                  <a:lnTo>
                    <a:pt x="803089" y="149095"/>
                  </a:lnTo>
                  <a:lnTo>
                    <a:pt x="800192" y="149142"/>
                  </a:lnTo>
                  <a:lnTo>
                    <a:pt x="798180" y="149462"/>
                  </a:lnTo>
                  <a:lnTo>
                    <a:pt x="793151" y="149868"/>
                  </a:lnTo>
                  <a:lnTo>
                    <a:pt x="792387" y="149855"/>
                  </a:lnTo>
                  <a:lnTo>
                    <a:pt x="789218" y="149777"/>
                  </a:lnTo>
                  <a:lnTo>
                    <a:pt x="788498" y="150071"/>
                  </a:lnTo>
                  <a:lnTo>
                    <a:pt x="788221" y="150200"/>
                  </a:lnTo>
                  <a:lnTo>
                    <a:pt x="788066" y="150312"/>
                  </a:lnTo>
                  <a:lnTo>
                    <a:pt x="787626" y="150969"/>
                  </a:lnTo>
                  <a:lnTo>
                    <a:pt x="785346" y="153244"/>
                  </a:lnTo>
                  <a:lnTo>
                    <a:pt x="783149" y="155825"/>
                  </a:lnTo>
                  <a:lnTo>
                    <a:pt x="782160" y="157150"/>
                  </a:lnTo>
                  <a:lnTo>
                    <a:pt x="780533" y="160414"/>
                  </a:lnTo>
                  <a:lnTo>
                    <a:pt x="780533" y="160414"/>
                  </a:lnTo>
                  <a:lnTo>
                    <a:pt x="778802" y="163997"/>
                  </a:lnTo>
                  <a:lnTo>
                    <a:pt x="777394" y="168232"/>
                  </a:lnTo>
                  <a:lnTo>
                    <a:pt x="776881" y="169216"/>
                  </a:lnTo>
                  <a:lnTo>
                    <a:pt x="776725" y="169989"/>
                  </a:lnTo>
                  <a:lnTo>
                    <a:pt x="775301" y="173451"/>
                  </a:lnTo>
                  <a:lnTo>
                    <a:pt x="774800" y="175722"/>
                  </a:lnTo>
                  <a:lnTo>
                    <a:pt x="774498" y="180337"/>
                  </a:lnTo>
                  <a:lnTo>
                    <a:pt x="774118" y="187611"/>
                  </a:lnTo>
                  <a:lnTo>
                    <a:pt x="774044" y="187896"/>
                  </a:lnTo>
                  <a:lnTo>
                    <a:pt x="773945" y="189562"/>
                  </a:lnTo>
                  <a:lnTo>
                    <a:pt x="773500" y="193253"/>
                  </a:lnTo>
                  <a:lnTo>
                    <a:pt x="773919" y="197207"/>
                  </a:lnTo>
                  <a:lnTo>
                    <a:pt x="774006" y="198831"/>
                  </a:lnTo>
                  <a:lnTo>
                    <a:pt x="774062" y="199055"/>
                  </a:lnTo>
                  <a:lnTo>
                    <a:pt x="774450" y="207236"/>
                  </a:lnTo>
                  <a:lnTo>
                    <a:pt x="774454" y="207357"/>
                  </a:lnTo>
                  <a:lnTo>
                    <a:pt x="774454" y="207370"/>
                  </a:lnTo>
                  <a:lnTo>
                    <a:pt x="774757" y="213983"/>
                  </a:lnTo>
                  <a:lnTo>
                    <a:pt x="775896" y="220226"/>
                  </a:lnTo>
                  <a:lnTo>
                    <a:pt x="777614" y="228035"/>
                  </a:lnTo>
                  <a:lnTo>
                    <a:pt x="777632" y="228216"/>
                  </a:lnTo>
                  <a:lnTo>
                    <a:pt x="777662" y="228290"/>
                  </a:lnTo>
                  <a:lnTo>
                    <a:pt x="779570" y="237036"/>
                  </a:lnTo>
                  <a:lnTo>
                    <a:pt x="781495" y="244716"/>
                  </a:lnTo>
                  <a:lnTo>
                    <a:pt x="784090" y="252344"/>
                  </a:lnTo>
                  <a:lnTo>
                    <a:pt x="784189" y="252935"/>
                  </a:lnTo>
                  <a:lnTo>
                    <a:pt x="784440" y="253449"/>
                  </a:lnTo>
                  <a:lnTo>
                    <a:pt x="786948" y="261664"/>
                  </a:lnTo>
                  <a:lnTo>
                    <a:pt x="789896" y="269508"/>
                  </a:lnTo>
                  <a:lnTo>
                    <a:pt x="793393" y="277538"/>
                  </a:lnTo>
                  <a:lnTo>
                    <a:pt x="793531" y="278185"/>
                  </a:lnTo>
                  <a:lnTo>
                    <a:pt x="793976" y="278971"/>
                  </a:lnTo>
                  <a:lnTo>
                    <a:pt x="797369" y="287829"/>
                  </a:lnTo>
                  <a:lnTo>
                    <a:pt x="797373" y="287851"/>
                  </a:lnTo>
                  <a:lnTo>
                    <a:pt x="800930" y="296562"/>
                  </a:lnTo>
                  <a:lnTo>
                    <a:pt x="805157" y="304354"/>
                  </a:lnTo>
                  <a:lnTo>
                    <a:pt x="805342" y="305080"/>
                  </a:lnTo>
                  <a:lnTo>
                    <a:pt x="806119" y="306288"/>
                  </a:lnTo>
                  <a:lnTo>
                    <a:pt x="809538" y="313731"/>
                  </a:lnTo>
                  <a:lnTo>
                    <a:pt x="814132" y="320772"/>
                  </a:lnTo>
                  <a:lnTo>
                    <a:pt x="814175" y="320858"/>
                  </a:lnTo>
                  <a:lnTo>
                    <a:pt x="814201" y="320884"/>
                  </a:lnTo>
                  <a:lnTo>
                    <a:pt x="820024" y="329807"/>
                  </a:lnTo>
                  <a:lnTo>
                    <a:pt x="820655" y="331146"/>
                  </a:lnTo>
                  <a:lnTo>
                    <a:pt x="821134" y="331638"/>
                  </a:lnTo>
                  <a:lnTo>
                    <a:pt x="826021" y="340349"/>
                  </a:lnTo>
                  <a:lnTo>
                    <a:pt x="831080" y="347770"/>
                  </a:lnTo>
                  <a:lnTo>
                    <a:pt x="831292" y="348198"/>
                  </a:lnTo>
                  <a:lnTo>
                    <a:pt x="831486" y="348379"/>
                  </a:lnTo>
                  <a:lnTo>
                    <a:pt x="837309" y="357302"/>
                  </a:lnTo>
                  <a:lnTo>
                    <a:pt x="837823" y="358394"/>
                  </a:lnTo>
                  <a:lnTo>
                    <a:pt x="838579" y="359426"/>
                  </a:lnTo>
                  <a:lnTo>
                    <a:pt x="841760" y="365245"/>
                  </a:lnTo>
                  <a:lnTo>
                    <a:pt x="846725" y="370965"/>
                  </a:lnTo>
                  <a:lnTo>
                    <a:pt x="847955" y="373011"/>
                  </a:lnTo>
                  <a:lnTo>
                    <a:pt x="849052" y="374017"/>
                  </a:lnTo>
                  <a:lnTo>
                    <a:pt x="853636" y="380886"/>
                  </a:lnTo>
                  <a:lnTo>
                    <a:pt x="857945" y="386001"/>
                  </a:lnTo>
                  <a:lnTo>
                    <a:pt x="864869" y="392831"/>
                  </a:lnTo>
                  <a:lnTo>
                    <a:pt x="865452" y="393685"/>
                  </a:lnTo>
                  <a:lnTo>
                    <a:pt x="866220" y="394255"/>
                  </a:lnTo>
                  <a:lnTo>
                    <a:pt x="871586" y="400290"/>
                  </a:lnTo>
                  <a:lnTo>
                    <a:pt x="878096" y="406382"/>
                  </a:lnTo>
                  <a:lnTo>
                    <a:pt x="878105" y="406386"/>
                  </a:lnTo>
                  <a:lnTo>
                    <a:pt x="878109" y="406395"/>
                  </a:lnTo>
                  <a:lnTo>
                    <a:pt x="884412" y="412300"/>
                  </a:lnTo>
                  <a:lnTo>
                    <a:pt x="884619" y="412594"/>
                  </a:lnTo>
                  <a:lnTo>
                    <a:pt x="884938" y="412805"/>
                  </a:lnTo>
                  <a:lnTo>
                    <a:pt x="890214" y="418007"/>
                  </a:lnTo>
                  <a:lnTo>
                    <a:pt x="891988" y="419341"/>
                  </a:lnTo>
                  <a:lnTo>
                    <a:pt x="894134" y="416125"/>
                  </a:lnTo>
                  <a:lnTo>
                    <a:pt x="898360" y="409477"/>
                  </a:lnTo>
                  <a:lnTo>
                    <a:pt x="901930" y="401853"/>
                  </a:lnTo>
                  <a:lnTo>
                    <a:pt x="905233" y="393914"/>
                  </a:lnTo>
                  <a:lnTo>
                    <a:pt x="908496" y="384456"/>
                  </a:lnTo>
                  <a:lnTo>
                    <a:pt x="908833" y="383830"/>
                  </a:lnTo>
                  <a:lnTo>
                    <a:pt x="908932" y="383333"/>
                  </a:lnTo>
                  <a:lnTo>
                    <a:pt x="912071" y="375464"/>
                  </a:lnTo>
                  <a:lnTo>
                    <a:pt x="913923" y="367853"/>
                  </a:lnTo>
                  <a:lnTo>
                    <a:pt x="915269" y="358731"/>
                  </a:lnTo>
                  <a:lnTo>
                    <a:pt x="916508" y="349212"/>
                  </a:lnTo>
                  <a:lnTo>
                    <a:pt x="916854" y="338864"/>
                  </a:lnTo>
                  <a:lnTo>
                    <a:pt x="916953" y="338441"/>
                  </a:lnTo>
                  <a:lnTo>
                    <a:pt x="917212" y="335156"/>
                  </a:lnTo>
                  <a:lnTo>
                    <a:pt x="918676" y="325952"/>
                  </a:lnTo>
                  <a:lnTo>
                    <a:pt x="918542" y="317254"/>
                  </a:lnTo>
                  <a:lnTo>
                    <a:pt x="918542" y="317245"/>
                  </a:lnTo>
                  <a:lnTo>
                    <a:pt x="918339" y="305524"/>
                  </a:lnTo>
                  <a:lnTo>
                    <a:pt x="918339" y="305481"/>
                  </a:lnTo>
                  <a:lnTo>
                    <a:pt x="918339" y="305481"/>
                  </a:lnTo>
                  <a:lnTo>
                    <a:pt x="918153" y="294305"/>
                  </a:lnTo>
                  <a:lnTo>
                    <a:pt x="917273" y="283482"/>
                  </a:lnTo>
                  <a:lnTo>
                    <a:pt x="916232" y="273808"/>
                  </a:lnTo>
                  <a:lnTo>
                    <a:pt x="914454" y="263140"/>
                  </a:lnTo>
                  <a:lnTo>
                    <a:pt x="914389" y="262385"/>
                  </a:lnTo>
                  <a:lnTo>
                    <a:pt x="914294" y="262109"/>
                  </a:lnTo>
                  <a:lnTo>
                    <a:pt x="913038" y="253030"/>
                  </a:lnTo>
                  <a:lnTo>
                    <a:pt x="911212" y="245562"/>
                  </a:lnTo>
                  <a:lnTo>
                    <a:pt x="908069" y="237554"/>
                  </a:lnTo>
                  <a:lnTo>
                    <a:pt x="907900" y="236690"/>
                  </a:lnTo>
                  <a:lnTo>
                    <a:pt x="907421" y="235762"/>
                  </a:lnTo>
                  <a:lnTo>
                    <a:pt x="905142" y="228877"/>
                  </a:lnTo>
                  <a:lnTo>
                    <a:pt x="902245" y="222708"/>
                  </a:lnTo>
                  <a:lnTo>
                    <a:pt x="898589" y="215934"/>
                  </a:lnTo>
                  <a:lnTo>
                    <a:pt x="894716" y="209498"/>
                  </a:lnTo>
                  <a:lnTo>
                    <a:pt x="890615" y="204110"/>
                  </a:lnTo>
                  <a:lnTo>
                    <a:pt x="885193" y="198101"/>
                  </a:lnTo>
                  <a:lnTo>
                    <a:pt x="884744" y="197376"/>
                  </a:lnTo>
                  <a:lnTo>
                    <a:pt x="884205" y="196948"/>
                  </a:lnTo>
                  <a:lnTo>
                    <a:pt x="879646" y="191393"/>
                  </a:lnTo>
                  <a:lnTo>
                    <a:pt x="874811" y="187572"/>
                  </a:lnTo>
                  <a:lnTo>
                    <a:pt x="873442" y="185880"/>
                  </a:lnTo>
                  <a:lnTo>
                    <a:pt x="871396" y="184429"/>
                  </a:lnTo>
                  <a:lnTo>
                    <a:pt x="866622" y="179340"/>
                  </a:lnTo>
                  <a:lnTo>
                    <a:pt x="860910" y="174388"/>
                  </a:lnTo>
                  <a:lnTo>
                    <a:pt x="855985" y="170693"/>
                  </a:lnTo>
                  <a:lnTo>
                    <a:pt x="850597" y="166971"/>
                  </a:lnTo>
                  <a:lnTo>
                    <a:pt x="844596" y="163535"/>
                  </a:lnTo>
                  <a:lnTo>
                    <a:pt x="843340" y="162568"/>
                  </a:lnTo>
                  <a:lnTo>
                    <a:pt x="842244" y="162016"/>
                  </a:lnTo>
                  <a:lnTo>
                    <a:pt x="836057" y="157643"/>
                  </a:lnTo>
                  <a:lnTo>
                    <a:pt x="832889" y="155467"/>
                  </a:lnTo>
                  <a:lnTo>
                    <a:pt x="828632" y="153580"/>
                  </a:lnTo>
                  <a:lnTo>
                    <a:pt x="823767" y="151582"/>
                  </a:lnTo>
                  <a:lnTo>
                    <a:pt x="819830" y="150355"/>
                  </a:lnTo>
                  <a:lnTo>
                    <a:pt x="815889" y="149432"/>
                  </a:lnTo>
                  <a:lnTo>
                    <a:pt x="812137" y="148965"/>
                  </a:lnTo>
                  <a:lnTo>
                    <a:pt x="809128" y="148767"/>
                  </a:lnTo>
                  <a:close/>
                  <a:moveTo>
                    <a:pt x="501661" y="161692"/>
                  </a:moveTo>
                  <a:lnTo>
                    <a:pt x="497750" y="161903"/>
                  </a:lnTo>
                  <a:lnTo>
                    <a:pt x="496602" y="162067"/>
                  </a:lnTo>
                  <a:lnTo>
                    <a:pt x="495885" y="162344"/>
                  </a:lnTo>
                  <a:lnTo>
                    <a:pt x="492328" y="164204"/>
                  </a:lnTo>
                  <a:lnTo>
                    <a:pt x="490882" y="164563"/>
                  </a:lnTo>
                  <a:lnTo>
                    <a:pt x="489228" y="165422"/>
                  </a:lnTo>
                  <a:lnTo>
                    <a:pt x="488451" y="165901"/>
                  </a:lnTo>
                  <a:lnTo>
                    <a:pt x="487959" y="166510"/>
                  </a:lnTo>
                  <a:lnTo>
                    <a:pt x="487389" y="166963"/>
                  </a:lnTo>
                  <a:lnTo>
                    <a:pt x="487199" y="167373"/>
                  </a:lnTo>
                  <a:lnTo>
                    <a:pt x="484389" y="171664"/>
                  </a:lnTo>
                  <a:lnTo>
                    <a:pt x="483120" y="173663"/>
                  </a:lnTo>
                  <a:lnTo>
                    <a:pt x="482822" y="174384"/>
                  </a:lnTo>
                  <a:lnTo>
                    <a:pt x="482533" y="176115"/>
                  </a:lnTo>
                  <a:lnTo>
                    <a:pt x="481989" y="177626"/>
                  </a:lnTo>
                  <a:lnTo>
                    <a:pt x="481687" y="179616"/>
                  </a:lnTo>
                  <a:lnTo>
                    <a:pt x="480262" y="184209"/>
                  </a:lnTo>
                  <a:lnTo>
                    <a:pt x="479779" y="187550"/>
                  </a:lnTo>
                  <a:lnTo>
                    <a:pt x="479222" y="192593"/>
                  </a:lnTo>
                  <a:lnTo>
                    <a:pt x="479222" y="197341"/>
                  </a:lnTo>
                  <a:lnTo>
                    <a:pt x="479217" y="197622"/>
                  </a:lnTo>
                  <a:lnTo>
                    <a:pt x="479157" y="203579"/>
                  </a:lnTo>
                  <a:lnTo>
                    <a:pt x="479783" y="209826"/>
                  </a:lnTo>
                  <a:lnTo>
                    <a:pt x="479856" y="211233"/>
                  </a:lnTo>
                  <a:lnTo>
                    <a:pt x="479899" y="211419"/>
                  </a:lnTo>
                  <a:lnTo>
                    <a:pt x="480292" y="220001"/>
                  </a:lnTo>
                  <a:lnTo>
                    <a:pt x="480292" y="220057"/>
                  </a:lnTo>
                  <a:lnTo>
                    <a:pt x="480292" y="220061"/>
                  </a:lnTo>
                  <a:lnTo>
                    <a:pt x="480586" y="226511"/>
                  </a:lnTo>
                  <a:lnTo>
                    <a:pt x="482071" y="233617"/>
                  </a:lnTo>
                  <a:lnTo>
                    <a:pt x="482351" y="236263"/>
                  </a:lnTo>
                  <a:lnTo>
                    <a:pt x="482585" y="237101"/>
                  </a:lnTo>
                  <a:lnTo>
                    <a:pt x="483185" y="244318"/>
                  </a:lnTo>
                  <a:lnTo>
                    <a:pt x="484963" y="251407"/>
                  </a:lnTo>
                  <a:lnTo>
                    <a:pt x="484963" y="251407"/>
                  </a:lnTo>
                  <a:lnTo>
                    <a:pt x="487510" y="260481"/>
                  </a:lnTo>
                  <a:lnTo>
                    <a:pt x="487549" y="260762"/>
                  </a:lnTo>
                  <a:lnTo>
                    <a:pt x="487631" y="260939"/>
                  </a:lnTo>
                  <a:lnTo>
                    <a:pt x="490334" y="270958"/>
                  </a:lnTo>
                  <a:lnTo>
                    <a:pt x="490429" y="271654"/>
                  </a:lnTo>
                  <a:lnTo>
                    <a:pt x="490618" y="272111"/>
                  </a:lnTo>
                  <a:lnTo>
                    <a:pt x="492665" y="280939"/>
                  </a:lnTo>
                  <a:lnTo>
                    <a:pt x="495579" y="289353"/>
                  </a:lnTo>
                  <a:lnTo>
                    <a:pt x="499576" y="299502"/>
                  </a:lnTo>
                  <a:lnTo>
                    <a:pt x="499581" y="299528"/>
                  </a:lnTo>
                  <a:lnTo>
                    <a:pt x="503630" y="309246"/>
                  </a:lnTo>
                  <a:lnTo>
                    <a:pt x="503720" y="309708"/>
                  </a:lnTo>
                  <a:lnTo>
                    <a:pt x="504014" y="310226"/>
                  </a:lnTo>
                  <a:lnTo>
                    <a:pt x="507869" y="320370"/>
                  </a:lnTo>
                  <a:lnTo>
                    <a:pt x="512126" y="328871"/>
                  </a:lnTo>
                  <a:lnTo>
                    <a:pt x="517604" y="338726"/>
                  </a:lnTo>
                  <a:lnTo>
                    <a:pt x="517608" y="338739"/>
                  </a:lnTo>
                  <a:lnTo>
                    <a:pt x="523725" y="349441"/>
                  </a:lnTo>
                  <a:lnTo>
                    <a:pt x="523794" y="349691"/>
                  </a:lnTo>
                  <a:lnTo>
                    <a:pt x="523958" y="349860"/>
                  </a:lnTo>
                  <a:lnTo>
                    <a:pt x="529782" y="360328"/>
                  </a:lnTo>
                  <a:lnTo>
                    <a:pt x="529842" y="360566"/>
                  </a:lnTo>
                  <a:lnTo>
                    <a:pt x="529989" y="360721"/>
                  </a:lnTo>
                  <a:lnTo>
                    <a:pt x="534526" y="369083"/>
                  </a:lnTo>
                  <a:lnTo>
                    <a:pt x="540030" y="377341"/>
                  </a:lnTo>
                  <a:lnTo>
                    <a:pt x="540825" y="378990"/>
                  </a:lnTo>
                  <a:lnTo>
                    <a:pt x="541382" y="379573"/>
                  </a:lnTo>
                  <a:lnTo>
                    <a:pt x="545228" y="386666"/>
                  </a:lnTo>
                  <a:lnTo>
                    <a:pt x="550313" y="392805"/>
                  </a:lnTo>
                  <a:lnTo>
                    <a:pt x="556608" y="399841"/>
                  </a:lnTo>
                  <a:lnTo>
                    <a:pt x="556621" y="399859"/>
                  </a:lnTo>
                  <a:lnTo>
                    <a:pt x="556629" y="399867"/>
                  </a:lnTo>
                  <a:lnTo>
                    <a:pt x="563286" y="407305"/>
                  </a:lnTo>
                  <a:lnTo>
                    <a:pt x="563320" y="407362"/>
                  </a:lnTo>
                  <a:lnTo>
                    <a:pt x="563368" y="407396"/>
                  </a:lnTo>
                  <a:lnTo>
                    <a:pt x="564590" y="408773"/>
                  </a:lnTo>
                  <a:lnTo>
                    <a:pt x="564926" y="408048"/>
                  </a:lnTo>
                  <a:lnTo>
                    <a:pt x="567599" y="399846"/>
                  </a:lnTo>
                  <a:lnTo>
                    <a:pt x="570668" y="388945"/>
                  </a:lnTo>
                  <a:lnTo>
                    <a:pt x="573306" y="378330"/>
                  </a:lnTo>
                  <a:lnTo>
                    <a:pt x="575641" y="366394"/>
                  </a:lnTo>
                  <a:lnTo>
                    <a:pt x="577424" y="355675"/>
                  </a:lnTo>
                  <a:lnTo>
                    <a:pt x="578926" y="343639"/>
                  </a:lnTo>
                  <a:lnTo>
                    <a:pt x="579064" y="343211"/>
                  </a:lnTo>
                  <a:lnTo>
                    <a:pt x="579155" y="342188"/>
                  </a:lnTo>
                  <a:lnTo>
                    <a:pt x="581283" y="330459"/>
                  </a:lnTo>
                  <a:lnTo>
                    <a:pt x="582328" y="318933"/>
                  </a:lnTo>
                  <a:lnTo>
                    <a:pt x="583131" y="308387"/>
                  </a:lnTo>
                  <a:lnTo>
                    <a:pt x="583261" y="297529"/>
                  </a:lnTo>
                  <a:lnTo>
                    <a:pt x="583261" y="297525"/>
                  </a:lnTo>
                  <a:lnTo>
                    <a:pt x="583261" y="297512"/>
                  </a:lnTo>
                  <a:lnTo>
                    <a:pt x="583403" y="287087"/>
                  </a:lnTo>
                  <a:lnTo>
                    <a:pt x="582859" y="276959"/>
                  </a:lnTo>
                  <a:lnTo>
                    <a:pt x="581715" y="266037"/>
                  </a:lnTo>
                  <a:lnTo>
                    <a:pt x="580118" y="255042"/>
                  </a:lnTo>
                  <a:lnTo>
                    <a:pt x="580057" y="254235"/>
                  </a:lnTo>
                  <a:lnTo>
                    <a:pt x="579984" y="253988"/>
                  </a:lnTo>
                  <a:lnTo>
                    <a:pt x="578874" y="244189"/>
                  </a:lnTo>
                  <a:lnTo>
                    <a:pt x="576612" y="235339"/>
                  </a:lnTo>
                  <a:lnTo>
                    <a:pt x="574169" y="227426"/>
                  </a:lnTo>
                  <a:lnTo>
                    <a:pt x="570979" y="220105"/>
                  </a:lnTo>
                  <a:lnTo>
                    <a:pt x="570797" y="219246"/>
                  </a:lnTo>
                  <a:lnTo>
                    <a:pt x="570215" y="218175"/>
                  </a:lnTo>
                  <a:lnTo>
                    <a:pt x="567240" y="209934"/>
                  </a:lnTo>
                  <a:lnTo>
                    <a:pt x="565030" y="205518"/>
                  </a:lnTo>
                  <a:lnTo>
                    <a:pt x="561041" y="200471"/>
                  </a:lnTo>
                  <a:lnTo>
                    <a:pt x="560523" y="199530"/>
                  </a:lnTo>
                  <a:lnTo>
                    <a:pt x="560001" y="199068"/>
                  </a:lnTo>
                  <a:lnTo>
                    <a:pt x="555485" y="192623"/>
                  </a:lnTo>
                  <a:lnTo>
                    <a:pt x="550188" y="186704"/>
                  </a:lnTo>
                  <a:lnTo>
                    <a:pt x="545759" y="181977"/>
                  </a:lnTo>
                  <a:lnTo>
                    <a:pt x="542310" y="179102"/>
                  </a:lnTo>
                  <a:lnTo>
                    <a:pt x="536754" y="175554"/>
                  </a:lnTo>
                  <a:lnTo>
                    <a:pt x="536478" y="175256"/>
                  </a:lnTo>
                  <a:lnTo>
                    <a:pt x="535865" y="174949"/>
                  </a:lnTo>
                  <a:lnTo>
                    <a:pt x="529972" y="170827"/>
                  </a:lnTo>
                  <a:lnTo>
                    <a:pt x="526078" y="168603"/>
                  </a:lnTo>
                  <a:lnTo>
                    <a:pt x="520496" y="165884"/>
                  </a:lnTo>
                  <a:lnTo>
                    <a:pt x="514867" y="163324"/>
                  </a:lnTo>
                  <a:lnTo>
                    <a:pt x="512169" y="162175"/>
                  </a:lnTo>
                  <a:lnTo>
                    <a:pt x="510731" y="161977"/>
                  </a:lnTo>
                  <a:lnTo>
                    <a:pt x="505620" y="161692"/>
                  </a:lnTo>
                  <a:close/>
                  <a:moveTo>
                    <a:pt x="207465" y="141648"/>
                  </a:moveTo>
                  <a:lnTo>
                    <a:pt x="205397" y="141834"/>
                  </a:lnTo>
                  <a:lnTo>
                    <a:pt x="202340" y="142395"/>
                  </a:lnTo>
                  <a:lnTo>
                    <a:pt x="200337" y="142581"/>
                  </a:lnTo>
                  <a:lnTo>
                    <a:pt x="199767" y="142740"/>
                  </a:lnTo>
                  <a:lnTo>
                    <a:pt x="196081" y="143047"/>
                  </a:lnTo>
                  <a:lnTo>
                    <a:pt x="192541" y="143638"/>
                  </a:lnTo>
                  <a:lnTo>
                    <a:pt x="188431" y="143988"/>
                  </a:lnTo>
                  <a:lnTo>
                    <a:pt x="188397" y="144001"/>
                  </a:lnTo>
                  <a:lnTo>
                    <a:pt x="186199" y="144394"/>
                  </a:lnTo>
                  <a:lnTo>
                    <a:pt x="184114" y="145166"/>
                  </a:lnTo>
                  <a:lnTo>
                    <a:pt x="181174" y="145706"/>
                  </a:lnTo>
                  <a:lnTo>
                    <a:pt x="179650" y="146168"/>
                  </a:lnTo>
                  <a:lnTo>
                    <a:pt x="177729" y="146936"/>
                  </a:lnTo>
                  <a:lnTo>
                    <a:pt x="175040" y="148288"/>
                  </a:lnTo>
                  <a:lnTo>
                    <a:pt x="173041" y="149535"/>
                  </a:lnTo>
                  <a:lnTo>
                    <a:pt x="171224" y="150062"/>
                  </a:lnTo>
                  <a:lnTo>
                    <a:pt x="169816" y="151258"/>
                  </a:lnTo>
                  <a:lnTo>
                    <a:pt x="168884" y="151672"/>
                  </a:lnTo>
                  <a:lnTo>
                    <a:pt x="168090" y="152268"/>
                  </a:lnTo>
                  <a:lnTo>
                    <a:pt x="166544" y="153092"/>
                  </a:lnTo>
                  <a:lnTo>
                    <a:pt x="166475" y="153174"/>
                  </a:lnTo>
                  <a:lnTo>
                    <a:pt x="163328" y="155747"/>
                  </a:lnTo>
                  <a:lnTo>
                    <a:pt x="161075" y="158299"/>
                  </a:lnTo>
                  <a:lnTo>
                    <a:pt x="160617" y="158618"/>
                  </a:lnTo>
                  <a:lnTo>
                    <a:pt x="159697" y="160138"/>
                  </a:lnTo>
                  <a:lnTo>
                    <a:pt x="156926" y="163306"/>
                  </a:lnTo>
                  <a:lnTo>
                    <a:pt x="155583" y="164312"/>
                  </a:lnTo>
                  <a:lnTo>
                    <a:pt x="155355" y="164770"/>
                  </a:lnTo>
                  <a:lnTo>
                    <a:pt x="155342" y="164783"/>
                  </a:lnTo>
                  <a:lnTo>
                    <a:pt x="153891" y="167697"/>
                  </a:lnTo>
                  <a:lnTo>
                    <a:pt x="152363" y="170930"/>
                  </a:lnTo>
                  <a:lnTo>
                    <a:pt x="151655" y="171733"/>
                  </a:lnTo>
                  <a:lnTo>
                    <a:pt x="150761" y="173525"/>
                  </a:lnTo>
                  <a:lnTo>
                    <a:pt x="150740" y="173684"/>
                  </a:lnTo>
                  <a:lnTo>
                    <a:pt x="150109" y="176003"/>
                  </a:lnTo>
                  <a:lnTo>
                    <a:pt x="149915" y="177945"/>
                  </a:lnTo>
                  <a:lnTo>
                    <a:pt x="149803" y="178325"/>
                  </a:lnTo>
                  <a:lnTo>
                    <a:pt x="149708" y="179460"/>
                  </a:lnTo>
                  <a:lnTo>
                    <a:pt x="148901" y="184326"/>
                  </a:lnTo>
                  <a:lnTo>
                    <a:pt x="148870" y="184408"/>
                  </a:lnTo>
                  <a:lnTo>
                    <a:pt x="148862" y="184537"/>
                  </a:lnTo>
                  <a:lnTo>
                    <a:pt x="148150" y="188474"/>
                  </a:lnTo>
                  <a:lnTo>
                    <a:pt x="147947" y="189877"/>
                  </a:lnTo>
                  <a:lnTo>
                    <a:pt x="148210" y="191699"/>
                  </a:lnTo>
                  <a:lnTo>
                    <a:pt x="148478" y="195377"/>
                  </a:lnTo>
                  <a:lnTo>
                    <a:pt x="148478" y="198511"/>
                  </a:lnTo>
                  <a:lnTo>
                    <a:pt x="149419" y="202738"/>
                  </a:lnTo>
                  <a:lnTo>
                    <a:pt x="149777" y="205915"/>
                  </a:lnTo>
                  <a:lnTo>
                    <a:pt x="150001" y="206778"/>
                  </a:lnTo>
                  <a:lnTo>
                    <a:pt x="150312" y="211777"/>
                  </a:lnTo>
                  <a:lnTo>
                    <a:pt x="151150" y="216768"/>
                  </a:lnTo>
                  <a:lnTo>
                    <a:pt x="152868" y="223973"/>
                  </a:lnTo>
                  <a:lnTo>
                    <a:pt x="152872" y="224016"/>
                  </a:lnTo>
                  <a:lnTo>
                    <a:pt x="154763" y="231553"/>
                  </a:lnTo>
                  <a:lnTo>
                    <a:pt x="154780" y="231674"/>
                  </a:lnTo>
                  <a:lnTo>
                    <a:pt x="154802" y="231726"/>
                  </a:lnTo>
                  <a:lnTo>
                    <a:pt x="157120" y="240977"/>
                  </a:lnTo>
                  <a:lnTo>
                    <a:pt x="157176" y="241417"/>
                  </a:lnTo>
                  <a:lnTo>
                    <a:pt x="157284" y="241676"/>
                  </a:lnTo>
                  <a:lnTo>
                    <a:pt x="159214" y="250151"/>
                  </a:lnTo>
                  <a:lnTo>
                    <a:pt x="159240" y="250388"/>
                  </a:lnTo>
                  <a:lnTo>
                    <a:pt x="159287" y="250505"/>
                  </a:lnTo>
                  <a:lnTo>
                    <a:pt x="160712" y="256984"/>
                  </a:lnTo>
                  <a:lnTo>
                    <a:pt x="163712" y="264168"/>
                  </a:lnTo>
                  <a:lnTo>
                    <a:pt x="164144" y="266305"/>
                  </a:lnTo>
                  <a:lnTo>
                    <a:pt x="165210" y="269037"/>
                  </a:lnTo>
                  <a:lnTo>
                    <a:pt x="166760" y="276786"/>
                  </a:lnTo>
                  <a:lnTo>
                    <a:pt x="169864" y="284833"/>
                  </a:lnTo>
                  <a:lnTo>
                    <a:pt x="170140" y="286318"/>
                  </a:lnTo>
                  <a:lnTo>
                    <a:pt x="170839" y="287911"/>
                  </a:lnTo>
                  <a:lnTo>
                    <a:pt x="173434" y="298259"/>
                  </a:lnTo>
                  <a:lnTo>
                    <a:pt x="176223" y="307113"/>
                  </a:lnTo>
                  <a:lnTo>
                    <a:pt x="179426" y="315643"/>
                  </a:lnTo>
                  <a:lnTo>
                    <a:pt x="179473" y="315894"/>
                  </a:lnTo>
                  <a:lnTo>
                    <a:pt x="179599" y="316123"/>
                  </a:lnTo>
                  <a:lnTo>
                    <a:pt x="182728" y="324804"/>
                  </a:lnTo>
                  <a:lnTo>
                    <a:pt x="186419" y="332510"/>
                  </a:lnTo>
                  <a:lnTo>
                    <a:pt x="186562" y="333123"/>
                  </a:lnTo>
                  <a:lnTo>
                    <a:pt x="187071" y="333977"/>
                  </a:lnTo>
                  <a:lnTo>
                    <a:pt x="189933" y="340958"/>
                  </a:lnTo>
                  <a:lnTo>
                    <a:pt x="194030" y="347891"/>
                  </a:lnTo>
                  <a:lnTo>
                    <a:pt x="194155" y="348340"/>
                  </a:lnTo>
                  <a:lnTo>
                    <a:pt x="194479" y="348677"/>
                  </a:lnTo>
                  <a:lnTo>
                    <a:pt x="198731" y="356404"/>
                  </a:lnTo>
                  <a:lnTo>
                    <a:pt x="198930" y="357155"/>
                  </a:lnTo>
                  <a:lnTo>
                    <a:pt x="199388" y="357673"/>
                  </a:lnTo>
                  <a:lnTo>
                    <a:pt x="202263" y="363592"/>
                  </a:lnTo>
                  <a:lnTo>
                    <a:pt x="203605" y="360691"/>
                  </a:lnTo>
                  <a:lnTo>
                    <a:pt x="207490" y="350088"/>
                  </a:lnTo>
                  <a:lnTo>
                    <a:pt x="208354" y="348543"/>
                  </a:lnTo>
                  <a:lnTo>
                    <a:pt x="208565" y="347645"/>
                  </a:lnTo>
                  <a:lnTo>
                    <a:pt x="213703" y="337444"/>
                  </a:lnTo>
                  <a:lnTo>
                    <a:pt x="217355" y="327463"/>
                  </a:lnTo>
                  <a:lnTo>
                    <a:pt x="221102" y="316386"/>
                  </a:lnTo>
                  <a:lnTo>
                    <a:pt x="221378" y="315864"/>
                  </a:lnTo>
                  <a:lnTo>
                    <a:pt x="221460" y="315436"/>
                  </a:lnTo>
                  <a:lnTo>
                    <a:pt x="225423" y="305334"/>
                  </a:lnTo>
                  <a:lnTo>
                    <a:pt x="228592" y="294779"/>
                  </a:lnTo>
                  <a:lnTo>
                    <a:pt x="228790" y="294378"/>
                  </a:lnTo>
                  <a:lnTo>
                    <a:pt x="228851" y="294007"/>
                  </a:lnTo>
                  <a:lnTo>
                    <a:pt x="232835" y="282442"/>
                  </a:lnTo>
                  <a:lnTo>
                    <a:pt x="232857" y="282403"/>
                  </a:lnTo>
                  <a:lnTo>
                    <a:pt x="236457" y="272094"/>
                  </a:lnTo>
                  <a:lnTo>
                    <a:pt x="239047" y="262998"/>
                  </a:lnTo>
                  <a:lnTo>
                    <a:pt x="240809" y="253466"/>
                  </a:lnTo>
                  <a:lnTo>
                    <a:pt x="241340" y="252067"/>
                  </a:lnTo>
                  <a:lnTo>
                    <a:pt x="241607" y="250401"/>
                  </a:lnTo>
                  <a:lnTo>
                    <a:pt x="244612" y="241150"/>
                  </a:lnTo>
                  <a:lnTo>
                    <a:pt x="246179" y="233297"/>
                  </a:lnTo>
                  <a:lnTo>
                    <a:pt x="247513" y="224607"/>
                  </a:lnTo>
                  <a:lnTo>
                    <a:pt x="248230" y="215654"/>
                  </a:lnTo>
                  <a:lnTo>
                    <a:pt x="248368" y="215157"/>
                  </a:lnTo>
                  <a:lnTo>
                    <a:pt x="248519" y="213426"/>
                  </a:lnTo>
                  <a:lnTo>
                    <a:pt x="249646" y="206916"/>
                  </a:lnTo>
                  <a:lnTo>
                    <a:pt x="249646" y="191561"/>
                  </a:lnTo>
                  <a:lnTo>
                    <a:pt x="249572" y="183044"/>
                  </a:lnTo>
                  <a:lnTo>
                    <a:pt x="249572" y="182810"/>
                  </a:lnTo>
                  <a:lnTo>
                    <a:pt x="249572" y="178152"/>
                  </a:lnTo>
                  <a:lnTo>
                    <a:pt x="248640" y="173974"/>
                  </a:lnTo>
                  <a:lnTo>
                    <a:pt x="248415" y="171988"/>
                  </a:lnTo>
                  <a:lnTo>
                    <a:pt x="248165" y="171172"/>
                  </a:lnTo>
                  <a:lnTo>
                    <a:pt x="247379" y="164334"/>
                  </a:lnTo>
                  <a:lnTo>
                    <a:pt x="246339" y="158091"/>
                  </a:lnTo>
                  <a:lnTo>
                    <a:pt x="246136" y="155730"/>
                  </a:lnTo>
                  <a:lnTo>
                    <a:pt x="246011" y="155242"/>
                  </a:lnTo>
                  <a:lnTo>
                    <a:pt x="245998" y="154979"/>
                  </a:lnTo>
                  <a:lnTo>
                    <a:pt x="245743" y="154452"/>
                  </a:lnTo>
                  <a:lnTo>
                    <a:pt x="245130" y="153779"/>
                  </a:lnTo>
                  <a:lnTo>
                    <a:pt x="242954" y="149432"/>
                  </a:lnTo>
                  <a:lnTo>
                    <a:pt x="241966" y="147882"/>
                  </a:lnTo>
                  <a:lnTo>
                    <a:pt x="241875" y="147778"/>
                  </a:lnTo>
                  <a:lnTo>
                    <a:pt x="240230" y="147023"/>
                  </a:lnTo>
                  <a:lnTo>
                    <a:pt x="239583" y="146457"/>
                  </a:lnTo>
                  <a:lnTo>
                    <a:pt x="237377" y="145447"/>
                  </a:lnTo>
                  <a:lnTo>
                    <a:pt x="235464" y="144230"/>
                  </a:lnTo>
                  <a:lnTo>
                    <a:pt x="232978" y="143738"/>
                  </a:lnTo>
                  <a:lnTo>
                    <a:pt x="232326" y="143479"/>
                  </a:lnTo>
                  <a:lnTo>
                    <a:pt x="231428" y="143358"/>
                  </a:lnTo>
                  <a:lnTo>
                    <a:pt x="228091" y="142455"/>
                  </a:lnTo>
                  <a:lnTo>
                    <a:pt x="225604" y="141998"/>
                  </a:lnTo>
                  <a:lnTo>
                    <a:pt x="223381" y="141795"/>
                  </a:lnTo>
                  <a:lnTo>
                    <a:pt x="219833" y="141730"/>
                  </a:lnTo>
                  <a:lnTo>
                    <a:pt x="215740" y="141730"/>
                  </a:lnTo>
                  <a:lnTo>
                    <a:pt x="215248" y="141726"/>
                  </a:lnTo>
                  <a:lnTo>
                    <a:pt x="211169" y="141648"/>
                  </a:lnTo>
                  <a:close/>
                  <a:moveTo>
                    <a:pt x="1185740" y="131344"/>
                  </a:moveTo>
                  <a:lnTo>
                    <a:pt x="1185157" y="131348"/>
                  </a:lnTo>
                  <a:lnTo>
                    <a:pt x="1183659" y="131348"/>
                  </a:lnTo>
                  <a:lnTo>
                    <a:pt x="1183042" y="131473"/>
                  </a:lnTo>
                  <a:lnTo>
                    <a:pt x="1177227" y="132065"/>
                  </a:lnTo>
                  <a:lnTo>
                    <a:pt x="1176303" y="132436"/>
                  </a:lnTo>
                  <a:lnTo>
                    <a:pt x="1174132" y="133524"/>
                  </a:lnTo>
                  <a:lnTo>
                    <a:pt x="1173342" y="135186"/>
                  </a:lnTo>
                  <a:lnTo>
                    <a:pt x="1172289" y="137655"/>
                  </a:lnTo>
                  <a:lnTo>
                    <a:pt x="1172060" y="138574"/>
                  </a:lnTo>
                  <a:lnTo>
                    <a:pt x="1171840" y="142352"/>
                  </a:lnTo>
                  <a:lnTo>
                    <a:pt x="1171835" y="142356"/>
                  </a:lnTo>
                  <a:lnTo>
                    <a:pt x="1171835" y="142378"/>
                  </a:lnTo>
                  <a:lnTo>
                    <a:pt x="1171438" y="148754"/>
                  </a:lnTo>
                  <a:lnTo>
                    <a:pt x="1171399" y="148905"/>
                  </a:lnTo>
                  <a:lnTo>
                    <a:pt x="1171360" y="149695"/>
                  </a:lnTo>
                  <a:lnTo>
                    <a:pt x="1170911" y="154444"/>
                  </a:lnTo>
                  <a:lnTo>
                    <a:pt x="1171244" y="157086"/>
                  </a:lnTo>
                  <a:lnTo>
                    <a:pt x="1171507" y="161204"/>
                  </a:lnTo>
                  <a:lnTo>
                    <a:pt x="1171507" y="161204"/>
                  </a:lnTo>
                  <a:lnTo>
                    <a:pt x="1171503" y="161640"/>
                  </a:lnTo>
                  <a:lnTo>
                    <a:pt x="1171421" y="167550"/>
                  </a:lnTo>
                  <a:lnTo>
                    <a:pt x="1171835" y="172480"/>
                  </a:lnTo>
                  <a:lnTo>
                    <a:pt x="1172940" y="178001"/>
                  </a:lnTo>
                  <a:lnTo>
                    <a:pt x="1173091" y="179486"/>
                  </a:lnTo>
                  <a:lnTo>
                    <a:pt x="1173294" y="180104"/>
                  </a:lnTo>
                  <a:lnTo>
                    <a:pt x="1174391" y="188116"/>
                  </a:lnTo>
                  <a:lnTo>
                    <a:pt x="1175794" y="195809"/>
                  </a:lnTo>
                  <a:lnTo>
                    <a:pt x="1175837" y="196275"/>
                  </a:lnTo>
                  <a:lnTo>
                    <a:pt x="1175902" y="196461"/>
                  </a:lnTo>
                  <a:lnTo>
                    <a:pt x="1176895" y="202392"/>
                  </a:lnTo>
                  <a:lnTo>
                    <a:pt x="1179006" y="207547"/>
                  </a:lnTo>
                  <a:lnTo>
                    <a:pt x="1179632" y="210676"/>
                  </a:lnTo>
                  <a:lnTo>
                    <a:pt x="1181009" y="214531"/>
                  </a:lnTo>
                  <a:lnTo>
                    <a:pt x="1182213" y="221736"/>
                  </a:lnTo>
                  <a:lnTo>
                    <a:pt x="1184208" y="227983"/>
                  </a:lnTo>
                  <a:lnTo>
                    <a:pt x="1184294" y="228518"/>
                  </a:lnTo>
                  <a:lnTo>
                    <a:pt x="1184493" y="228941"/>
                  </a:lnTo>
                  <a:lnTo>
                    <a:pt x="1187186" y="238145"/>
                  </a:lnTo>
                  <a:lnTo>
                    <a:pt x="1187273" y="238724"/>
                  </a:lnTo>
                  <a:lnTo>
                    <a:pt x="1187458" y="239134"/>
                  </a:lnTo>
                  <a:lnTo>
                    <a:pt x="1189271" y="245968"/>
                  </a:lnTo>
                  <a:lnTo>
                    <a:pt x="1191935" y="252616"/>
                  </a:lnTo>
                  <a:lnTo>
                    <a:pt x="1191957" y="252737"/>
                  </a:lnTo>
                  <a:lnTo>
                    <a:pt x="1192008" y="252823"/>
                  </a:lnTo>
                  <a:lnTo>
                    <a:pt x="1195397" y="261284"/>
                  </a:lnTo>
                  <a:lnTo>
                    <a:pt x="1195669" y="262674"/>
                  </a:lnTo>
                  <a:lnTo>
                    <a:pt x="1196429" y="264246"/>
                  </a:lnTo>
                  <a:lnTo>
                    <a:pt x="1198536" y="271360"/>
                  </a:lnTo>
                  <a:lnTo>
                    <a:pt x="1201320" y="277598"/>
                  </a:lnTo>
                  <a:lnTo>
                    <a:pt x="1205179" y="285312"/>
                  </a:lnTo>
                  <a:lnTo>
                    <a:pt x="1205503" y="286664"/>
                  </a:lnTo>
                  <a:lnTo>
                    <a:pt x="1206716" y="288878"/>
                  </a:lnTo>
                  <a:lnTo>
                    <a:pt x="1209742" y="297270"/>
                  </a:lnTo>
                  <a:lnTo>
                    <a:pt x="1213278" y="304648"/>
                  </a:lnTo>
                  <a:lnTo>
                    <a:pt x="1213399" y="305166"/>
                  </a:lnTo>
                  <a:lnTo>
                    <a:pt x="1213826" y="305857"/>
                  </a:lnTo>
                  <a:lnTo>
                    <a:pt x="1217474" y="314227"/>
                  </a:lnTo>
                  <a:lnTo>
                    <a:pt x="1220984" y="321234"/>
                  </a:lnTo>
                  <a:lnTo>
                    <a:pt x="1224701" y="327653"/>
                  </a:lnTo>
                  <a:lnTo>
                    <a:pt x="1225012" y="328383"/>
                  </a:lnTo>
                  <a:lnTo>
                    <a:pt x="1225417" y="328957"/>
                  </a:lnTo>
                  <a:lnTo>
                    <a:pt x="1228646" y="335109"/>
                  </a:lnTo>
                  <a:lnTo>
                    <a:pt x="1232657" y="340544"/>
                  </a:lnTo>
                  <a:lnTo>
                    <a:pt x="1233162" y="341511"/>
                  </a:lnTo>
                  <a:lnTo>
                    <a:pt x="1233633" y="341947"/>
                  </a:lnTo>
                  <a:lnTo>
                    <a:pt x="1237833" y="348301"/>
                  </a:lnTo>
                  <a:lnTo>
                    <a:pt x="1242193" y="353512"/>
                  </a:lnTo>
                  <a:lnTo>
                    <a:pt x="1242210" y="353542"/>
                  </a:lnTo>
                  <a:lnTo>
                    <a:pt x="1242232" y="353559"/>
                  </a:lnTo>
                  <a:lnTo>
                    <a:pt x="1243950" y="355610"/>
                  </a:lnTo>
                  <a:lnTo>
                    <a:pt x="1246078" y="350313"/>
                  </a:lnTo>
                  <a:lnTo>
                    <a:pt x="1249968" y="339331"/>
                  </a:lnTo>
                  <a:lnTo>
                    <a:pt x="1253719" y="327299"/>
                  </a:lnTo>
                  <a:lnTo>
                    <a:pt x="1253819" y="327101"/>
                  </a:lnTo>
                  <a:lnTo>
                    <a:pt x="1253845" y="326945"/>
                  </a:lnTo>
                  <a:lnTo>
                    <a:pt x="1257708" y="315341"/>
                  </a:lnTo>
                  <a:lnTo>
                    <a:pt x="1260022" y="305395"/>
                  </a:lnTo>
                  <a:lnTo>
                    <a:pt x="1262297" y="293994"/>
                  </a:lnTo>
                  <a:lnTo>
                    <a:pt x="1263217" y="283840"/>
                  </a:lnTo>
                  <a:lnTo>
                    <a:pt x="1263355" y="283352"/>
                  </a:lnTo>
                  <a:lnTo>
                    <a:pt x="1263480" y="281768"/>
                  </a:lnTo>
                  <a:lnTo>
                    <a:pt x="1265030" y="272081"/>
                  </a:lnTo>
                  <a:lnTo>
                    <a:pt x="1265297" y="261660"/>
                  </a:lnTo>
                  <a:lnTo>
                    <a:pt x="1265315" y="261591"/>
                  </a:lnTo>
                  <a:lnTo>
                    <a:pt x="1265341" y="260680"/>
                  </a:lnTo>
                  <a:lnTo>
                    <a:pt x="1265880" y="251273"/>
                  </a:lnTo>
                  <a:lnTo>
                    <a:pt x="1265699" y="240753"/>
                  </a:lnTo>
                  <a:lnTo>
                    <a:pt x="1265699" y="240744"/>
                  </a:lnTo>
                  <a:lnTo>
                    <a:pt x="1265518" y="231009"/>
                  </a:lnTo>
                  <a:lnTo>
                    <a:pt x="1264654" y="221788"/>
                  </a:lnTo>
                  <a:lnTo>
                    <a:pt x="1264633" y="221309"/>
                  </a:lnTo>
                  <a:lnTo>
                    <a:pt x="1264607" y="221214"/>
                  </a:lnTo>
                  <a:lnTo>
                    <a:pt x="1264028" y="213996"/>
                  </a:lnTo>
                  <a:lnTo>
                    <a:pt x="1262327" y="206934"/>
                  </a:lnTo>
                  <a:lnTo>
                    <a:pt x="1262258" y="206342"/>
                  </a:lnTo>
                  <a:lnTo>
                    <a:pt x="1262120" y="206005"/>
                  </a:lnTo>
                  <a:lnTo>
                    <a:pt x="1260713" y="199556"/>
                  </a:lnTo>
                  <a:lnTo>
                    <a:pt x="1258257" y="193296"/>
                  </a:lnTo>
                  <a:lnTo>
                    <a:pt x="1255498" y="186873"/>
                  </a:lnTo>
                  <a:lnTo>
                    <a:pt x="1252161" y="180509"/>
                  </a:lnTo>
                  <a:lnTo>
                    <a:pt x="1247624" y="172843"/>
                  </a:lnTo>
                  <a:lnTo>
                    <a:pt x="1247524" y="172609"/>
                  </a:lnTo>
                  <a:lnTo>
                    <a:pt x="1247391" y="172437"/>
                  </a:lnTo>
                  <a:lnTo>
                    <a:pt x="1244619" y="167649"/>
                  </a:lnTo>
                  <a:lnTo>
                    <a:pt x="1242184" y="164826"/>
                  </a:lnTo>
                  <a:lnTo>
                    <a:pt x="1238377" y="161593"/>
                  </a:lnTo>
                  <a:lnTo>
                    <a:pt x="1236939" y="159715"/>
                  </a:lnTo>
                  <a:lnTo>
                    <a:pt x="1235001" y="158268"/>
                  </a:lnTo>
                  <a:lnTo>
                    <a:pt x="1232027" y="154893"/>
                  </a:lnTo>
                  <a:lnTo>
                    <a:pt x="1228655" y="152419"/>
                  </a:lnTo>
                  <a:lnTo>
                    <a:pt x="1228547" y="152285"/>
                  </a:lnTo>
                  <a:lnTo>
                    <a:pt x="1228336" y="152177"/>
                  </a:lnTo>
                  <a:lnTo>
                    <a:pt x="1223859" y="148780"/>
                  </a:lnTo>
                  <a:lnTo>
                    <a:pt x="1218545" y="145564"/>
                  </a:lnTo>
                  <a:lnTo>
                    <a:pt x="1218502" y="145520"/>
                  </a:lnTo>
                  <a:lnTo>
                    <a:pt x="1218433" y="145490"/>
                  </a:lnTo>
                  <a:lnTo>
                    <a:pt x="1213295" y="142317"/>
                  </a:lnTo>
                  <a:lnTo>
                    <a:pt x="1207316" y="139062"/>
                  </a:lnTo>
                  <a:lnTo>
                    <a:pt x="1207001" y="138829"/>
                  </a:lnTo>
                  <a:lnTo>
                    <a:pt x="1206673" y="138687"/>
                  </a:lnTo>
                  <a:lnTo>
                    <a:pt x="1203664" y="136938"/>
                  </a:lnTo>
                  <a:lnTo>
                    <a:pt x="1199788" y="135281"/>
                  </a:lnTo>
                  <a:lnTo>
                    <a:pt x="1199421" y="135052"/>
                  </a:lnTo>
                  <a:lnTo>
                    <a:pt x="1199187" y="135000"/>
                  </a:lnTo>
                  <a:lnTo>
                    <a:pt x="1196330" y="133688"/>
                  </a:lnTo>
                  <a:lnTo>
                    <a:pt x="1192993" y="132738"/>
                  </a:lnTo>
                  <a:lnTo>
                    <a:pt x="1192984" y="132734"/>
                  </a:lnTo>
                  <a:lnTo>
                    <a:pt x="1190575" y="132082"/>
                  </a:lnTo>
                  <a:lnTo>
                    <a:pt x="1187458" y="131521"/>
                  </a:lnTo>
                  <a:lnTo>
                    <a:pt x="1187432" y="131508"/>
                  </a:lnTo>
                  <a:lnTo>
                    <a:pt x="1186457" y="131331"/>
                  </a:lnTo>
                  <a:close/>
                  <a:moveTo>
                    <a:pt x="1587701" y="70133"/>
                  </a:moveTo>
                  <a:lnTo>
                    <a:pt x="1585944" y="70341"/>
                  </a:lnTo>
                  <a:lnTo>
                    <a:pt x="1585059" y="70643"/>
                  </a:lnTo>
                  <a:lnTo>
                    <a:pt x="1581027" y="71260"/>
                  </a:lnTo>
                  <a:lnTo>
                    <a:pt x="1576516" y="72175"/>
                  </a:lnTo>
                  <a:lnTo>
                    <a:pt x="1576464" y="72180"/>
                  </a:lnTo>
                  <a:lnTo>
                    <a:pt x="1572868" y="72957"/>
                  </a:lnTo>
                  <a:lnTo>
                    <a:pt x="1570748" y="73665"/>
                  </a:lnTo>
                  <a:lnTo>
                    <a:pt x="1567442" y="75322"/>
                  </a:lnTo>
                  <a:lnTo>
                    <a:pt x="1565857" y="75702"/>
                  </a:lnTo>
                  <a:lnTo>
                    <a:pt x="1563146" y="77110"/>
                  </a:lnTo>
                  <a:lnTo>
                    <a:pt x="1561704" y="77593"/>
                  </a:lnTo>
                  <a:lnTo>
                    <a:pt x="1558911" y="79272"/>
                  </a:lnTo>
                  <a:lnTo>
                    <a:pt x="1558803" y="79320"/>
                  </a:lnTo>
                  <a:lnTo>
                    <a:pt x="1558769" y="79350"/>
                  </a:lnTo>
                  <a:lnTo>
                    <a:pt x="1553770" y="82359"/>
                  </a:lnTo>
                  <a:lnTo>
                    <a:pt x="1551331" y="83421"/>
                  </a:lnTo>
                  <a:lnTo>
                    <a:pt x="1549557" y="84492"/>
                  </a:lnTo>
                  <a:lnTo>
                    <a:pt x="1549060" y="84703"/>
                  </a:lnTo>
                  <a:lnTo>
                    <a:pt x="1546267" y="87492"/>
                  </a:lnTo>
                  <a:lnTo>
                    <a:pt x="1545550" y="87975"/>
                  </a:lnTo>
                  <a:lnTo>
                    <a:pt x="1545075" y="88623"/>
                  </a:lnTo>
                  <a:lnTo>
                    <a:pt x="1541233" y="92081"/>
                  </a:lnTo>
                  <a:lnTo>
                    <a:pt x="1540556" y="92702"/>
                  </a:lnTo>
                  <a:lnTo>
                    <a:pt x="1540219" y="93324"/>
                  </a:lnTo>
                  <a:lnTo>
                    <a:pt x="1540197" y="93354"/>
                  </a:lnTo>
                  <a:lnTo>
                    <a:pt x="1537715" y="97978"/>
                  </a:lnTo>
                  <a:lnTo>
                    <a:pt x="1536234" y="100944"/>
                  </a:lnTo>
                  <a:lnTo>
                    <a:pt x="1535414" y="103421"/>
                  </a:lnTo>
                  <a:lnTo>
                    <a:pt x="1534132" y="108882"/>
                  </a:lnTo>
                  <a:lnTo>
                    <a:pt x="1533156" y="111162"/>
                  </a:lnTo>
                  <a:lnTo>
                    <a:pt x="1532789" y="113074"/>
                  </a:lnTo>
                  <a:lnTo>
                    <a:pt x="1531041" y="117477"/>
                  </a:lnTo>
                  <a:lnTo>
                    <a:pt x="1530121" y="121095"/>
                  </a:lnTo>
                  <a:lnTo>
                    <a:pt x="1529163" y="126509"/>
                  </a:lnTo>
                  <a:lnTo>
                    <a:pt x="1528580" y="131456"/>
                  </a:lnTo>
                  <a:lnTo>
                    <a:pt x="1528641" y="137698"/>
                  </a:lnTo>
                  <a:lnTo>
                    <a:pt x="1528645" y="138031"/>
                  </a:lnTo>
                  <a:lnTo>
                    <a:pt x="1528421" y="141722"/>
                  </a:lnTo>
                  <a:lnTo>
                    <a:pt x="1527631" y="148305"/>
                  </a:lnTo>
                  <a:lnTo>
                    <a:pt x="1527730" y="154802"/>
                  </a:lnTo>
                  <a:lnTo>
                    <a:pt x="1527734" y="155311"/>
                  </a:lnTo>
                  <a:lnTo>
                    <a:pt x="1527721" y="156209"/>
                  </a:lnTo>
                  <a:lnTo>
                    <a:pt x="1527488" y="164412"/>
                  </a:lnTo>
                  <a:lnTo>
                    <a:pt x="1527488" y="171491"/>
                  </a:lnTo>
                  <a:lnTo>
                    <a:pt x="1527846" y="179357"/>
                  </a:lnTo>
                  <a:lnTo>
                    <a:pt x="1527881" y="180846"/>
                  </a:lnTo>
                  <a:lnTo>
                    <a:pt x="1527881" y="187360"/>
                  </a:lnTo>
                  <a:lnTo>
                    <a:pt x="1528753" y="193741"/>
                  </a:lnTo>
                  <a:lnTo>
                    <a:pt x="1528848" y="195088"/>
                  </a:lnTo>
                  <a:lnTo>
                    <a:pt x="1528939" y="195420"/>
                  </a:lnTo>
                  <a:lnTo>
                    <a:pt x="1529664" y="203722"/>
                  </a:lnTo>
                  <a:lnTo>
                    <a:pt x="1530709" y="211363"/>
                  </a:lnTo>
                  <a:lnTo>
                    <a:pt x="1531879" y="218645"/>
                  </a:lnTo>
                  <a:lnTo>
                    <a:pt x="1533575" y="224283"/>
                  </a:lnTo>
                  <a:lnTo>
                    <a:pt x="1533864" y="226235"/>
                  </a:lnTo>
                  <a:lnTo>
                    <a:pt x="1534400" y="227633"/>
                  </a:lnTo>
                  <a:lnTo>
                    <a:pt x="1535539" y="233612"/>
                  </a:lnTo>
                  <a:lnTo>
                    <a:pt x="1537447" y="239047"/>
                  </a:lnTo>
                  <a:lnTo>
                    <a:pt x="1537547" y="239609"/>
                  </a:lnTo>
                  <a:lnTo>
                    <a:pt x="1537801" y="240114"/>
                  </a:lnTo>
                  <a:lnTo>
                    <a:pt x="1540487" y="248532"/>
                  </a:lnTo>
                  <a:lnTo>
                    <a:pt x="1540702" y="249892"/>
                  </a:lnTo>
                  <a:lnTo>
                    <a:pt x="1541173" y="250988"/>
                  </a:lnTo>
                  <a:lnTo>
                    <a:pt x="1542546" y="256743"/>
                  </a:lnTo>
                  <a:lnTo>
                    <a:pt x="1543931" y="260028"/>
                  </a:lnTo>
                  <a:lnTo>
                    <a:pt x="1547165" y="265601"/>
                  </a:lnTo>
                  <a:lnTo>
                    <a:pt x="1547886" y="267311"/>
                  </a:lnTo>
                  <a:lnTo>
                    <a:pt x="1548697" y="268580"/>
                  </a:lnTo>
                  <a:lnTo>
                    <a:pt x="1551603" y="275025"/>
                  </a:lnTo>
                  <a:lnTo>
                    <a:pt x="1555022" y="280922"/>
                  </a:lnTo>
                  <a:lnTo>
                    <a:pt x="1555095" y="281099"/>
                  </a:lnTo>
                  <a:lnTo>
                    <a:pt x="1555186" y="281220"/>
                  </a:lnTo>
                  <a:lnTo>
                    <a:pt x="1559822" y="289319"/>
                  </a:lnTo>
                  <a:lnTo>
                    <a:pt x="1559965" y="289664"/>
                  </a:lnTo>
                  <a:lnTo>
                    <a:pt x="1560150" y="289914"/>
                  </a:lnTo>
                  <a:lnTo>
                    <a:pt x="1563859" y="296644"/>
                  </a:lnTo>
                  <a:lnTo>
                    <a:pt x="1568137" y="303059"/>
                  </a:lnTo>
                  <a:lnTo>
                    <a:pt x="1573425" y="310109"/>
                  </a:lnTo>
                  <a:lnTo>
                    <a:pt x="1574215" y="311590"/>
                  </a:lnTo>
                  <a:lnTo>
                    <a:pt x="1575614" y="313429"/>
                  </a:lnTo>
                  <a:lnTo>
                    <a:pt x="1580121" y="321307"/>
                  </a:lnTo>
                  <a:lnTo>
                    <a:pt x="1583686" y="327062"/>
                  </a:lnTo>
                  <a:lnTo>
                    <a:pt x="1585448" y="329155"/>
                  </a:lnTo>
                  <a:lnTo>
                    <a:pt x="1586842" y="327118"/>
                  </a:lnTo>
                  <a:lnTo>
                    <a:pt x="1587425" y="326600"/>
                  </a:lnTo>
                  <a:lnTo>
                    <a:pt x="1588008" y="325546"/>
                  </a:lnTo>
                  <a:lnTo>
                    <a:pt x="1596374" y="314892"/>
                  </a:lnTo>
                  <a:lnTo>
                    <a:pt x="1602327" y="306837"/>
                  </a:lnTo>
                  <a:lnTo>
                    <a:pt x="1607667" y="297154"/>
                  </a:lnTo>
                  <a:lnTo>
                    <a:pt x="1608379" y="296195"/>
                  </a:lnTo>
                  <a:lnTo>
                    <a:pt x="1608824" y="295254"/>
                  </a:lnTo>
                  <a:lnTo>
                    <a:pt x="1615576" y="284920"/>
                  </a:lnTo>
                  <a:lnTo>
                    <a:pt x="1615576" y="284920"/>
                  </a:lnTo>
                  <a:lnTo>
                    <a:pt x="1621071" y="276329"/>
                  </a:lnTo>
                  <a:lnTo>
                    <a:pt x="1626912" y="265726"/>
                  </a:lnTo>
                  <a:lnTo>
                    <a:pt x="1626912" y="265726"/>
                  </a:lnTo>
                  <a:lnTo>
                    <a:pt x="1631264" y="257597"/>
                  </a:lnTo>
                  <a:lnTo>
                    <a:pt x="1633919" y="249693"/>
                  </a:lnTo>
                  <a:lnTo>
                    <a:pt x="1635166" y="247332"/>
                  </a:lnTo>
                  <a:lnTo>
                    <a:pt x="1635490" y="245946"/>
                  </a:lnTo>
                  <a:lnTo>
                    <a:pt x="1639746" y="237308"/>
                  </a:lnTo>
                  <a:lnTo>
                    <a:pt x="1641680" y="230850"/>
                  </a:lnTo>
                  <a:lnTo>
                    <a:pt x="1643597" y="221883"/>
                  </a:lnTo>
                  <a:lnTo>
                    <a:pt x="1645056" y="212926"/>
                  </a:lnTo>
                  <a:lnTo>
                    <a:pt x="1646123" y="204827"/>
                  </a:lnTo>
                  <a:lnTo>
                    <a:pt x="1646701" y="197928"/>
                  </a:lnTo>
                  <a:lnTo>
                    <a:pt x="1646097" y="189523"/>
                  </a:lnTo>
                  <a:lnTo>
                    <a:pt x="1646097" y="189497"/>
                  </a:lnTo>
                  <a:lnTo>
                    <a:pt x="1645419" y="181023"/>
                  </a:lnTo>
                  <a:lnTo>
                    <a:pt x="1644098" y="172476"/>
                  </a:lnTo>
                  <a:lnTo>
                    <a:pt x="1642302" y="163151"/>
                  </a:lnTo>
                  <a:lnTo>
                    <a:pt x="1642293" y="163091"/>
                  </a:lnTo>
                  <a:lnTo>
                    <a:pt x="1640657" y="154918"/>
                  </a:lnTo>
                  <a:lnTo>
                    <a:pt x="1638080" y="146569"/>
                  </a:lnTo>
                  <a:lnTo>
                    <a:pt x="1635166" y="138087"/>
                  </a:lnTo>
                  <a:lnTo>
                    <a:pt x="1635084" y="137629"/>
                  </a:lnTo>
                  <a:lnTo>
                    <a:pt x="1634886" y="137236"/>
                  </a:lnTo>
                  <a:lnTo>
                    <a:pt x="1631807" y="127644"/>
                  </a:lnTo>
                  <a:lnTo>
                    <a:pt x="1631803" y="127592"/>
                  </a:lnTo>
                  <a:lnTo>
                    <a:pt x="1629118" y="119563"/>
                  </a:lnTo>
                  <a:lnTo>
                    <a:pt x="1626463" y="113385"/>
                  </a:lnTo>
                  <a:lnTo>
                    <a:pt x="1622699" y="105865"/>
                  </a:lnTo>
                  <a:lnTo>
                    <a:pt x="1622388" y="104561"/>
                  </a:lnTo>
                  <a:lnTo>
                    <a:pt x="1621214" y="102459"/>
                  </a:lnTo>
                  <a:lnTo>
                    <a:pt x="1619720" y="98427"/>
                  </a:lnTo>
                  <a:lnTo>
                    <a:pt x="1616979" y="94706"/>
                  </a:lnTo>
                  <a:lnTo>
                    <a:pt x="1616366" y="93536"/>
                  </a:lnTo>
                  <a:lnTo>
                    <a:pt x="1615809" y="93018"/>
                  </a:lnTo>
                  <a:lnTo>
                    <a:pt x="1611971" y="87090"/>
                  </a:lnTo>
                  <a:lnTo>
                    <a:pt x="1608293" y="82078"/>
                  </a:lnTo>
                  <a:lnTo>
                    <a:pt x="1608263" y="82018"/>
                  </a:lnTo>
                  <a:lnTo>
                    <a:pt x="1608233" y="81992"/>
                  </a:lnTo>
                  <a:lnTo>
                    <a:pt x="1606424" y="79527"/>
                  </a:lnTo>
                  <a:lnTo>
                    <a:pt x="1603790" y="77420"/>
                  </a:lnTo>
                  <a:lnTo>
                    <a:pt x="1603065" y="76518"/>
                  </a:lnTo>
                  <a:lnTo>
                    <a:pt x="1601869" y="75745"/>
                  </a:lnTo>
                  <a:lnTo>
                    <a:pt x="1599456" y="73466"/>
                  </a:lnTo>
                  <a:lnTo>
                    <a:pt x="1598243" y="72637"/>
                  </a:lnTo>
                  <a:lnTo>
                    <a:pt x="1596771" y="71847"/>
                  </a:lnTo>
                  <a:lnTo>
                    <a:pt x="1595804" y="71506"/>
                  </a:lnTo>
                  <a:lnTo>
                    <a:pt x="1592402" y="70660"/>
                  </a:lnTo>
                  <a:lnTo>
                    <a:pt x="1590917" y="70004"/>
                  </a:lnTo>
                  <a:lnTo>
                    <a:pt x="1590913" y="70004"/>
                  </a:lnTo>
                  <a:lnTo>
                    <a:pt x="1590369" y="70000"/>
                  </a:lnTo>
                  <a:lnTo>
                    <a:pt x="1588422" y="69965"/>
                  </a:lnTo>
                  <a:close/>
                  <a:moveTo>
                    <a:pt x="1912488" y="61050"/>
                  </a:moveTo>
                  <a:lnTo>
                    <a:pt x="1911763" y="61197"/>
                  </a:lnTo>
                  <a:lnTo>
                    <a:pt x="1908624" y="61927"/>
                  </a:lnTo>
                  <a:lnTo>
                    <a:pt x="1906940" y="62492"/>
                  </a:lnTo>
                  <a:lnTo>
                    <a:pt x="1904385" y="63468"/>
                  </a:lnTo>
                  <a:lnTo>
                    <a:pt x="1902943" y="64206"/>
                  </a:lnTo>
                  <a:lnTo>
                    <a:pt x="1900456" y="65847"/>
                  </a:lnTo>
                  <a:lnTo>
                    <a:pt x="1899615" y="66248"/>
                  </a:lnTo>
                  <a:lnTo>
                    <a:pt x="1899282" y="66585"/>
                  </a:lnTo>
                  <a:lnTo>
                    <a:pt x="1897262" y="67798"/>
                  </a:lnTo>
                  <a:lnTo>
                    <a:pt x="1895915" y="68998"/>
                  </a:lnTo>
                  <a:lnTo>
                    <a:pt x="1891758" y="72775"/>
                  </a:lnTo>
                  <a:lnTo>
                    <a:pt x="1890842" y="73350"/>
                  </a:lnTo>
                  <a:lnTo>
                    <a:pt x="1890312" y="74014"/>
                  </a:lnTo>
                  <a:lnTo>
                    <a:pt x="1889776" y="74437"/>
                  </a:lnTo>
                  <a:lnTo>
                    <a:pt x="1888645" y="76073"/>
                  </a:lnTo>
                  <a:lnTo>
                    <a:pt x="1887527" y="77066"/>
                  </a:lnTo>
                  <a:lnTo>
                    <a:pt x="1886366" y="78940"/>
                  </a:lnTo>
                  <a:lnTo>
                    <a:pt x="1884971" y="80494"/>
                  </a:lnTo>
                  <a:lnTo>
                    <a:pt x="1883361" y="83309"/>
                  </a:lnTo>
                  <a:lnTo>
                    <a:pt x="1880296" y="88865"/>
                  </a:lnTo>
                  <a:lnTo>
                    <a:pt x="1879770" y="89404"/>
                  </a:lnTo>
                  <a:lnTo>
                    <a:pt x="1879100" y="90812"/>
                  </a:lnTo>
                  <a:lnTo>
                    <a:pt x="1876782" y="94287"/>
                  </a:lnTo>
                  <a:lnTo>
                    <a:pt x="1874028" y="99502"/>
                  </a:lnTo>
                  <a:lnTo>
                    <a:pt x="1871662" y="104242"/>
                  </a:lnTo>
                  <a:lnTo>
                    <a:pt x="1870130" y="107574"/>
                  </a:lnTo>
                  <a:lnTo>
                    <a:pt x="1868174" y="113126"/>
                  </a:lnTo>
                  <a:lnTo>
                    <a:pt x="1866771" y="115703"/>
                  </a:lnTo>
                  <a:lnTo>
                    <a:pt x="1866447" y="116994"/>
                  </a:lnTo>
                  <a:lnTo>
                    <a:pt x="1864060" y="121475"/>
                  </a:lnTo>
                  <a:lnTo>
                    <a:pt x="1862968" y="124221"/>
                  </a:lnTo>
                  <a:lnTo>
                    <a:pt x="1861811" y="128576"/>
                  </a:lnTo>
                  <a:lnTo>
                    <a:pt x="1861314" y="129660"/>
                  </a:lnTo>
                  <a:lnTo>
                    <a:pt x="1861133" y="130700"/>
                  </a:lnTo>
                  <a:lnTo>
                    <a:pt x="1859648" y="134871"/>
                  </a:lnTo>
                  <a:lnTo>
                    <a:pt x="1858591" y="139131"/>
                  </a:lnTo>
                  <a:lnTo>
                    <a:pt x="1857144" y="146380"/>
                  </a:lnTo>
                  <a:lnTo>
                    <a:pt x="1857131" y="146405"/>
                  </a:lnTo>
                  <a:lnTo>
                    <a:pt x="1856069" y="151750"/>
                  </a:lnTo>
                  <a:lnTo>
                    <a:pt x="1855241" y="156745"/>
                  </a:lnTo>
                  <a:lnTo>
                    <a:pt x="1854938" y="161567"/>
                  </a:lnTo>
                  <a:lnTo>
                    <a:pt x="1854852" y="161908"/>
                  </a:lnTo>
                  <a:lnTo>
                    <a:pt x="1854740" y="163544"/>
                  </a:lnTo>
                  <a:lnTo>
                    <a:pt x="1854217" y="167507"/>
                  </a:lnTo>
                  <a:lnTo>
                    <a:pt x="1854217" y="184308"/>
                  </a:lnTo>
                  <a:lnTo>
                    <a:pt x="1854809" y="189618"/>
                  </a:lnTo>
                  <a:lnTo>
                    <a:pt x="1854977" y="192623"/>
                  </a:lnTo>
                  <a:lnTo>
                    <a:pt x="1854999" y="192722"/>
                  </a:lnTo>
                  <a:lnTo>
                    <a:pt x="1855059" y="198766"/>
                  </a:lnTo>
                  <a:lnTo>
                    <a:pt x="1855331" y="203873"/>
                  </a:lnTo>
                  <a:lnTo>
                    <a:pt x="1856061" y="208147"/>
                  </a:lnTo>
                  <a:lnTo>
                    <a:pt x="1857559" y="213521"/>
                  </a:lnTo>
                  <a:lnTo>
                    <a:pt x="1857874" y="215766"/>
                  </a:lnTo>
                  <a:lnTo>
                    <a:pt x="1858344" y="217130"/>
                  </a:lnTo>
                  <a:lnTo>
                    <a:pt x="1859104" y="222004"/>
                  </a:lnTo>
                  <a:lnTo>
                    <a:pt x="1860913" y="226515"/>
                  </a:lnTo>
                  <a:lnTo>
                    <a:pt x="1861310" y="228540"/>
                  </a:lnTo>
                  <a:lnTo>
                    <a:pt x="1862307" y="230884"/>
                  </a:lnTo>
                  <a:lnTo>
                    <a:pt x="1863153" y="234424"/>
                  </a:lnTo>
                  <a:lnTo>
                    <a:pt x="1865031" y="238085"/>
                  </a:lnTo>
                  <a:lnTo>
                    <a:pt x="1865424" y="239686"/>
                  </a:lnTo>
                  <a:lnTo>
                    <a:pt x="1866940" y="242648"/>
                  </a:lnTo>
                  <a:lnTo>
                    <a:pt x="1868636" y="247850"/>
                  </a:lnTo>
                  <a:lnTo>
                    <a:pt x="1871058" y="252581"/>
                  </a:lnTo>
                  <a:lnTo>
                    <a:pt x="1871170" y="253047"/>
                  </a:lnTo>
                  <a:lnTo>
                    <a:pt x="1871606" y="253717"/>
                  </a:lnTo>
                  <a:lnTo>
                    <a:pt x="1873113" y="256928"/>
                  </a:lnTo>
                  <a:lnTo>
                    <a:pt x="1875608" y="260334"/>
                  </a:lnTo>
                  <a:lnTo>
                    <a:pt x="1876804" y="262627"/>
                  </a:lnTo>
                  <a:lnTo>
                    <a:pt x="1878638" y="265411"/>
                  </a:lnTo>
                  <a:lnTo>
                    <a:pt x="1880547" y="269460"/>
                  </a:lnTo>
                  <a:lnTo>
                    <a:pt x="1882778" y="272504"/>
                  </a:lnTo>
                  <a:lnTo>
                    <a:pt x="1887031" y="277814"/>
                  </a:lnTo>
                  <a:lnTo>
                    <a:pt x="1887713" y="279031"/>
                  </a:lnTo>
                  <a:lnTo>
                    <a:pt x="1888378" y="279627"/>
                  </a:lnTo>
                  <a:lnTo>
                    <a:pt x="1891676" y="284419"/>
                  </a:lnTo>
                  <a:lnTo>
                    <a:pt x="1896079" y="289409"/>
                  </a:lnTo>
                  <a:lnTo>
                    <a:pt x="1900983" y="294667"/>
                  </a:lnTo>
                  <a:lnTo>
                    <a:pt x="1906332" y="300072"/>
                  </a:lnTo>
                  <a:lnTo>
                    <a:pt x="1906625" y="300504"/>
                  </a:lnTo>
                  <a:lnTo>
                    <a:pt x="1907023" y="300789"/>
                  </a:lnTo>
                  <a:lnTo>
                    <a:pt x="1911262" y="305365"/>
                  </a:lnTo>
                  <a:lnTo>
                    <a:pt x="1916593" y="310053"/>
                  </a:lnTo>
                  <a:lnTo>
                    <a:pt x="1916593" y="310053"/>
                  </a:lnTo>
                  <a:lnTo>
                    <a:pt x="1922646" y="315380"/>
                  </a:lnTo>
                  <a:lnTo>
                    <a:pt x="1928970" y="320591"/>
                  </a:lnTo>
                  <a:lnTo>
                    <a:pt x="1929173" y="320845"/>
                  </a:lnTo>
                  <a:lnTo>
                    <a:pt x="1929518" y="321053"/>
                  </a:lnTo>
                  <a:lnTo>
                    <a:pt x="1934582" y="325439"/>
                  </a:lnTo>
                  <a:lnTo>
                    <a:pt x="1938731" y="328551"/>
                  </a:lnTo>
                  <a:lnTo>
                    <a:pt x="1941999" y="322861"/>
                  </a:lnTo>
                  <a:lnTo>
                    <a:pt x="1945439" y="313942"/>
                  </a:lnTo>
                  <a:lnTo>
                    <a:pt x="1945763" y="313381"/>
                  </a:lnTo>
                  <a:lnTo>
                    <a:pt x="1945845" y="312975"/>
                  </a:lnTo>
                  <a:lnTo>
                    <a:pt x="1949829" y="303750"/>
                  </a:lnTo>
                  <a:lnTo>
                    <a:pt x="1952208" y="297396"/>
                  </a:lnTo>
                  <a:lnTo>
                    <a:pt x="1954099" y="288550"/>
                  </a:lnTo>
                  <a:lnTo>
                    <a:pt x="1954544" y="287458"/>
                  </a:lnTo>
                  <a:lnTo>
                    <a:pt x="1954742" y="286124"/>
                  </a:lnTo>
                  <a:lnTo>
                    <a:pt x="1956771" y="279441"/>
                  </a:lnTo>
                  <a:lnTo>
                    <a:pt x="1957833" y="271977"/>
                  </a:lnTo>
                  <a:lnTo>
                    <a:pt x="1958541" y="262402"/>
                  </a:lnTo>
                  <a:lnTo>
                    <a:pt x="1958628" y="262087"/>
                  </a:lnTo>
                  <a:lnTo>
                    <a:pt x="1958714" y="260749"/>
                  </a:lnTo>
                  <a:lnTo>
                    <a:pt x="1959728" y="252888"/>
                  </a:lnTo>
                  <a:lnTo>
                    <a:pt x="1959784" y="243490"/>
                  </a:lnTo>
                  <a:lnTo>
                    <a:pt x="1959784" y="243490"/>
                  </a:lnTo>
                  <a:lnTo>
                    <a:pt x="1959849" y="232801"/>
                  </a:lnTo>
                  <a:lnTo>
                    <a:pt x="1959495" y="223252"/>
                  </a:lnTo>
                  <a:lnTo>
                    <a:pt x="1958804" y="211950"/>
                  </a:lnTo>
                  <a:lnTo>
                    <a:pt x="1958804" y="211924"/>
                  </a:lnTo>
                  <a:lnTo>
                    <a:pt x="1958092" y="201278"/>
                  </a:lnTo>
                  <a:lnTo>
                    <a:pt x="1956754" y="191151"/>
                  </a:lnTo>
                  <a:lnTo>
                    <a:pt x="1954958" y="179650"/>
                  </a:lnTo>
                  <a:lnTo>
                    <a:pt x="1954954" y="179590"/>
                  </a:lnTo>
                  <a:lnTo>
                    <a:pt x="1953089" y="168016"/>
                  </a:lnTo>
                  <a:lnTo>
                    <a:pt x="1952946" y="166268"/>
                  </a:lnTo>
                  <a:lnTo>
                    <a:pt x="1952800" y="165763"/>
                  </a:lnTo>
                  <a:lnTo>
                    <a:pt x="1951893" y="156140"/>
                  </a:lnTo>
                  <a:lnTo>
                    <a:pt x="1949752" y="147079"/>
                  </a:lnTo>
                  <a:lnTo>
                    <a:pt x="1949501" y="144955"/>
                  </a:lnTo>
                  <a:lnTo>
                    <a:pt x="1949165" y="143932"/>
                  </a:lnTo>
                  <a:lnTo>
                    <a:pt x="1947680" y="133200"/>
                  </a:lnTo>
                  <a:lnTo>
                    <a:pt x="1946225" y="125352"/>
                  </a:lnTo>
                  <a:lnTo>
                    <a:pt x="1943380" y="116532"/>
                  </a:lnTo>
                  <a:lnTo>
                    <a:pt x="1943099" y="114766"/>
                  </a:lnTo>
                  <a:lnTo>
                    <a:pt x="1942521" y="113342"/>
                  </a:lnTo>
                  <a:lnTo>
                    <a:pt x="1940816" y="105515"/>
                  </a:lnTo>
                  <a:lnTo>
                    <a:pt x="1938519" y="97991"/>
                  </a:lnTo>
                  <a:lnTo>
                    <a:pt x="1938515" y="97978"/>
                  </a:lnTo>
                  <a:lnTo>
                    <a:pt x="1936028" y="90535"/>
                  </a:lnTo>
                  <a:lnTo>
                    <a:pt x="1935726" y="88718"/>
                  </a:lnTo>
                  <a:lnTo>
                    <a:pt x="1935087" y="87164"/>
                  </a:lnTo>
                  <a:lnTo>
                    <a:pt x="1934362" y="83909"/>
                  </a:lnTo>
                  <a:lnTo>
                    <a:pt x="1933831" y="82851"/>
                  </a:lnTo>
                  <a:lnTo>
                    <a:pt x="1931090" y="78737"/>
                  </a:lnTo>
                  <a:lnTo>
                    <a:pt x="1930610" y="77744"/>
                  </a:lnTo>
                  <a:lnTo>
                    <a:pt x="1930209" y="77351"/>
                  </a:lnTo>
                  <a:lnTo>
                    <a:pt x="1927204" y="72348"/>
                  </a:lnTo>
                  <a:lnTo>
                    <a:pt x="1926863" y="71575"/>
                  </a:lnTo>
                  <a:lnTo>
                    <a:pt x="1926397" y="70932"/>
                  </a:lnTo>
                  <a:lnTo>
                    <a:pt x="1926125" y="70427"/>
                  </a:lnTo>
                  <a:lnTo>
                    <a:pt x="1925659" y="69991"/>
                  </a:lnTo>
                  <a:lnTo>
                    <a:pt x="1925236" y="69399"/>
                  </a:lnTo>
                  <a:lnTo>
                    <a:pt x="1924614" y="68972"/>
                  </a:lnTo>
                  <a:lnTo>
                    <a:pt x="1922054" y="66356"/>
                  </a:lnTo>
                  <a:lnTo>
                    <a:pt x="1919650" y="64564"/>
                  </a:lnTo>
                  <a:lnTo>
                    <a:pt x="1919382" y="64241"/>
                  </a:lnTo>
                  <a:lnTo>
                    <a:pt x="1918868" y="63951"/>
                  </a:lnTo>
                  <a:lnTo>
                    <a:pt x="1917478" y="62838"/>
                  </a:lnTo>
                  <a:lnTo>
                    <a:pt x="1916174" y="62117"/>
                  </a:lnTo>
                  <a:lnTo>
                    <a:pt x="1913792" y="61111"/>
                  </a:lnTo>
                  <a:lnTo>
                    <a:pt x="1912833" y="6105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11217835" y="-224119"/>
              <a:ext cx="1949123" cy="365394"/>
            </a:xfrm>
            <a:custGeom>
              <a:rect b="b" l="l" r="r" t="t"/>
              <a:pathLst>
                <a:path extrusionOk="0" h="568707" w="2124385">
                  <a:moveTo>
                    <a:pt x="1922041" y="0"/>
                  </a:moveTo>
                  <a:lnTo>
                    <a:pt x="1932614" y="1874"/>
                  </a:lnTo>
                  <a:lnTo>
                    <a:pt x="1935545" y="2936"/>
                  </a:lnTo>
                  <a:lnTo>
                    <a:pt x="1939288" y="4080"/>
                  </a:lnTo>
                  <a:lnTo>
                    <a:pt x="1942754" y="5806"/>
                  </a:lnTo>
                  <a:lnTo>
                    <a:pt x="1944412" y="6216"/>
                  </a:lnTo>
                  <a:lnTo>
                    <a:pt x="1949717" y="8988"/>
                  </a:lnTo>
                  <a:lnTo>
                    <a:pt x="1952109" y="10702"/>
                  </a:lnTo>
                  <a:lnTo>
                    <a:pt x="1953883" y="11647"/>
                  </a:lnTo>
                  <a:lnTo>
                    <a:pt x="1957117" y="14082"/>
                  </a:lnTo>
                  <a:lnTo>
                    <a:pt x="1961157" y="16940"/>
                  </a:lnTo>
                  <a:lnTo>
                    <a:pt x="1962513" y="18494"/>
                  </a:lnTo>
                  <a:lnTo>
                    <a:pt x="1964883" y="20065"/>
                  </a:lnTo>
                  <a:lnTo>
                    <a:pt x="1968708" y="23804"/>
                  </a:lnTo>
                  <a:lnTo>
                    <a:pt x="1972537" y="27205"/>
                  </a:lnTo>
                  <a:lnTo>
                    <a:pt x="1973072" y="27931"/>
                  </a:lnTo>
                  <a:lnTo>
                    <a:pt x="1974350" y="28954"/>
                  </a:lnTo>
                  <a:lnTo>
                    <a:pt x="1979353" y="35831"/>
                  </a:lnTo>
                  <a:lnTo>
                    <a:pt x="1981615" y="40027"/>
                  </a:lnTo>
                  <a:lnTo>
                    <a:pt x="1984063" y="43899"/>
                  </a:lnTo>
                  <a:lnTo>
                    <a:pt x="1987625" y="49239"/>
                  </a:lnTo>
                  <a:lnTo>
                    <a:pt x="1988484" y="51026"/>
                  </a:lnTo>
                  <a:lnTo>
                    <a:pt x="1989675" y="52758"/>
                  </a:lnTo>
                  <a:lnTo>
                    <a:pt x="1992732" y="58862"/>
                  </a:lnTo>
                  <a:lnTo>
                    <a:pt x="1993284" y="61176"/>
                  </a:lnTo>
                  <a:lnTo>
                    <a:pt x="1995408" y="66343"/>
                  </a:lnTo>
                  <a:lnTo>
                    <a:pt x="1996634" y="71847"/>
                  </a:lnTo>
                  <a:lnTo>
                    <a:pt x="1998788" y="78288"/>
                  </a:lnTo>
                  <a:lnTo>
                    <a:pt x="1998883" y="78845"/>
                  </a:lnTo>
                  <a:lnTo>
                    <a:pt x="1999108" y="79307"/>
                  </a:lnTo>
                  <a:lnTo>
                    <a:pt x="2001797" y="88118"/>
                  </a:lnTo>
                  <a:lnTo>
                    <a:pt x="2002035" y="89668"/>
                  </a:lnTo>
                  <a:lnTo>
                    <a:pt x="2002509" y="90838"/>
                  </a:lnTo>
                  <a:lnTo>
                    <a:pt x="2004163" y="98409"/>
                  </a:lnTo>
                  <a:lnTo>
                    <a:pt x="2007146" y="107678"/>
                  </a:lnTo>
                  <a:lnTo>
                    <a:pt x="2007521" y="110013"/>
                  </a:lnTo>
                  <a:lnTo>
                    <a:pt x="2008203" y="111831"/>
                  </a:lnTo>
                  <a:lnTo>
                    <a:pt x="2010133" y="122239"/>
                  </a:lnTo>
                  <a:lnTo>
                    <a:pt x="2010245" y="123413"/>
                  </a:lnTo>
                  <a:lnTo>
                    <a:pt x="2010396" y="123880"/>
                  </a:lnTo>
                  <a:lnTo>
                    <a:pt x="2011748" y="133632"/>
                  </a:lnTo>
                  <a:lnTo>
                    <a:pt x="2014105" y="143142"/>
                  </a:lnTo>
                  <a:lnTo>
                    <a:pt x="2014498" y="146280"/>
                  </a:lnTo>
                  <a:lnTo>
                    <a:pt x="2014908" y="147649"/>
                  </a:lnTo>
                  <a:lnTo>
                    <a:pt x="2016047" y="158420"/>
                  </a:lnTo>
                  <a:lnTo>
                    <a:pt x="2017869" y="168944"/>
                  </a:lnTo>
                  <a:lnTo>
                    <a:pt x="2017891" y="169212"/>
                  </a:lnTo>
                  <a:lnTo>
                    <a:pt x="2017925" y="169307"/>
                  </a:lnTo>
                  <a:lnTo>
                    <a:pt x="2019928" y="181282"/>
                  </a:lnTo>
                  <a:lnTo>
                    <a:pt x="2019984" y="181938"/>
                  </a:lnTo>
                  <a:lnTo>
                    <a:pt x="2020067" y="182180"/>
                  </a:lnTo>
                  <a:lnTo>
                    <a:pt x="2021685" y="193387"/>
                  </a:lnTo>
                  <a:lnTo>
                    <a:pt x="2021841" y="195545"/>
                  </a:lnTo>
                  <a:lnTo>
                    <a:pt x="2021962" y="195994"/>
                  </a:lnTo>
                  <a:lnTo>
                    <a:pt x="2022743" y="207680"/>
                  </a:lnTo>
                  <a:lnTo>
                    <a:pt x="2022743" y="207711"/>
                  </a:lnTo>
                  <a:lnTo>
                    <a:pt x="2023581" y="219271"/>
                  </a:lnTo>
                  <a:lnTo>
                    <a:pt x="2023624" y="220394"/>
                  </a:lnTo>
                  <a:lnTo>
                    <a:pt x="2023650" y="220506"/>
                  </a:lnTo>
                  <a:lnTo>
                    <a:pt x="2024038" y="231052"/>
                  </a:lnTo>
                  <a:lnTo>
                    <a:pt x="2024060" y="232093"/>
                  </a:lnTo>
                  <a:lnTo>
                    <a:pt x="2024064" y="232110"/>
                  </a:lnTo>
                  <a:lnTo>
                    <a:pt x="2024129" y="243490"/>
                  </a:lnTo>
                  <a:lnTo>
                    <a:pt x="2024129" y="243503"/>
                  </a:lnTo>
                  <a:lnTo>
                    <a:pt x="2024129" y="243503"/>
                  </a:lnTo>
                  <a:lnTo>
                    <a:pt x="2024198" y="254882"/>
                  </a:lnTo>
                  <a:lnTo>
                    <a:pt x="2024198" y="255081"/>
                  </a:lnTo>
                  <a:lnTo>
                    <a:pt x="2024004" y="258625"/>
                  </a:lnTo>
                  <a:lnTo>
                    <a:pt x="2022976" y="267941"/>
                  </a:lnTo>
                  <a:lnTo>
                    <a:pt x="2022234" y="278008"/>
                  </a:lnTo>
                  <a:lnTo>
                    <a:pt x="2022121" y="278418"/>
                  </a:lnTo>
                  <a:lnTo>
                    <a:pt x="2022005" y="280080"/>
                  </a:lnTo>
                  <a:lnTo>
                    <a:pt x="2020412" y="291253"/>
                  </a:lnTo>
                  <a:lnTo>
                    <a:pt x="2019769" y="293161"/>
                  </a:lnTo>
                  <a:lnTo>
                    <a:pt x="2019354" y="295919"/>
                  </a:lnTo>
                  <a:lnTo>
                    <a:pt x="2016988" y="303716"/>
                  </a:lnTo>
                  <a:lnTo>
                    <a:pt x="2014895" y="313528"/>
                  </a:lnTo>
                  <a:lnTo>
                    <a:pt x="2013975" y="315781"/>
                  </a:lnTo>
                  <a:lnTo>
                    <a:pt x="2013591" y="317892"/>
                  </a:lnTo>
                  <a:lnTo>
                    <a:pt x="2009982" y="327541"/>
                  </a:lnTo>
                  <a:lnTo>
                    <a:pt x="2009438" y="328499"/>
                  </a:lnTo>
                  <a:lnTo>
                    <a:pt x="2009296" y="329173"/>
                  </a:lnTo>
                  <a:lnTo>
                    <a:pt x="2005126" y="338506"/>
                  </a:lnTo>
                  <a:lnTo>
                    <a:pt x="2000964" y="348944"/>
                  </a:lnTo>
                  <a:lnTo>
                    <a:pt x="1999893" y="350753"/>
                  </a:lnTo>
                  <a:lnTo>
                    <a:pt x="1998853" y="353179"/>
                  </a:lnTo>
                  <a:lnTo>
                    <a:pt x="1993655" y="361964"/>
                  </a:lnTo>
                  <a:lnTo>
                    <a:pt x="1990495" y="367961"/>
                  </a:lnTo>
                  <a:lnTo>
                    <a:pt x="1995559" y="372114"/>
                  </a:lnTo>
                  <a:lnTo>
                    <a:pt x="1995857" y="372493"/>
                  </a:lnTo>
                  <a:lnTo>
                    <a:pt x="1996362" y="372800"/>
                  </a:lnTo>
                  <a:lnTo>
                    <a:pt x="2002017" y="377790"/>
                  </a:lnTo>
                  <a:lnTo>
                    <a:pt x="2008899" y="382876"/>
                  </a:lnTo>
                  <a:lnTo>
                    <a:pt x="2009546" y="383640"/>
                  </a:lnTo>
                  <a:lnTo>
                    <a:pt x="2010729" y="384348"/>
                  </a:lnTo>
                  <a:lnTo>
                    <a:pt x="2014808" y="387888"/>
                  </a:lnTo>
                  <a:lnTo>
                    <a:pt x="2020382" y="391402"/>
                  </a:lnTo>
                  <a:lnTo>
                    <a:pt x="2021193" y="392265"/>
                  </a:lnTo>
                  <a:lnTo>
                    <a:pt x="2022968" y="393245"/>
                  </a:lnTo>
                  <a:lnTo>
                    <a:pt x="2028938" y="397959"/>
                  </a:lnTo>
                  <a:lnTo>
                    <a:pt x="2034524" y="401370"/>
                  </a:lnTo>
                  <a:lnTo>
                    <a:pt x="2035314" y="402190"/>
                  </a:lnTo>
                  <a:lnTo>
                    <a:pt x="2037114" y="403157"/>
                  </a:lnTo>
                  <a:lnTo>
                    <a:pt x="2042178" y="407029"/>
                  </a:lnTo>
                  <a:lnTo>
                    <a:pt x="2048032" y="410414"/>
                  </a:lnTo>
                  <a:lnTo>
                    <a:pt x="2049038" y="411195"/>
                  </a:lnTo>
                  <a:lnTo>
                    <a:pt x="2049957" y="411644"/>
                  </a:lnTo>
                  <a:lnTo>
                    <a:pt x="2054434" y="414722"/>
                  </a:lnTo>
                  <a:lnTo>
                    <a:pt x="2060499" y="417748"/>
                  </a:lnTo>
                  <a:lnTo>
                    <a:pt x="2061915" y="418728"/>
                  </a:lnTo>
                  <a:lnTo>
                    <a:pt x="2063361" y="419402"/>
                  </a:lnTo>
                  <a:lnTo>
                    <a:pt x="2068576" y="422773"/>
                  </a:lnTo>
                  <a:lnTo>
                    <a:pt x="2074249" y="425605"/>
                  </a:lnTo>
                  <a:lnTo>
                    <a:pt x="2074607" y="425851"/>
                  </a:lnTo>
                  <a:lnTo>
                    <a:pt x="2074810" y="425903"/>
                  </a:lnTo>
                  <a:lnTo>
                    <a:pt x="2079054" y="428161"/>
                  </a:lnTo>
                  <a:lnTo>
                    <a:pt x="2084562" y="430298"/>
                  </a:lnTo>
                  <a:lnTo>
                    <a:pt x="2086060" y="431170"/>
                  </a:lnTo>
                  <a:lnTo>
                    <a:pt x="2088257" y="432059"/>
                  </a:lnTo>
                  <a:lnTo>
                    <a:pt x="2093019" y="434705"/>
                  </a:lnTo>
                  <a:lnTo>
                    <a:pt x="2097193" y="436384"/>
                  </a:lnTo>
                  <a:lnTo>
                    <a:pt x="2103293" y="438211"/>
                  </a:lnTo>
                  <a:lnTo>
                    <a:pt x="2111742" y="442372"/>
                  </a:lnTo>
                  <a:lnTo>
                    <a:pt x="2118420" y="448873"/>
                  </a:lnTo>
                  <a:lnTo>
                    <a:pt x="2122810" y="457188"/>
                  </a:lnTo>
                  <a:lnTo>
                    <a:pt x="2124386" y="466797"/>
                  </a:lnTo>
                  <a:lnTo>
                    <a:pt x="2122038" y="478440"/>
                  </a:lnTo>
                  <a:lnTo>
                    <a:pt x="2115627" y="487946"/>
                  </a:lnTo>
                  <a:lnTo>
                    <a:pt x="2106121" y="494357"/>
                  </a:lnTo>
                  <a:lnTo>
                    <a:pt x="2094478" y="496710"/>
                  </a:lnTo>
                  <a:lnTo>
                    <a:pt x="2090800" y="496481"/>
                  </a:lnTo>
                  <a:lnTo>
                    <a:pt x="2083107" y="495531"/>
                  </a:lnTo>
                  <a:lnTo>
                    <a:pt x="2082131" y="495220"/>
                  </a:lnTo>
                  <a:lnTo>
                    <a:pt x="2080107" y="494987"/>
                  </a:lnTo>
                  <a:lnTo>
                    <a:pt x="2072293" y="493178"/>
                  </a:lnTo>
                  <a:lnTo>
                    <a:pt x="2070113" y="492255"/>
                  </a:lnTo>
                  <a:lnTo>
                    <a:pt x="2068218" y="491896"/>
                  </a:lnTo>
                  <a:lnTo>
                    <a:pt x="2061147" y="489142"/>
                  </a:lnTo>
                  <a:lnTo>
                    <a:pt x="2061108" y="489120"/>
                  </a:lnTo>
                  <a:lnTo>
                    <a:pt x="2054114" y="486409"/>
                  </a:lnTo>
                  <a:lnTo>
                    <a:pt x="2052021" y="485192"/>
                  </a:lnTo>
                  <a:lnTo>
                    <a:pt x="2050907" y="484911"/>
                  </a:lnTo>
                  <a:lnTo>
                    <a:pt x="2045221" y="481885"/>
                  </a:lnTo>
                  <a:lnTo>
                    <a:pt x="2038504" y="478535"/>
                  </a:lnTo>
                  <a:lnTo>
                    <a:pt x="2037088" y="477551"/>
                  </a:lnTo>
                  <a:lnTo>
                    <a:pt x="2035642" y="476882"/>
                  </a:lnTo>
                  <a:lnTo>
                    <a:pt x="2030427" y="473506"/>
                  </a:lnTo>
                  <a:lnTo>
                    <a:pt x="2023969" y="470286"/>
                  </a:lnTo>
                  <a:lnTo>
                    <a:pt x="2022100" y="468986"/>
                  </a:lnTo>
                  <a:lnTo>
                    <a:pt x="2020373" y="468140"/>
                  </a:lnTo>
                  <a:lnTo>
                    <a:pt x="2015080" y="464505"/>
                  </a:lnTo>
                  <a:lnTo>
                    <a:pt x="2008549" y="460728"/>
                  </a:lnTo>
                  <a:lnTo>
                    <a:pt x="2006706" y="459299"/>
                  </a:lnTo>
                  <a:lnTo>
                    <a:pt x="2005328" y="458561"/>
                  </a:lnTo>
                  <a:lnTo>
                    <a:pt x="1999962" y="454455"/>
                  </a:lnTo>
                  <a:lnTo>
                    <a:pt x="1994169" y="450920"/>
                  </a:lnTo>
                  <a:lnTo>
                    <a:pt x="1993258" y="449974"/>
                  </a:lnTo>
                  <a:lnTo>
                    <a:pt x="1991195" y="448830"/>
                  </a:lnTo>
                  <a:lnTo>
                    <a:pt x="1985034" y="443969"/>
                  </a:lnTo>
                  <a:lnTo>
                    <a:pt x="1978853" y="440071"/>
                  </a:lnTo>
                  <a:lnTo>
                    <a:pt x="1977665" y="438806"/>
                  </a:lnTo>
                  <a:lnTo>
                    <a:pt x="1975153" y="437304"/>
                  </a:lnTo>
                  <a:lnTo>
                    <a:pt x="1970020" y="432853"/>
                  </a:lnTo>
                  <a:lnTo>
                    <a:pt x="1962936" y="427466"/>
                  </a:lnTo>
                  <a:lnTo>
                    <a:pt x="1962323" y="426727"/>
                  </a:lnTo>
                  <a:lnTo>
                    <a:pt x="1961239" y="426067"/>
                  </a:lnTo>
                  <a:lnTo>
                    <a:pt x="1954798" y="420386"/>
                  </a:lnTo>
                  <a:lnTo>
                    <a:pt x="1954004" y="419717"/>
                  </a:lnTo>
                  <a:lnTo>
                    <a:pt x="1953711" y="420058"/>
                  </a:lnTo>
                  <a:lnTo>
                    <a:pt x="1952014" y="421348"/>
                  </a:lnTo>
                  <a:lnTo>
                    <a:pt x="1950715" y="423101"/>
                  </a:lnTo>
                  <a:lnTo>
                    <a:pt x="1943678" y="429356"/>
                  </a:lnTo>
                  <a:lnTo>
                    <a:pt x="1943674" y="429361"/>
                  </a:lnTo>
                  <a:lnTo>
                    <a:pt x="1936503" y="435780"/>
                  </a:lnTo>
                  <a:lnTo>
                    <a:pt x="1930882" y="441025"/>
                  </a:lnTo>
                  <a:lnTo>
                    <a:pt x="1929618" y="441832"/>
                  </a:lnTo>
                  <a:lnTo>
                    <a:pt x="1925322" y="445187"/>
                  </a:lnTo>
                  <a:lnTo>
                    <a:pt x="1916882" y="450177"/>
                  </a:lnTo>
                  <a:lnTo>
                    <a:pt x="1911206" y="453730"/>
                  </a:lnTo>
                  <a:lnTo>
                    <a:pt x="1910640" y="453985"/>
                  </a:lnTo>
                  <a:lnTo>
                    <a:pt x="1910148" y="454365"/>
                  </a:lnTo>
                  <a:lnTo>
                    <a:pt x="1902835" y="458604"/>
                  </a:lnTo>
                  <a:lnTo>
                    <a:pt x="1900633" y="459536"/>
                  </a:lnTo>
                  <a:lnTo>
                    <a:pt x="1899079" y="460482"/>
                  </a:lnTo>
                  <a:lnTo>
                    <a:pt x="1891823" y="463542"/>
                  </a:lnTo>
                  <a:lnTo>
                    <a:pt x="1890510" y="463814"/>
                  </a:lnTo>
                  <a:lnTo>
                    <a:pt x="1888909" y="464622"/>
                  </a:lnTo>
                  <a:lnTo>
                    <a:pt x="1880491" y="467307"/>
                  </a:lnTo>
                  <a:lnTo>
                    <a:pt x="1880348" y="467333"/>
                  </a:lnTo>
                  <a:lnTo>
                    <a:pt x="1880266" y="467372"/>
                  </a:lnTo>
                  <a:lnTo>
                    <a:pt x="1871848" y="470057"/>
                  </a:lnTo>
                  <a:lnTo>
                    <a:pt x="1871019" y="470191"/>
                  </a:lnTo>
                  <a:lnTo>
                    <a:pt x="1870346" y="470497"/>
                  </a:lnTo>
                  <a:lnTo>
                    <a:pt x="1863162" y="472466"/>
                  </a:lnTo>
                  <a:lnTo>
                    <a:pt x="1856635" y="474957"/>
                  </a:lnTo>
                  <a:lnTo>
                    <a:pt x="1853760" y="475496"/>
                  </a:lnTo>
                  <a:lnTo>
                    <a:pt x="1850764" y="476610"/>
                  </a:lnTo>
                  <a:lnTo>
                    <a:pt x="1842320" y="478147"/>
                  </a:lnTo>
                  <a:lnTo>
                    <a:pt x="1842005" y="478177"/>
                  </a:lnTo>
                  <a:lnTo>
                    <a:pt x="1841884" y="478220"/>
                  </a:lnTo>
                  <a:lnTo>
                    <a:pt x="1833043" y="479766"/>
                  </a:lnTo>
                  <a:lnTo>
                    <a:pt x="1829442" y="480085"/>
                  </a:lnTo>
                  <a:lnTo>
                    <a:pt x="1828825" y="480232"/>
                  </a:lnTo>
                  <a:lnTo>
                    <a:pt x="1824141" y="480448"/>
                  </a:lnTo>
                  <a:lnTo>
                    <a:pt x="1820282" y="481609"/>
                  </a:lnTo>
                  <a:lnTo>
                    <a:pt x="1817312" y="482054"/>
                  </a:lnTo>
                  <a:lnTo>
                    <a:pt x="1815395" y="482693"/>
                  </a:lnTo>
                  <a:lnTo>
                    <a:pt x="1807318" y="483854"/>
                  </a:lnTo>
                  <a:lnTo>
                    <a:pt x="1804581" y="484052"/>
                  </a:lnTo>
                  <a:lnTo>
                    <a:pt x="1804149" y="484156"/>
                  </a:lnTo>
                  <a:lnTo>
                    <a:pt x="1797523" y="484475"/>
                  </a:lnTo>
                  <a:lnTo>
                    <a:pt x="1791440" y="485391"/>
                  </a:lnTo>
                  <a:lnTo>
                    <a:pt x="1786527" y="485766"/>
                  </a:lnTo>
                  <a:lnTo>
                    <a:pt x="1777885" y="485766"/>
                  </a:lnTo>
                  <a:lnTo>
                    <a:pt x="1777596" y="485762"/>
                  </a:lnTo>
                  <a:lnTo>
                    <a:pt x="1770119" y="485697"/>
                  </a:lnTo>
                  <a:lnTo>
                    <a:pt x="1769972" y="485663"/>
                  </a:lnTo>
                  <a:lnTo>
                    <a:pt x="1765871" y="485369"/>
                  </a:lnTo>
                  <a:lnTo>
                    <a:pt x="1758584" y="484324"/>
                  </a:lnTo>
                  <a:lnTo>
                    <a:pt x="1751677" y="483936"/>
                  </a:lnTo>
                  <a:lnTo>
                    <a:pt x="1751409" y="483867"/>
                  </a:lnTo>
                  <a:lnTo>
                    <a:pt x="1749889" y="483780"/>
                  </a:lnTo>
                  <a:lnTo>
                    <a:pt x="1743466" y="483042"/>
                  </a:lnTo>
                  <a:lnTo>
                    <a:pt x="1736239" y="482697"/>
                  </a:lnTo>
                  <a:lnTo>
                    <a:pt x="1734530" y="482274"/>
                  </a:lnTo>
                  <a:lnTo>
                    <a:pt x="1729125" y="481518"/>
                  </a:lnTo>
                  <a:lnTo>
                    <a:pt x="1723578" y="479938"/>
                  </a:lnTo>
                  <a:lnTo>
                    <a:pt x="1718432" y="479425"/>
                  </a:lnTo>
                  <a:lnTo>
                    <a:pt x="1717348" y="479105"/>
                  </a:lnTo>
                  <a:lnTo>
                    <a:pt x="1714702" y="478807"/>
                  </a:lnTo>
                  <a:lnTo>
                    <a:pt x="1705848" y="476800"/>
                  </a:lnTo>
                  <a:lnTo>
                    <a:pt x="1705192" y="476528"/>
                  </a:lnTo>
                  <a:lnTo>
                    <a:pt x="1704380" y="476411"/>
                  </a:lnTo>
                  <a:lnTo>
                    <a:pt x="1695906" y="473998"/>
                  </a:lnTo>
                  <a:lnTo>
                    <a:pt x="1695897" y="473994"/>
                  </a:lnTo>
                  <a:lnTo>
                    <a:pt x="1688541" y="471995"/>
                  </a:lnTo>
                  <a:lnTo>
                    <a:pt x="1680214" y="470191"/>
                  </a:lnTo>
                  <a:lnTo>
                    <a:pt x="1679018" y="469698"/>
                  </a:lnTo>
                  <a:lnTo>
                    <a:pt x="1677619" y="469483"/>
                  </a:lnTo>
                  <a:lnTo>
                    <a:pt x="1669931" y="467065"/>
                  </a:lnTo>
                  <a:lnTo>
                    <a:pt x="1669887" y="467044"/>
                  </a:lnTo>
                  <a:lnTo>
                    <a:pt x="1661223" y="464294"/>
                  </a:lnTo>
                  <a:lnTo>
                    <a:pt x="1660887" y="464121"/>
                  </a:lnTo>
                  <a:lnTo>
                    <a:pt x="1660589" y="464069"/>
                  </a:lnTo>
                  <a:lnTo>
                    <a:pt x="1652987" y="461419"/>
                  </a:lnTo>
                  <a:lnTo>
                    <a:pt x="1645971" y="459208"/>
                  </a:lnTo>
                  <a:lnTo>
                    <a:pt x="1642604" y="457499"/>
                  </a:lnTo>
                  <a:lnTo>
                    <a:pt x="1640985" y="457097"/>
                  </a:lnTo>
                  <a:lnTo>
                    <a:pt x="1634398" y="453635"/>
                  </a:lnTo>
                  <a:lnTo>
                    <a:pt x="1628138" y="450859"/>
                  </a:lnTo>
                  <a:lnTo>
                    <a:pt x="1627124" y="450216"/>
                  </a:lnTo>
                  <a:lnTo>
                    <a:pt x="1625824" y="449685"/>
                  </a:lnTo>
                  <a:lnTo>
                    <a:pt x="1618593" y="445679"/>
                  </a:lnTo>
                  <a:lnTo>
                    <a:pt x="1618563" y="445653"/>
                  </a:lnTo>
                  <a:lnTo>
                    <a:pt x="1611522" y="441750"/>
                  </a:lnTo>
                  <a:lnTo>
                    <a:pt x="1610844" y="441237"/>
                  </a:lnTo>
                  <a:lnTo>
                    <a:pt x="1610149" y="440922"/>
                  </a:lnTo>
                  <a:lnTo>
                    <a:pt x="1602560" y="436134"/>
                  </a:lnTo>
                  <a:lnTo>
                    <a:pt x="1602279" y="435836"/>
                  </a:lnTo>
                  <a:lnTo>
                    <a:pt x="1601658" y="435530"/>
                  </a:lnTo>
                  <a:lnTo>
                    <a:pt x="1595269" y="431144"/>
                  </a:lnTo>
                  <a:lnTo>
                    <a:pt x="1594690" y="430492"/>
                  </a:lnTo>
                  <a:lnTo>
                    <a:pt x="1593533" y="429844"/>
                  </a:lnTo>
                  <a:lnTo>
                    <a:pt x="1587580" y="425083"/>
                  </a:lnTo>
                  <a:lnTo>
                    <a:pt x="1587425" y="424888"/>
                  </a:lnTo>
                  <a:lnTo>
                    <a:pt x="1587153" y="424729"/>
                  </a:lnTo>
                  <a:lnTo>
                    <a:pt x="1586868" y="424496"/>
                  </a:lnTo>
                  <a:lnTo>
                    <a:pt x="1584528" y="426533"/>
                  </a:lnTo>
                  <a:lnTo>
                    <a:pt x="1575816" y="434485"/>
                  </a:lnTo>
                  <a:lnTo>
                    <a:pt x="1573231" y="436108"/>
                  </a:lnTo>
                  <a:lnTo>
                    <a:pt x="1571927" y="437533"/>
                  </a:lnTo>
                  <a:lnTo>
                    <a:pt x="1563207" y="443348"/>
                  </a:lnTo>
                  <a:lnTo>
                    <a:pt x="1554620" y="449793"/>
                  </a:lnTo>
                  <a:lnTo>
                    <a:pt x="1553256" y="450518"/>
                  </a:lnTo>
                  <a:lnTo>
                    <a:pt x="1551585" y="451822"/>
                  </a:lnTo>
                  <a:lnTo>
                    <a:pt x="1543094" y="456847"/>
                  </a:lnTo>
                  <a:lnTo>
                    <a:pt x="1541661" y="457464"/>
                  </a:lnTo>
                  <a:lnTo>
                    <a:pt x="1540525" y="458224"/>
                  </a:lnTo>
                  <a:lnTo>
                    <a:pt x="1531101" y="462765"/>
                  </a:lnTo>
                  <a:lnTo>
                    <a:pt x="1523845" y="467056"/>
                  </a:lnTo>
                  <a:lnTo>
                    <a:pt x="1517033" y="469996"/>
                  </a:lnTo>
                  <a:lnTo>
                    <a:pt x="1516303" y="470342"/>
                  </a:lnTo>
                  <a:lnTo>
                    <a:pt x="1516052" y="470415"/>
                  </a:lnTo>
                  <a:lnTo>
                    <a:pt x="1516005" y="470437"/>
                  </a:lnTo>
                  <a:lnTo>
                    <a:pt x="1515962" y="470445"/>
                  </a:lnTo>
                  <a:lnTo>
                    <a:pt x="1508558" y="472608"/>
                  </a:lnTo>
                  <a:lnTo>
                    <a:pt x="1501042" y="475747"/>
                  </a:lnTo>
                  <a:lnTo>
                    <a:pt x="1499087" y="476144"/>
                  </a:lnTo>
                  <a:lnTo>
                    <a:pt x="1496669" y="477240"/>
                  </a:lnTo>
                  <a:lnTo>
                    <a:pt x="1488234" y="479476"/>
                  </a:lnTo>
                  <a:lnTo>
                    <a:pt x="1488040" y="479502"/>
                  </a:lnTo>
                  <a:lnTo>
                    <a:pt x="1487945" y="479545"/>
                  </a:lnTo>
                  <a:lnTo>
                    <a:pt x="1478262" y="482092"/>
                  </a:lnTo>
                  <a:lnTo>
                    <a:pt x="1470642" y="484462"/>
                  </a:lnTo>
                  <a:lnTo>
                    <a:pt x="1467897" y="484890"/>
                  </a:lnTo>
                  <a:lnTo>
                    <a:pt x="1465958" y="485568"/>
                  </a:lnTo>
                  <a:lnTo>
                    <a:pt x="1456707" y="487044"/>
                  </a:lnTo>
                  <a:lnTo>
                    <a:pt x="1453077" y="487342"/>
                  </a:lnTo>
                  <a:lnTo>
                    <a:pt x="1452606" y="487450"/>
                  </a:lnTo>
                  <a:lnTo>
                    <a:pt x="1445172" y="487713"/>
                  </a:lnTo>
                  <a:lnTo>
                    <a:pt x="1437082" y="488421"/>
                  </a:lnTo>
                  <a:lnTo>
                    <a:pt x="1435580" y="488486"/>
                  </a:lnTo>
                  <a:lnTo>
                    <a:pt x="1435416" y="488525"/>
                  </a:lnTo>
                  <a:lnTo>
                    <a:pt x="1427227" y="488840"/>
                  </a:lnTo>
                  <a:lnTo>
                    <a:pt x="1425940" y="488866"/>
                  </a:lnTo>
                  <a:lnTo>
                    <a:pt x="1400410" y="488866"/>
                  </a:lnTo>
                  <a:lnTo>
                    <a:pt x="1398817" y="488827"/>
                  </a:lnTo>
                  <a:lnTo>
                    <a:pt x="1390882" y="488430"/>
                  </a:lnTo>
                  <a:lnTo>
                    <a:pt x="1390705" y="488382"/>
                  </a:lnTo>
                  <a:lnTo>
                    <a:pt x="1389531" y="488330"/>
                  </a:lnTo>
                  <a:lnTo>
                    <a:pt x="1381955" y="487610"/>
                  </a:lnTo>
                  <a:lnTo>
                    <a:pt x="1374780" y="487251"/>
                  </a:lnTo>
                  <a:lnTo>
                    <a:pt x="1374452" y="487169"/>
                  </a:lnTo>
                  <a:lnTo>
                    <a:pt x="1372496" y="487048"/>
                  </a:lnTo>
                  <a:lnTo>
                    <a:pt x="1362908" y="485853"/>
                  </a:lnTo>
                  <a:lnTo>
                    <a:pt x="1361501" y="485399"/>
                  </a:lnTo>
                  <a:lnTo>
                    <a:pt x="1358906" y="485067"/>
                  </a:lnTo>
                  <a:lnTo>
                    <a:pt x="1353186" y="483565"/>
                  </a:lnTo>
                  <a:lnTo>
                    <a:pt x="1346629" y="482632"/>
                  </a:lnTo>
                  <a:lnTo>
                    <a:pt x="1344820" y="482019"/>
                  </a:lnTo>
                  <a:lnTo>
                    <a:pt x="1342148" y="481626"/>
                  </a:lnTo>
                  <a:lnTo>
                    <a:pt x="1335824" y="479735"/>
                  </a:lnTo>
                  <a:lnTo>
                    <a:pt x="1329037" y="478449"/>
                  </a:lnTo>
                  <a:lnTo>
                    <a:pt x="1328411" y="478207"/>
                  </a:lnTo>
                  <a:lnTo>
                    <a:pt x="1327470" y="478095"/>
                  </a:lnTo>
                  <a:lnTo>
                    <a:pt x="1319393" y="476079"/>
                  </a:lnTo>
                  <a:lnTo>
                    <a:pt x="1319018" y="475915"/>
                  </a:lnTo>
                  <a:lnTo>
                    <a:pt x="1318590" y="475854"/>
                  </a:lnTo>
                  <a:lnTo>
                    <a:pt x="1310116" y="473441"/>
                  </a:lnTo>
                  <a:lnTo>
                    <a:pt x="1309745" y="473264"/>
                  </a:lnTo>
                  <a:lnTo>
                    <a:pt x="1309382" y="473208"/>
                  </a:lnTo>
                  <a:lnTo>
                    <a:pt x="1299337" y="470001"/>
                  </a:lnTo>
                  <a:lnTo>
                    <a:pt x="1298680" y="469664"/>
                  </a:lnTo>
                  <a:lnTo>
                    <a:pt x="1298111" y="469560"/>
                  </a:lnTo>
                  <a:lnTo>
                    <a:pt x="1289278" y="466266"/>
                  </a:lnTo>
                  <a:lnTo>
                    <a:pt x="1287487" y="465248"/>
                  </a:lnTo>
                  <a:lnTo>
                    <a:pt x="1286416" y="464997"/>
                  </a:lnTo>
                  <a:lnTo>
                    <a:pt x="1279470" y="461531"/>
                  </a:lnTo>
                  <a:lnTo>
                    <a:pt x="1271708" y="458297"/>
                  </a:lnTo>
                  <a:lnTo>
                    <a:pt x="1270499" y="457559"/>
                  </a:lnTo>
                  <a:lnTo>
                    <a:pt x="1268850" y="456894"/>
                  </a:lnTo>
                  <a:lnTo>
                    <a:pt x="1264136" y="454308"/>
                  </a:lnTo>
                  <a:lnTo>
                    <a:pt x="1263243" y="455876"/>
                  </a:lnTo>
                  <a:lnTo>
                    <a:pt x="1256128" y="464574"/>
                  </a:lnTo>
                  <a:lnTo>
                    <a:pt x="1255666" y="464937"/>
                  </a:lnTo>
                  <a:lnTo>
                    <a:pt x="1255286" y="465554"/>
                  </a:lnTo>
                  <a:lnTo>
                    <a:pt x="1247861" y="473890"/>
                  </a:lnTo>
                  <a:lnTo>
                    <a:pt x="1247145" y="474421"/>
                  </a:lnTo>
                  <a:lnTo>
                    <a:pt x="1246605" y="475220"/>
                  </a:lnTo>
                  <a:lnTo>
                    <a:pt x="1239141" y="482680"/>
                  </a:lnTo>
                  <a:lnTo>
                    <a:pt x="1238433" y="483159"/>
                  </a:lnTo>
                  <a:lnTo>
                    <a:pt x="1237967" y="483798"/>
                  </a:lnTo>
                  <a:lnTo>
                    <a:pt x="1229747" y="491236"/>
                  </a:lnTo>
                  <a:lnTo>
                    <a:pt x="1229320" y="491503"/>
                  </a:lnTo>
                  <a:lnTo>
                    <a:pt x="1229065" y="491836"/>
                  </a:lnTo>
                  <a:lnTo>
                    <a:pt x="1220859" y="498872"/>
                  </a:lnTo>
                  <a:lnTo>
                    <a:pt x="1220004" y="499382"/>
                  </a:lnTo>
                  <a:lnTo>
                    <a:pt x="1219533" y="499952"/>
                  </a:lnTo>
                  <a:lnTo>
                    <a:pt x="1212082" y="505711"/>
                  </a:lnTo>
                  <a:lnTo>
                    <a:pt x="1211508" y="506021"/>
                  </a:lnTo>
                  <a:lnTo>
                    <a:pt x="1211227" y="506349"/>
                  </a:lnTo>
                  <a:lnTo>
                    <a:pt x="1202222" y="512881"/>
                  </a:lnTo>
                  <a:lnTo>
                    <a:pt x="1201851" y="513071"/>
                  </a:lnTo>
                  <a:lnTo>
                    <a:pt x="1201678" y="513265"/>
                  </a:lnTo>
                  <a:lnTo>
                    <a:pt x="1193476" y="519007"/>
                  </a:lnTo>
                  <a:lnTo>
                    <a:pt x="1192565" y="519464"/>
                  </a:lnTo>
                  <a:lnTo>
                    <a:pt x="1192177" y="519875"/>
                  </a:lnTo>
                  <a:lnTo>
                    <a:pt x="1184393" y="524817"/>
                  </a:lnTo>
                  <a:lnTo>
                    <a:pt x="1182628" y="525629"/>
                  </a:lnTo>
                  <a:lnTo>
                    <a:pt x="1181073" y="526674"/>
                  </a:lnTo>
                  <a:lnTo>
                    <a:pt x="1172565" y="530805"/>
                  </a:lnTo>
                  <a:lnTo>
                    <a:pt x="1172030" y="530930"/>
                  </a:lnTo>
                  <a:lnTo>
                    <a:pt x="1171300" y="531388"/>
                  </a:lnTo>
                  <a:lnTo>
                    <a:pt x="1162813" y="535126"/>
                  </a:lnTo>
                  <a:lnTo>
                    <a:pt x="1162131" y="535273"/>
                  </a:lnTo>
                  <a:lnTo>
                    <a:pt x="1161293" y="535752"/>
                  </a:lnTo>
                  <a:lnTo>
                    <a:pt x="1151645" y="539495"/>
                  </a:lnTo>
                  <a:lnTo>
                    <a:pt x="1151602" y="539504"/>
                  </a:lnTo>
                  <a:lnTo>
                    <a:pt x="1143175" y="542841"/>
                  </a:lnTo>
                  <a:lnTo>
                    <a:pt x="1142372" y="542996"/>
                  </a:lnTo>
                  <a:lnTo>
                    <a:pt x="1141513" y="543449"/>
                  </a:lnTo>
                  <a:lnTo>
                    <a:pt x="1132706" y="546454"/>
                  </a:lnTo>
                  <a:lnTo>
                    <a:pt x="1124167" y="549662"/>
                  </a:lnTo>
                  <a:lnTo>
                    <a:pt x="1121901" y="550080"/>
                  </a:lnTo>
                  <a:lnTo>
                    <a:pt x="1119578" y="551021"/>
                  </a:lnTo>
                  <a:lnTo>
                    <a:pt x="1110754" y="552947"/>
                  </a:lnTo>
                  <a:lnTo>
                    <a:pt x="1109753" y="553059"/>
                  </a:lnTo>
                  <a:lnTo>
                    <a:pt x="1109252" y="553240"/>
                  </a:lnTo>
                  <a:lnTo>
                    <a:pt x="1100407" y="554781"/>
                  </a:lnTo>
                  <a:lnTo>
                    <a:pt x="1100238" y="554799"/>
                  </a:lnTo>
                  <a:lnTo>
                    <a:pt x="1100187" y="554816"/>
                  </a:lnTo>
                  <a:lnTo>
                    <a:pt x="1091721" y="556284"/>
                  </a:lnTo>
                  <a:lnTo>
                    <a:pt x="1089498" y="556478"/>
                  </a:lnTo>
                  <a:lnTo>
                    <a:pt x="1088868" y="556655"/>
                  </a:lnTo>
                  <a:lnTo>
                    <a:pt x="1081222" y="557316"/>
                  </a:lnTo>
                  <a:lnTo>
                    <a:pt x="1073400" y="558317"/>
                  </a:lnTo>
                  <a:lnTo>
                    <a:pt x="1069286" y="558585"/>
                  </a:lnTo>
                  <a:lnTo>
                    <a:pt x="1069022" y="558585"/>
                  </a:lnTo>
                  <a:lnTo>
                    <a:pt x="1059974" y="558507"/>
                  </a:lnTo>
                  <a:lnTo>
                    <a:pt x="1059974" y="558507"/>
                  </a:lnTo>
                  <a:lnTo>
                    <a:pt x="1059961" y="558507"/>
                  </a:lnTo>
                  <a:lnTo>
                    <a:pt x="1051698" y="558429"/>
                  </a:lnTo>
                  <a:lnTo>
                    <a:pt x="1051560" y="558399"/>
                  </a:lnTo>
                  <a:lnTo>
                    <a:pt x="1047688" y="558131"/>
                  </a:lnTo>
                  <a:lnTo>
                    <a:pt x="1039054" y="556927"/>
                  </a:lnTo>
                  <a:lnTo>
                    <a:pt x="1031266" y="556090"/>
                  </a:lnTo>
                  <a:lnTo>
                    <a:pt x="1030619" y="555895"/>
                  </a:lnTo>
                  <a:lnTo>
                    <a:pt x="1028926" y="555736"/>
                  </a:lnTo>
                  <a:lnTo>
                    <a:pt x="1020482" y="554134"/>
                  </a:lnTo>
                  <a:lnTo>
                    <a:pt x="1020452" y="554121"/>
                  </a:lnTo>
                  <a:lnTo>
                    <a:pt x="1012591" y="552623"/>
                  </a:lnTo>
                  <a:lnTo>
                    <a:pt x="1011944" y="552373"/>
                  </a:lnTo>
                  <a:lnTo>
                    <a:pt x="1010981" y="552252"/>
                  </a:lnTo>
                  <a:lnTo>
                    <a:pt x="1003284" y="550309"/>
                  </a:lnTo>
                  <a:lnTo>
                    <a:pt x="1002662" y="550029"/>
                  </a:lnTo>
                  <a:lnTo>
                    <a:pt x="1001971" y="549925"/>
                  </a:lnTo>
                  <a:lnTo>
                    <a:pt x="993320" y="547261"/>
                  </a:lnTo>
                  <a:lnTo>
                    <a:pt x="985476" y="545025"/>
                  </a:lnTo>
                  <a:lnTo>
                    <a:pt x="983918" y="544278"/>
                  </a:lnTo>
                  <a:lnTo>
                    <a:pt x="982636" y="544032"/>
                  </a:lnTo>
                  <a:lnTo>
                    <a:pt x="974239" y="540665"/>
                  </a:lnTo>
                  <a:lnTo>
                    <a:pt x="974062" y="540557"/>
                  </a:lnTo>
                  <a:lnTo>
                    <a:pt x="973950" y="540536"/>
                  </a:lnTo>
                  <a:lnTo>
                    <a:pt x="966456" y="537380"/>
                  </a:lnTo>
                  <a:lnTo>
                    <a:pt x="958318" y="534263"/>
                  </a:lnTo>
                  <a:lnTo>
                    <a:pt x="956341" y="533128"/>
                  </a:lnTo>
                  <a:lnTo>
                    <a:pt x="953621" y="531936"/>
                  </a:lnTo>
                  <a:lnTo>
                    <a:pt x="948195" y="528655"/>
                  </a:lnTo>
                  <a:lnTo>
                    <a:pt x="940688" y="525530"/>
                  </a:lnTo>
                  <a:lnTo>
                    <a:pt x="939073" y="524550"/>
                  </a:lnTo>
                  <a:lnTo>
                    <a:pt x="938193" y="524325"/>
                  </a:lnTo>
                  <a:lnTo>
                    <a:pt x="930603" y="520259"/>
                  </a:lnTo>
                  <a:lnTo>
                    <a:pt x="930336" y="520064"/>
                  </a:lnTo>
                  <a:lnTo>
                    <a:pt x="930055" y="519948"/>
                  </a:lnTo>
                  <a:lnTo>
                    <a:pt x="921659" y="515156"/>
                  </a:lnTo>
                  <a:lnTo>
                    <a:pt x="920799" y="514301"/>
                  </a:lnTo>
                  <a:lnTo>
                    <a:pt x="918671" y="513179"/>
                  </a:lnTo>
                  <a:lnTo>
                    <a:pt x="912485" y="508551"/>
                  </a:lnTo>
                  <a:lnTo>
                    <a:pt x="905828" y="504558"/>
                  </a:lnTo>
                  <a:lnTo>
                    <a:pt x="905535" y="504256"/>
                  </a:lnTo>
                  <a:lnTo>
                    <a:pt x="904844" y="503932"/>
                  </a:lnTo>
                  <a:lnTo>
                    <a:pt x="898101" y="499477"/>
                  </a:lnTo>
                  <a:lnTo>
                    <a:pt x="898088" y="499468"/>
                  </a:lnTo>
                  <a:lnTo>
                    <a:pt x="895040" y="497439"/>
                  </a:lnTo>
                  <a:lnTo>
                    <a:pt x="890585" y="500301"/>
                  </a:lnTo>
                  <a:lnTo>
                    <a:pt x="889389" y="500858"/>
                  </a:lnTo>
                  <a:lnTo>
                    <a:pt x="888953" y="501281"/>
                  </a:lnTo>
                  <a:lnTo>
                    <a:pt x="881213" y="505629"/>
                  </a:lnTo>
                  <a:lnTo>
                    <a:pt x="873330" y="510567"/>
                  </a:lnTo>
                  <a:lnTo>
                    <a:pt x="871314" y="511482"/>
                  </a:lnTo>
                  <a:lnTo>
                    <a:pt x="869652" y="512540"/>
                  </a:lnTo>
                  <a:lnTo>
                    <a:pt x="860379" y="516715"/>
                  </a:lnTo>
                  <a:lnTo>
                    <a:pt x="859788" y="516844"/>
                  </a:lnTo>
                  <a:lnTo>
                    <a:pt x="859050" y="517276"/>
                  </a:lnTo>
                  <a:lnTo>
                    <a:pt x="850575" y="520669"/>
                  </a:lnTo>
                  <a:lnTo>
                    <a:pt x="850567" y="520673"/>
                  </a:lnTo>
                  <a:lnTo>
                    <a:pt x="841432" y="524615"/>
                  </a:lnTo>
                  <a:lnTo>
                    <a:pt x="839662" y="524982"/>
                  </a:lnTo>
                  <a:lnTo>
                    <a:pt x="837331" y="526052"/>
                  </a:lnTo>
                  <a:lnTo>
                    <a:pt x="827691" y="528673"/>
                  </a:lnTo>
                  <a:lnTo>
                    <a:pt x="826785" y="528793"/>
                  </a:lnTo>
                  <a:lnTo>
                    <a:pt x="826185" y="529044"/>
                  </a:lnTo>
                  <a:lnTo>
                    <a:pt x="816851" y="531120"/>
                  </a:lnTo>
                  <a:lnTo>
                    <a:pt x="809007" y="533438"/>
                  </a:lnTo>
                  <a:lnTo>
                    <a:pt x="807307" y="533689"/>
                  </a:lnTo>
                  <a:lnTo>
                    <a:pt x="806106" y="534151"/>
                  </a:lnTo>
                  <a:lnTo>
                    <a:pt x="796458" y="536016"/>
                  </a:lnTo>
                  <a:lnTo>
                    <a:pt x="795323" y="536128"/>
                  </a:lnTo>
                  <a:lnTo>
                    <a:pt x="794852" y="536283"/>
                  </a:lnTo>
                  <a:lnTo>
                    <a:pt x="784392" y="537768"/>
                  </a:lnTo>
                  <a:lnTo>
                    <a:pt x="783753" y="537816"/>
                  </a:lnTo>
                  <a:lnTo>
                    <a:pt x="783563" y="537876"/>
                  </a:lnTo>
                  <a:lnTo>
                    <a:pt x="774299" y="538968"/>
                  </a:lnTo>
                  <a:lnTo>
                    <a:pt x="764245" y="540367"/>
                  </a:lnTo>
                  <a:lnTo>
                    <a:pt x="761646" y="540548"/>
                  </a:lnTo>
                  <a:lnTo>
                    <a:pt x="761301" y="540630"/>
                  </a:lnTo>
                  <a:lnTo>
                    <a:pt x="752619" y="540980"/>
                  </a:lnTo>
                  <a:lnTo>
                    <a:pt x="744072" y="542008"/>
                  </a:lnTo>
                  <a:lnTo>
                    <a:pt x="740515" y="542228"/>
                  </a:lnTo>
                  <a:lnTo>
                    <a:pt x="720484" y="542228"/>
                  </a:lnTo>
                  <a:lnTo>
                    <a:pt x="720207" y="542223"/>
                  </a:lnTo>
                  <a:lnTo>
                    <a:pt x="709588" y="542124"/>
                  </a:lnTo>
                  <a:lnTo>
                    <a:pt x="709359" y="542077"/>
                  </a:lnTo>
                  <a:lnTo>
                    <a:pt x="704438" y="541602"/>
                  </a:lnTo>
                  <a:lnTo>
                    <a:pt x="698338" y="540423"/>
                  </a:lnTo>
                  <a:lnTo>
                    <a:pt x="691107" y="540350"/>
                  </a:lnTo>
                  <a:lnTo>
                    <a:pt x="690770" y="540277"/>
                  </a:lnTo>
                  <a:lnTo>
                    <a:pt x="685085" y="539633"/>
                  </a:lnTo>
                  <a:lnTo>
                    <a:pt x="675881" y="537535"/>
                  </a:lnTo>
                  <a:lnTo>
                    <a:pt x="675846" y="537518"/>
                  </a:lnTo>
                  <a:lnTo>
                    <a:pt x="667061" y="535450"/>
                  </a:lnTo>
                  <a:lnTo>
                    <a:pt x="667001" y="535424"/>
                  </a:lnTo>
                  <a:lnTo>
                    <a:pt x="666962" y="535420"/>
                  </a:lnTo>
                  <a:lnTo>
                    <a:pt x="658535" y="533339"/>
                  </a:lnTo>
                  <a:lnTo>
                    <a:pt x="657681" y="532964"/>
                  </a:lnTo>
                  <a:lnTo>
                    <a:pt x="656761" y="532817"/>
                  </a:lnTo>
                  <a:lnTo>
                    <a:pt x="649871" y="530572"/>
                  </a:lnTo>
                  <a:lnTo>
                    <a:pt x="641449" y="528284"/>
                  </a:lnTo>
                  <a:lnTo>
                    <a:pt x="638673" y="526993"/>
                  </a:lnTo>
                  <a:lnTo>
                    <a:pt x="637028" y="526622"/>
                  </a:lnTo>
                  <a:lnTo>
                    <a:pt x="629400" y="523017"/>
                  </a:lnTo>
                  <a:lnTo>
                    <a:pt x="629387" y="523009"/>
                  </a:lnTo>
                  <a:lnTo>
                    <a:pt x="621841" y="519538"/>
                  </a:lnTo>
                  <a:lnTo>
                    <a:pt x="620809" y="518864"/>
                  </a:lnTo>
                  <a:lnTo>
                    <a:pt x="620244" y="518718"/>
                  </a:lnTo>
                  <a:lnTo>
                    <a:pt x="612452" y="514439"/>
                  </a:lnTo>
                  <a:lnTo>
                    <a:pt x="604487" y="510269"/>
                  </a:lnTo>
                  <a:lnTo>
                    <a:pt x="604016" y="509829"/>
                  </a:lnTo>
                  <a:lnTo>
                    <a:pt x="603416" y="509665"/>
                  </a:lnTo>
                  <a:lnTo>
                    <a:pt x="595862" y="505214"/>
                  </a:lnTo>
                  <a:lnTo>
                    <a:pt x="595149" y="504493"/>
                  </a:lnTo>
                  <a:lnTo>
                    <a:pt x="593449" y="503595"/>
                  </a:lnTo>
                  <a:lnTo>
                    <a:pt x="586520" y="498415"/>
                  </a:lnTo>
                  <a:lnTo>
                    <a:pt x="579949" y="493960"/>
                  </a:lnTo>
                  <a:lnTo>
                    <a:pt x="579388" y="493338"/>
                  </a:lnTo>
                  <a:lnTo>
                    <a:pt x="578253" y="492699"/>
                  </a:lnTo>
                  <a:lnTo>
                    <a:pt x="577411" y="492026"/>
                  </a:lnTo>
                  <a:lnTo>
                    <a:pt x="572075" y="497953"/>
                  </a:lnTo>
                  <a:lnTo>
                    <a:pt x="566053" y="505106"/>
                  </a:lnTo>
                  <a:lnTo>
                    <a:pt x="565065" y="505870"/>
                  </a:lnTo>
                  <a:lnTo>
                    <a:pt x="564270" y="507023"/>
                  </a:lnTo>
                  <a:lnTo>
                    <a:pt x="557130" y="514008"/>
                  </a:lnTo>
                  <a:lnTo>
                    <a:pt x="556042" y="514729"/>
                  </a:lnTo>
                  <a:lnTo>
                    <a:pt x="555364" y="515592"/>
                  </a:lnTo>
                  <a:lnTo>
                    <a:pt x="547879" y="521757"/>
                  </a:lnTo>
                  <a:lnTo>
                    <a:pt x="547041" y="522236"/>
                  </a:lnTo>
                  <a:lnTo>
                    <a:pt x="546609" y="522745"/>
                  </a:lnTo>
                  <a:lnTo>
                    <a:pt x="538761" y="528496"/>
                  </a:lnTo>
                  <a:lnTo>
                    <a:pt x="538204" y="528785"/>
                  </a:lnTo>
                  <a:lnTo>
                    <a:pt x="537950" y="529070"/>
                  </a:lnTo>
                  <a:lnTo>
                    <a:pt x="530123" y="534418"/>
                  </a:lnTo>
                  <a:lnTo>
                    <a:pt x="529881" y="534535"/>
                  </a:lnTo>
                  <a:lnTo>
                    <a:pt x="529778" y="534647"/>
                  </a:lnTo>
                  <a:lnTo>
                    <a:pt x="521627" y="540087"/>
                  </a:lnTo>
                  <a:lnTo>
                    <a:pt x="518545" y="541567"/>
                  </a:lnTo>
                  <a:lnTo>
                    <a:pt x="516166" y="542918"/>
                  </a:lnTo>
                  <a:lnTo>
                    <a:pt x="507835" y="546122"/>
                  </a:lnTo>
                  <a:lnTo>
                    <a:pt x="499442" y="549972"/>
                  </a:lnTo>
                  <a:lnTo>
                    <a:pt x="499144" y="550037"/>
                  </a:lnTo>
                  <a:lnTo>
                    <a:pt x="498791" y="550262"/>
                  </a:lnTo>
                  <a:lnTo>
                    <a:pt x="489928" y="554117"/>
                  </a:lnTo>
                  <a:lnTo>
                    <a:pt x="488598" y="554397"/>
                  </a:lnTo>
                  <a:lnTo>
                    <a:pt x="486858" y="555256"/>
                  </a:lnTo>
                  <a:lnTo>
                    <a:pt x="477193" y="558218"/>
                  </a:lnTo>
                  <a:lnTo>
                    <a:pt x="476260" y="558360"/>
                  </a:lnTo>
                  <a:lnTo>
                    <a:pt x="475544" y="558671"/>
                  </a:lnTo>
                  <a:lnTo>
                    <a:pt x="466664" y="560855"/>
                  </a:lnTo>
                  <a:lnTo>
                    <a:pt x="465878" y="560950"/>
                  </a:lnTo>
                  <a:lnTo>
                    <a:pt x="465416" y="561132"/>
                  </a:lnTo>
                  <a:lnTo>
                    <a:pt x="457279" y="562789"/>
                  </a:lnTo>
                  <a:lnTo>
                    <a:pt x="449020" y="565121"/>
                  </a:lnTo>
                  <a:lnTo>
                    <a:pt x="446335" y="565496"/>
                  </a:lnTo>
                  <a:lnTo>
                    <a:pt x="444854" y="565967"/>
                  </a:lnTo>
                  <a:lnTo>
                    <a:pt x="434783" y="567206"/>
                  </a:lnTo>
                  <a:lnTo>
                    <a:pt x="432974" y="567318"/>
                  </a:lnTo>
                  <a:lnTo>
                    <a:pt x="432702" y="567387"/>
                  </a:lnTo>
                  <a:lnTo>
                    <a:pt x="422890" y="567871"/>
                  </a:lnTo>
                  <a:lnTo>
                    <a:pt x="413595" y="568617"/>
                  </a:lnTo>
                  <a:lnTo>
                    <a:pt x="411355" y="568708"/>
                  </a:lnTo>
                  <a:lnTo>
                    <a:pt x="401141" y="568708"/>
                  </a:lnTo>
                  <a:lnTo>
                    <a:pt x="398374" y="568566"/>
                  </a:lnTo>
                  <a:lnTo>
                    <a:pt x="388648" y="567560"/>
                  </a:lnTo>
                  <a:lnTo>
                    <a:pt x="378926" y="566929"/>
                  </a:lnTo>
                  <a:lnTo>
                    <a:pt x="378921" y="566929"/>
                  </a:lnTo>
                  <a:lnTo>
                    <a:pt x="368405" y="566269"/>
                  </a:lnTo>
                  <a:lnTo>
                    <a:pt x="367507" y="566036"/>
                  </a:lnTo>
                  <a:lnTo>
                    <a:pt x="364395" y="565690"/>
                  </a:lnTo>
                  <a:lnTo>
                    <a:pt x="354453" y="563463"/>
                  </a:lnTo>
                  <a:lnTo>
                    <a:pt x="354349" y="563420"/>
                  </a:lnTo>
                  <a:lnTo>
                    <a:pt x="354237" y="563407"/>
                  </a:lnTo>
                  <a:lnTo>
                    <a:pt x="343872" y="560912"/>
                  </a:lnTo>
                  <a:lnTo>
                    <a:pt x="342452" y="560299"/>
                  </a:lnTo>
                  <a:lnTo>
                    <a:pt x="341126" y="560061"/>
                  </a:lnTo>
                  <a:lnTo>
                    <a:pt x="331163" y="556370"/>
                  </a:lnTo>
                  <a:lnTo>
                    <a:pt x="331128" y="556353"/>
                  </a:lnTo>
                  <a:lnTo>
                    <a:pt x="321381" y="552740"/>
                  </a:lnTo>
                  <a:lnTo>
                    <a:pt x="319982" y="551954"/>
                  </a:lnTo>
                  <a:lnTo>
                    <a:pt x="319131" y="551755"/>
                  </a:lnTo>
                  <a:lnTo>
                    <a:pt x="310005" y="547253"/>
                  </a:lnTo>
                  <a:lnTo>
                    <a:pt x="309867" y="547128"/>
                  </a:lnTo>
                  <a:lnTo>
                    <a:pt x="309682" y="547080"/>
                  </a:lnTo>
                  <a:lnTo>
                    <a:pt x="299722" y="541908"/>
                  </a:lnTo>
                  <a:lnTo>
                    <a:pt x="299161" y="541382"/>
                  </a:lnTo>
                  <a:lnTo>
                    <a:pt x="297573" y="540626"/>
                  </a:lnTo>
                  <a:lnTo>
                    <a:pt x="288770" y="534811"/>
                  </a:lnTo>
                  <a:lnTo>
                    <a:pt x="279588" y="529074"/>
                  </a:lnTo>
                  <a:lnTo>
                    <a:pt x="279122" y="528582"/>
                  </a:lnTo>
                  <a:lnTo>
                    <a:pt x="278073" y="528034"/>
                  </a:lnTo>
                  <a:lnTo>
                    <a:pt x="269409" y="521640"/>
                  </a:lnTo>
                  <a:lnTo>
                    <a:pt x="268567" y="520647"/>
                  </a:lnTo>
                  <a:lnTo>
                    <a:pt x="267108" y="519706"/>
                  </a:lnTo>
                  <a:lnTo>
                    <a:pt x="259808" y="512790"/>
                  </a:lnTo>
                  <a:lnTo>
                    <a:pt x="252158" y="505806"/>
                  </a:lnTo>
                  <a:lnTo>
                    <a:pt x="251834" y="505361"/>
                  </a:lnTo>
                  <a:lnTo>
                    <a:pt x="251351" y="505033"/>
                  </a:lnTo>
                  <a:lnTo>
                    <a:pt x="244983" y="498665"/>
                  </a:lnTo>
                  <a:lnTo>
                    <a:pt x="238279" y="492941"/>
                  </a:lnTo>
                  <a:lnTo>
                    <a:pt x="238111" y="492717"/>
                  </a:lnTo>
                  <a:lnTo>
                    <a:pt x="237826" y="492540"/>
                  </a:lnTo>
                  <a:lnTo>
                    <a:pt x="229947" y="485451"/>
                  </a:lnTo>
                  <a:lnTo>
                    <a:pt x="228665" y="483698"/>
                  </a:lnTo>
                  <a:lnTo>
                    <a:pt x="227159" y="482490"/>
                  </a:lnTo>
                  <a:lnTo>
                    <a:pt x="221736" y="475716"/>
                  </a:lnTo>
                  <a:lnTo>
                    <a:pt x="216047" y="470027"/>
                  </a:lnTo>
                  <a:lnTo>
                    <a:pt x="208976" y="462955"/>
                  </a:lnTo>
                  <a:lnTo>
                    <a:pt x="208065" y="461604"/>
                  </a:lnTo>
                  <a:lnTo>
                    <a:pt x="207024" y="460762"/>
                  </a:lnTo>
                  <a:lnTo>
                    <a:pt x="203899" y="456804"/>
                  </a:lnTo>
                  <a:lnTo>
                    <a:pt x="198075" y="463711"/>
                  </a:lnTo>
                  <a:lnTo>
                    <a:pt x="197881" y="463862"/>
                  </a:lnTo>
                  <a:lnTo>
                    <a:pt x="197726" y="464112"/>
                  </a:lnTo>
                  <a:lnTo>
                    <a:pt x="190607" y="472133"/>
                  </a:lnTo>
                  <a:lnTo>
                    <a:pt x="183233" y="480677"/>
                  </a:lnTo>
                  <a:lnTo>
                    <a:pt x="182254" y="481415"/>
                  </a:lnTo>
                  <a:lnTo>
                    <a:pt x="181502" y="482464"/>
                  </a:lnTo>
                  <a:lnTo>
                    <a:pt x="174280" y="489177"/>
                  </a:lnTo>
                  <a:lnTo>
                    <a:pt x="167114" y="496338"/>
                  </a:lnTo>
                  <a:lnTo>
                    <a:pt x="167023" y="496399"/>
                  </a:lnTo>
                  <a:lnTo>
                    <a:pt x="166963" y="496490"/>
                  </a:lnTo>
                  <a:lnTo>
                    <a:pt x="159831" y="503487"/>
                  </a:lnTo>
                  <a:lnTo>
                    <a:pt x="159663" y="503604"/>
                  </a:lnTo>
                  <a:lnTo>
                    <a:pt x="159551" y="503759"/>
                  </a:lnTo>
                  <a:lnTo>
                    <a:pt x="152311" y="510632"/>
                  </a:lnTo>
                  <a:lnTo>
                    <a:pt x="151681" y="511042"/>
                  </a:lnTo>
                  <a:lnTo>
                    <a:pt x="151288" y="511547"/>
                  </a:lnTo>
                  <a:lnTo>
                    <a:pt x="144083" y="517604"/>
                  </a:lnTo>
                  <a:lnTo>
                    <a:pt x="142986" y="518243"/>
                  </a:lnTo>
                  <a:lnTo>
                    <a:pt x="142438" y="518864"/>
                  </a:lnTo>
                  <a:lnTo>
                    <a:pt x="135363" y="523786"/>
                  </a:lnTo>
                  <a:lnTo>
                    <a:pt x="128740" y="529022"/>
                  </a:lnTo>
                  <a:lnTo>
                    <a:pt x="127545" y="529687"/>
                  </a:lnTo>
                  <a:lnTo>
                    <a:pt x="126996" y="530274"/>
                  </a:lnTo>
                  <a:lnTo>
                    <a:pt x="119942" y="534828"/>
                  </a:lnTo>
                  <a:lnTo>
                    <a:pt x="118824" y="535161"/>
                  </a:lnTo>
                  <a:lnTo>
                    <a:pt x="117914" y="535998"/>
                  </a:lnTo>
                  <a:lnTo>
                    <a:pt x="110514" y="539754"/>
                  </a:lnTo>
                  <a:lnTo>
                    <a:pt x="110506" y="539758"/>
                  </a:lnTo>
                  <a:lnTo>
                    <a:pt x="103793" y="543354"/>
                  </a:lnTo>
                  <a:lnTo>
                    <a:pt x="103223" y="543497"/>
                  </a:lnTo>
                  <a:lnTo>
                    <a:pt x="102847" y="543834"/>
                  </a:lnTo>
                  <a:lnTo>
                    <a:pt x="96139" y="547058"/>
                  </a:lnTo>
                  <a:lnTo>
                    <a:pt x="90458" y="550154"/>
                  </a:lnTo>
                  <a:lnTo>
                    <a:pt x="89193" y="550477"/>
                  </a:lnTo>
                  <a:lnTo>
                    <a:pt x="85079" y="552222"/>
                  </a:lnTo>
                  <a:lnTo>
                    <a:pt x="79186" y="553612"/>
                  </a:lnTo>
                  <a:lnTo>
                    <a:pt x="74265" y="555196"/>
                  </a:lnTo>
                  <a:lnTo>
                    <a:pt x="73483" y="555321"/>
                  </a:lnTo>
                  <a:lnTo>
                    <a:pt x="72840" y="555606"/>
                  </a:lnTo>
                  <a:lnTo>
                    <a:pt x="67263" y="557022"/>
                  </a:lnTo>
                  <a:lnTo>
                    <a:pt x="63157" y="558252"/>
                  </a:lnTo>
                  <a:lnTo>
                    <a:pt x="62389" y="558365"/>
                  </a:lnTo>
                  <a:lnTo>
                    <a:pt x="61819" y="558606"/>
                  </a:lnTo>
                  <a:lnTo>
                    <a:pt x="57601" y="559599"/>
                  </a:lnTo>
                  <a:lnTo>
                    <a:pt x="57584" y="559604"/>
                  </a:lnTo>
                  <a:lnTo>
                    <a:pt x="54035" y="560514"/>
                  </a:lnTo>
                  <a:lnTo>
                    <a:pt x="50733" y="560937"/>
                  </a:lnTo>
                  <a:lnTo>
                    <a:pt x="49839" y="561158"/>
                  </a:lnTo>
                  <a:lnTo>
                    <a:pt x="48242" y="561240"/>
                  </a:lnTo>
                  <a:lnTo>
                    <a:pt x="46209" y="561822"/>
                  </a:lnTo>
                  <a:lnTo>
                    <a:pt x="44508" y="562069"/>
                  </a:lnTo>
                  <a:lnTo>
                    <a:pt x="43463" y="562423"/>
                  </a:lnTo>
                  <a:lnTo>
                    <a:pt x="41443" y="562720"/>
                  </a:lnTo>
                  <a:lnTo>
                    <a:pt x="39496" y="563251"/>
                  </a:lnTo>
                  <a:lnTo>
                    <a:pt x="34272" y="563964"/>
                  </a:lnTo>
                  <a:lnTo>
                    <a:pt x="32394" y="563873"/>
                  </a:lnTo>
                  <a:lnTo>
                    <a:pt x="30754" y="563713"/>
                  </a:lnTo>
                  <a:lnTo>
                    <a:pt x="30370" y="563791"/>
                  </a:lnTo>
                  <a:lnTo>
                    <a:pt x="26683" y="564728"/>
                  </a:lnTo>
                  <a:lnTo>
                    <a:pt x="23968" y="564883"/>
                  </a:lnTo>
                  <a:lnTo>
                    <a:pt x="22880" y="564913"/>
                  </a:lnTo>
                  <a:lnTo>
                    <a:pt x="20411" y="564749"/>
                  </a:lnTo>
                  <a:lnTo>
                    <a:pt x="20078" y="564702"/>
                  </a:lnTo>
                  <a:lnTo>
                    <a:pt x="18166" y="564702"/>
                  </a:lnTo>
                  <a:lnTo>
                    <a:pt x="11095" y="563277"/>
                  </a:lnTo>
                  <a:lnTo>
                    <a:pt x="5318" y="559383"/>
                  </a:lnTo>
                  <a:lnTo>
                    <a:pt x="1425" y="553607"/>
                  </a:lnTo>
                  <a:lnTo>
                    <a:pt x="0" y="546536"/>
                  </a:lnTo>
                  <a:lnTo>
                    <a:pt x="1425" y="539465"/>
                  </a:lnTo>
                  <a:lnTo>
                    <a:pt x="5318" y="533689"/>
                  </a:lnTo>
                  <a:lnTo>
                    <a:pt x="11095" y="529795"/>
                  </a:lnTo>
                  <a:lnTo>
                    <a:pt x="18166" y="528370"/>
                  </a:lnTo>
                  <a:lnTo>
                    <a:pt x="19128" y="528370"/>
                  </a:lnTo>
                  <a:lnTo>
                    <a:pt x="19137" y="528366"/>
                  </a:lnTo>
                  <a:lnTo>
                    <a:pt x="19582" y="528241"/>
                  </a:lnTo>
                  <a:lnTo>
                    <a:pt x="20160" y="527796"/>
                  </a:lnTo>
                  <a:lnTo>
                    <a:pt x="26877" y="525815"/>
                  </a:lnTo>
                  <a:lnTo>
                    <a:pt x="29131" y="525586"/>
                  </a:lnTo>
                  <a:lnTo>
                    <a:pt x="29256" y="525582"/>
                  </a:lnTo>
                  <a:lnTo>
                    <a:pt x="29282" y="525573"/>
                  </a:lnTo>
                  <a:lnTo>
                    <a:pt x="29342" y="525569"/>
                  </a:lnTo>
                  <a:lnTo>
                    <a:pt x="30016" y="525409"/>
                  </a:lnTo>
                  <a:lnTo>
                    <a:pt x="30763" y="524843"/>
                  </a:lnTo>
                  <a:lnTo>
                    <a:pt x="33133" y="523989"/>
                  </a:lnTo>
                  <a:lnTo>
                    <a:pt x="36478" y="522499"/>
                  </a:lnTo>
                  <a:lnTo>
                    <a:pt x="38486" y="522068"/>
                  </a:lnTo>
                  <a:lnTo>
                    <a:pt x="41857" y="520915"/>
                  </a:lnTo>
                  <a:lnTo>
                    <a:pt x="43878" y="520613"/>
                  </a:lnTo>
                  <a:lnTo>
                    <a:pt x="45825" y="519935"/>
                  </a:lnTo>
                  <a:lnTo>
                    <a:pt x="46217" y="519870"/>
                  </a:lnTo>
                  <a:lnTo>
                    <a:pt x="46571" y="519693"/>
                  </a:lnTo>
                  <a:lnTo>
                    <a:pt x="50396" y="518497"/>
                  </a:lnTo>
                  <a:lnTo>
                    <a:pt x="54329" y="517038"/>
                  </a:lnTo>
                  <a:lnTo>
                    <a:pt x="55210" y="516879"/>
                  </a:lnTo>
                  <a:lnTo>
                    <a:pt x="56095" y="516464"/>
                  </a:lnTo>
                  <a:lnTo>
                    <a:pt x="61422" y="514966"/>
                  </a:lnTo>
                  <a:lnTo>
                    <a:pt x="66486" y="513213"/>
                  </a:lnTo>
                  <a:lnTo>
                    <a:pt x="67647" y="513015"/>
                  </a:lnTo>
                  <a:lnTo>
                    <a:pt x="68700" y="512570"/>
                  </a:lnTo>
                  <a:lnTo>
                    <a:pt x="72313" y="511715"/>
                  </a:lnTo>
                  <a:lnTo>
                    <a:pt x="75724" y="509734"/>
                  </a:lnTo>
                  <a:lnTo>
                    <a:pt x="76285" y="509583"/>
                  </a:lnTo>
                  <a:lnTo>
                    <a:pt x="76695" y="509199"/>
                  </a:lnTo>
                  <a:lnTo>
                    <a:pt x="83369" y="505724"/>
                  </a:lnTo>
                  <a:lnTo>
                    <a:pt x="89801" y="502011"/>
                  </a:lnTo>
                  <a:lnTo>
                    <a:pt x="90117" y="501929"/>
                  </a:lnTo>
                  <a:lnTo>
                    <a:pt x="90341" y="501713"/>
                  </a:lnTo>
                  <a:lnTo>
                    <a:pt x="96782" y="498195"/>
                  </a:lnTo>
                  <a:lnTo>
                    <a:pt x="101790" y="494745"/>
                  </a:lnTo>
                  <a:lnTo>
                    <a:pt x="107704" y="489552"/>
                  </a:lnTo>
                  <a:lnTo>
                    <a:pt x="108351" y="489159"/>
                  </a:lnTo>
                  <a:lnTo>
                    <a:pt x="108714" y="488715"/>
                  </a:lnTo>
                  <a:lnTo>
                    <a:pt x="115220" y="483642"/>
                  </a:lnTo>
                  <a:lnTo>
                    <a:pt x="120888" y="478315"/>
                  </a:lnTo>
                  <a:lnTo>
                    <a:pt x="127333" y="471525"/>
                  </a:lnTo>
                  <a:lnTo>
                    <a:pt x="127484" y="471417"/>
                  </a:lnTo>
                  <a:lnTo>
                    <a:pt x="127592" y="471257"/>
                  </a:lnTo>
                  <a:lnTo>
                    <a:pt x="134599" y="464117"/>
                  </a:lnTo>
                  <a:lnTo>
                    <a:pt x="134685" y="464056"/>
                  </a:lnTo>
                  <a:lnTo>
                    <a:pt x="134745" y="463970"/>
                  </a:lnTo>
                  <a:lnTo>
                    <a:pt x="142209" y="456506"/>
                  </a:lnTo>
                  <a:lnTo>
                    <a:pt x="142378" y="456394"/>
                  </a:lnTo>
                  <a:lnTo>
                    <a:pt x="142490" y="456230"/>
                  </a:lnTo>
                  <a:lnTo>
                    <a:pt x="149134" y="449806"/>
                  </a:lnTo>
                  <a:lnTo>
                    <a:pt x="155773" y="442122"/>
                  </a:lnTo>
                  <a:lnTo>
                    <a:pt x="162400" y="434118"/>
                  </a:lnTo>
                  <a:lnTo>
                    <a:pt x="168392" y="426563"/>
                  </a:lnTo>
                  <a:lnTo>
                    <a:pt x="173529" y="418413"/>
                  </a:lnTo>
                  <a:lnTo>
                    <a:pt x="173879" y="418085"/>
                  </a:lnTo>
                  <a:lnTo>
                    <a:pt x="174250" y="417355"/>
                  </a:lnTo>
                  <a:lnTo>
                    <a:pt x="175152" y="416095"/>
                  </a:lnTo>
                  <a:lnTo>
                    <a:pt x="173922" y="414200"/>
                  </a:lnTo>
                  <a:lnTo>
                    <a:pt x="173628" y="413582"/>
                  </a:lnTo>
                  <a:lnTo>
                    <a:pt x="173382" y="413341"/>
                  </a:lnTo>
                  <a:lnTo>
                    <a:pt x="168733" y="405596"/>
                  </a:lnTo>
                  <a:lnTo>
                    <a:pt x="168716" y="405527"/>
                  </a:lnTo>
                  <a:lnTo>
                    <a:pt x="168668" y="405484"/>
                  </a:lnTo>
                  <a:lnTo>
                    <a:pt x="164019" y="397739"/>
                  </a:lnTo>
                  <a:lnTo>
                    <a:pt x="163976" y="397588"/>
                  </a:lnTo>
                  <a:lnTo>
                    <a:pt x="163872" y="397484"/>
                  </a:lnTo>
                  <a:lnTo>
                    <a:pt x="158825" y="388958"/>
                  </a:lnTo>
                  <a:lnTo>
                    <a:pt x="158454" y="387603"/>
                  </a:lnTo>
                  <a:lnTo>
                    <a:pt x="157591" y="386606"/>
                  </a:lnTo>
                  <a:lnTo>
                    <a:pt x="154461" y="379850"/>
                  </a:lnTo>
                  <a:lnTo>
                    <a:pt x="150714" y="373042"/>
                  </a:lnTo>
                  <a:lnTo>
                    <a:pt x="145931" y="364956"/>
                  </a:lnTo>
                  <a:lnTo>
                    <a:pt x="145650" y="363937"/>
                  </a:lnTo>
                  <a:lnTo>
                    <a:pt x="144247" y="361584"/>
                  </a:lnTo>
                  <a:lnTo>
                    <a:pt x="140949" y="353533"/>
                  </a:lnTo>
                  <a:lnTo>
                    <a:pt x="137046" y="345379"/>
                  </a:lnTo>
                  <a:lnTo>
                    <a:pt x="136817" y="344390"/>
                  </a:lnTo>
                  <a:lnTo>
                    <a:pt x="136010" y="342909"/>
                  </a:lnTo>
                  <a:lnTo>
                    <a:pt x="132531" y="333265"/>
                  </a:lnTo>
                  <a:lnTo>
                    <a:pt x="132522" y="333231"/>
                  </a:lnTo>
                  <a:lnTo>
                    <a:pt x="129112" y="324143"/>
                  </a:lnTo>
                  <a:lnTo>
                    <a:pt x="128952" y="323280"/>
                  </a:lnTo>
                  <a:lnTo>
                    <a:pt x="128520" y="322395"/>
                  </a:lnTo>
                  <a:lnTo>
                    <a:pt x="125490" y="312337"/>
                  </a:lnTo>
                  <a:lnTo>
                    <a:pt x="125378" y="311590"/>
                  </a:lnTo>
                  <a:lnTo>
                    <a:pt x="125127" y="311024"/>
                  </a:lnTo>
                  <a:lnTo>
                    <a:pt x="122736" y="301479"/>
                  </a:lnTo>
                  <a:lnTo>
                    <a:pt x="119429" y="292893"/>
                  </a:lnTo>
                  <a:lnTo>
                    <a:pt x="119045" y="290842"/>
                  </a:lnTo>
                  <a:lnTo>
                    <a:pt x="118190" y="288654"/>
                  </a:lnTo>
                  <a:lnTo>
                    <a:pt x="116705" y="281250"/>
                  </a:lnTo>
                  <a:lnTo>
                    <a:pt x="113795" y="274278"/>
                  </a:lnTo>
                  <a:lnTo>
                    <a:pt x="113433" y="272487"/>
                  </a:lnTo>
                  <a:lnTo>
                    <a:pt x="112478" y="270229"/>
                  </a:lnTo>
                  <a:lnTo>
                    <a:pt x="110484" y="261776"/>
                  </a:lnTo>
                  <a:lnTo>
                    <a:pt x="110454" y="261539"/>
                  </a:lnTo>
                  <a:lnTo>
                    <a:pt x="110406" y="261418"/>
                  </a:lnTo>
                  <a:lnTo>
                    <a:pt x="108472" y="252948"/>
                  </a:lnTo>
                  <a:lnTo>
                    <a:pt x="108472" y="252927"/>
                  </a:lnTo>
                  <a:lnTo>
                    <a:pt x="106249" y="244047"/>
                  </a:lnTo>
                  <a:lnTo>
                    <a:pt x="106232" y="243926"/>
                  </a:lnTo>
                  <a:lnTo>
                    <a:pt x="106210" y="243874"/>
                  </a:lnTo>
                  <a:lnTo>
                    <a:pt x="104285" y="236190"/>
                  </a:lnTo>
                  <a:lnTo>
                    <a:pt x="104246" y="235905"/>
                  </a:lnTo>
                  <a:lnTo>
                    <a:pt x="104177" y="235745"/>
                  </a:lnTo>
                  <a:lnTo>
                    <a:pt x="102252" y="227668"/>
                  </a:lnTo>
                  <a:lnTo>
                    <a:pt x="102105" y="226459"/>
                  </a:lnTo>
                  <a:lnTo>
                    <a:pt x="101876" y="225812"/>
                  </a:lnTo>
                  <a:lnTo>
                    <a:pt x="100719" y="218892"/>
                  </a:lnTo>
                  <a:lnTo>
                    <a:pt x="100529" y="216668"/>
                  </a:lnTo>
                  <a:lnTo>
                    <a:pt x="100404" y="216185"/>
                  </a:lnTo>
                  <a:lnTo>
                    <a:pt x="100132" y="211864"/>
                  </a:lnTo>
                  <a:lnTo>
                    <a:pt x="99018" y="206869"/>
                  </a:lnTo>
                  <a:lnTo>
                    <a:pt x="98392" y="201270"/>
                  </a:lnTo>
                  <a:lnTo>
                    <a:pt x="98392" y="197164"/>
                  </a:lnTo>
                  <a:lnTo>
                    <a:pt x="97874" y="193555"/>
                  </a:lnTo>
                  <a:lnTo>
                    <a:pt x="97607" y="189877"/>
                  </a:lnTo>
                  <a:lnTo>
                    <a:pt x="97857" y="186337"/>
                  </a:lnTo>
                  <a:lnTo>
                    <a:pt x="98660" y="180704"/>
                  </a:lnTo>
                  <a:lnTo>
                    <a:pt x="98746" y="180445"/>
                  </a:lnTo>
                  <a:lnTo>
                    <a:pt x="98794" y="179901"/>
                  </a:lnTo>
                  <a:lnTo>
                    <a:pt x="99588" y="175519"/>
                  </a:lnTo>
                  <a:lnTo>
                    <a:pt x="100171" y="171996"/>
                  </a:lnTo>
                  <a:lnTo>
                    <a:pt x="100490" y="168819"/>
                  </a:lnTo>
                  <a:lnTo>
                    <a:pt x="100879" y="167498"/>
                  </a:lnTo>
                  <a:lnTo>
                    <a:pt x="101237" y="164826"/>
                  </a:lnTo>
                  <a:lnTo>
                    <a:pt x="101859" y="162538"/>
                  </a:lnTo>
                  <a:lnTo>
                    <a:pt x="101971" y="161398"/>
                  </a:lnTo>
                  <a:lnTo>
                    <a:pt x="102554" y="159425"/>
                  </a:lnTo>
                  <a:lnTo>
                    <a:pt x="103055" y="156222"/>
                  </a:lnTo>
                  <a:lnTo>
                    <a:pt x="104134" y="154055"/>
                  </a:lnTo>
                  <a:lnTo>
                    <a:pt x="104587" y="152523"/>
                  </a:lnTo>
                  <a:lnTo>
                    <a:pt x="105481" y="151353"/>
                  </a:lnTo>
                  <a:lnTo>
                    <a:pt x="106383" y="149544"/>
                  </a:lnTo>
                  <a:lnTo>
                    <a:pt x="107557" y="147865"/>
                  </a:lnTo>
                  <a:lnTo>
                    <a:pt x="108067" y="146639"/>
                  </a:lnTo>
                  <a:lnTo>
                    <a:pt x="108602" y="145758"/>
                  </a:lnTo>
                  <a:lnTo>
                    <a:pt x="108731" y="145214"/>
                  </a:lnTo>
                  <a:lnTo>
                    <a:pt x="110367" y="141924"/>
                  </a:lnTo>
                  <a:lnTo>
                    <a:pt x="110380" y="141916"/>
                  </a:lnTo>
                  <a:lnTo>
                    <a:pt x="112332" y="138000"/>
                  </a:lnTo>
                  <a:lnTo>
                    <a:pt x="113558" y="136662"/>
                  </a:lnTo>
                  <a:lnTo>
                    <a:pt x="118216" y="130441"/>
                  </a:lnTo>
                  <a:lnTo>
                    <a:pt x="120094" y="128797"/>
                  </a:lnTo>
                  <a:lnTo>
                    <a:pt x="120396" y="128451"/>
                  </a:lnTo>
                  <a:lnTo>
                    <a:pt x="121354" y="126914"/>
                  </a:lnTo>
                  <a:lnTo>
                    <a:pt x="124531" y="123901"/>
                  </a:lnTo>
                  <a:lnTo>
                    <a:pt x="128218" y="119727"/>
                  </a:lnTo>
                  <a:lnTo>
                    <a:pt x="129034" y="119152"/>
                  </a:lnTo>
                  <a:lnTo>
                    <a:pt x="129492" y="118561"/>
                  </a:lnTo>
                  <a:lnTo>
                    <a:pt x="135225" y="113886"/>
                  </a:lnTo>
                  <a:lnTo>
                    <a:pt x="137111" y="112055"/>
                  </a:lnTo>
                  <a:lnTo>
                    <a:pt x="139149" y="110920"/>
                  </a:lnTo>
                  <a:lnTo>
                    <a:pt x="140841" y="109651"/>
                  </a:lnTo>
                  <a:lnTo>
                    <a:pt x="144899" y="107492"/>
                  </a:lnTo>
                  <a:lnTo>
                    <a:pt x="145792" y="106733"/>
                  </a:lnTo>
                  <a:lnTo>
                    <a:pt x="147718" y="105873"/>
                  </a:lnTo>
                  <a:lnTo>
                    <a:pt x="149242" y="104919"/>
                  </a:lnTo>
                  <a:lnTo>
                    <a:pt x="150468" y="104565"/>
                  </a:lnTo>
                  <a:lnTo>
                    <a:pt x="151435" y="103689"/>
                  </a:lnTo>
                  <a:lnTo>
                    <a:pt x="156006" y="101397"/>
                  </a:lnTo>
                  <a:lnTo>
                    <a:pt x="156814" y="101203"/>
                  </a:lnTo>
                  <a:lnTo>
                    <a:pt x="158061" y="100473"/>
                  </a:lnTo>
                  <a:lnTo>
                    <a:pt x="161821" y="98962"/>
                  </a:lnTo>
                  <a:lnTo>
                    <a:pt x="162892" y="98751"/>
                  </a:lnTo>
                  <a:lnTo>
                    <a:pt x="164109" y="98159"/>
                  </a:lnTo>
                  <a:lnTo>
                    <a:pt x="167856" y="97028"/>
                  </a:lnTo>
                  <a:lnTo>
                    <a:pt x="169566" y="96773"/>
                  </a:lnTo>
                  <a:lnTo>
                    <a:pt x="170770" y="96324"/>
                  </a:lnTo>
                  <a:lnTo>
                    <a:pt x="172985" y="95919"/>
                  </a:lnTo>
                  <a:lnTo>
                    <a:pt x="175131" y="95137"/>
                  </a:lnTo>
                  <a:lnTo>
                    <a:pt x="183924" y="93562"/>
                  </a:lnTo>
                  <a:lnTo>
                    <a:pt x="186147" y="93562"/>
                  </a:lnTo>
                  <a:lnTo>
                    <a:pt x="188664" y="93143"/>
                  </a:lnTo>
                  <a:lnTo>
                    <a:pt x="190400" y="92992"/>
                  </a:lnTo>
                  <a:lnTo>
                    <a:pt x="190866" y="92862"/>
                  </a:lnTo>
                  <a:lnTo>
                    <a:pt x="194358" y="92573"/>
                  </a:lnTo>
                  <a:lnTo>
                    <a:pt x="197324" y="92029"/>
                  </a:lnTo>
                  <a:lnTo>
                    <a:pt x="199154" y="91861"/>
                  </a:lnTo>
                  <a:lnTo>
                    <a:pt x="199711" y="91701"/>
                  </a:lnTo>
                  <a:lnTo>
                    <a:pt x="203929" y="91317"/>
                  </a:lnTo>
                  <a:lnTo>
                    <a:pt x="206316" y="91204"/>
                  </a:lnTo>
                  <a:lnTo>
                    <a:pt x="211173" y="91204"/>
                  </a:lnTo>
                  <a:lnTo>
                    <a:pt x="215222" y="91127"/>
                  </a:lnTo>
                  <a:lnTo>
                    <a:pt x="215740" y="91122"/>
                  </a:lnTo>
                  <a:lnTo>
                    <a:pt x="219837" y="91122"/>
                  </a:lnTo>
                  <a:lnTo>
                    <a:pt x="224296" y="91040"/>
                  </a:lnTo>
                  <a:lnTo>
                    <a:pt x="224776" y="91036"/>
                  </a:lnTo>
                  <a:lnTo>
                    <a:pt x="227072" y="91140"/>
                  </a:lnTo>
                  <a:lnTo>
                    <a:pt x="231497" y="91541"/>
                  </a:lnTo>
                  <a:lnTo>
                    <a:pt x="231799" y="91628"/>
                  </a:lnTo>
                  <a:lnTo>
                    <a:pt x="232827" y="91705"/>
                  </a:lnTo>
                  <a:lnTo>
                    <a:pt x="237696" y="92426"/>
                  </a:lnTo>
                  <a:lnTo>
                    <a:pt x="238771" y="92793"/>
                  </a:lnTo>
                  <a:lnTo>
                    <a:pt x="240511" y="93026"/>
                  </a:lnTo>
                  <a:lnTo>
                    <a:pt x="243585" y="93864"/>
                  </a:lnTo>
                  <a:lnTo>
                    <a:pt x="246736" y="94377"/>
                  </a:lnTo>
                  <a:lnTo>
                    <a:pt x="248916" y="95159"/>
                  </a:lnTo>
                  <a:lnTo>
                    <a:pt x="251182" y="95556"/>
                  </a:lnTo>
                  <a:lnTo>
                    <a:pt x="255681" y="97183"/>
                  </a:lnTo>
                  <a:lnTo>
                    <a:pt x="257680" y="98297"/>
                  </a:lnTo>
                  <a:lnTo>
                    <a:pt x="260490" y="99584"/>
                  </a:lnTo>
                  <a:lnTo>
                    <a:pt x="263361" y="101410"/>
                  </a:lnTo>
                  <a:lnTo>
                    <a:pt x="267060" y="103115"/>
                  </a:lnTo>
                  <a:lnTo>
                    <a:pt x="268187" y="104099"/>
                  </a:lnTo>
                  <a:lnTo>
                    <a:pt x="273173" y="107151"/>
                  </a:lnTo>
                  <a:lnTo>
                    <a:pt x="276735" y="110316"/>
                  </a:lnTo>
                  <a:lnTo>
                    <a:pt x="277693" y="111615"/>
                  </a:lnTo>
                  <a:lnTo>
                    <a:pt x="278962" y="112565"/>
                  </a:lnTo>
                  <a:lnTo>
                    <a:pt x="281686" y="115677"/>
                  </a:lnTo>
                  <a:lnTo>
                    <a:pt x="282981" y="117814"/>
                  </a:lnTo>
                  <a:lnTo>
                    <a:pt x="284039" y="118811"/>
                  </a:lnTo>
                  <a:lnTo>
                    <a:pt x="286728" y="123033"/>
                  </a:lnTo>
                  <a:lnTo>
                    <a:pt x="287566" y="124851"/>
                  </a:lnTo>
                  <a:lnTo>
                    <a:pt x="288088" y="125425"/>
                  </a:lnTo>
                  <a:lnTo>
                    <a:pt x="290139" y="129522"/>
                  </a:lnTo>
                  <a:lnTo>
                    <a:pt x="292327" y="132798"/>
                  </a:lnTo>
                  <a:lnTo>
                    <a:pt x="293329" y="134892"/>
                  </a:lnTo>
                  <a:lnTo>
                    <a:pt x="294210" y="136101"/>
                  </a:lnTo>
                  <a:lnTo>
                    <a:pt x="294555" y="137443"/>
                  </a:lnTo>
                  <a:lnTo>
                    <a:pt x="295531" y="139481"/>
                  </a:lnTo>
                  <a:lnTo>
                    <a:pt x="296187" y="143824"/>
                  </a:lnTo>
                  <a:lnTo>
                    <a:pt x="296631" y="145564"/>
                  </a:lnTo>
                  <a:lnTo>
                    <a:pt x="296947" y="150882"/>
                  </a:lnTo>
                  <a:lnTo>
                    <a:pt x="297879" y="156460"/>
                  </a:lnTo>
                  <a:lnTo>
                    <a:pt x="298004" y="157927"/>
                  </a:lnTo>
                  <a:lnTo>
                    <a:pt x="298129" y="158368"/>
                  </a:lnTo>
                  <a:lnTo>
                    <a:pt x="298699" y="164278"/>
                  </a:lnTo>
                  <a:lnTo>
                    <a:pt x="299895" y="169648"/>
                  </a:lnTo>
                  <a:lnTo>
                    <a:pt x="300534" y="175346"/>
                  </a:lnTo>
                  <a:lnTo>
                    <a:pt x="300534" y="182810"/>
                  </a:lnTo>
                  <a:lnTo>
                    <a:pt x="300534" y="183031"/>
                  </a:lnTo>
                  <a:lnTo>
                    <a:pt x="300461" y="191565"/>
                  </a:lnTo>
                  <a:lnTo>
                    <a:pt x="300461" y="209127"/>
                  </a:lnTo>
                  <a:lnTo>
                    <a:pt x="300016" y="213862"/>
                  </a:lnTo>
                  <a:lnTo>
                    <a:pt x="298630" y="221180"/>
                  </a:lnTo>
                  <a:lnTo>
                    <a:pt x="297948" y="229697"/>
                  </a:lnTo>
                  <a:lnTo>
                    <a:pt x="297845" y="230073"/>
                  </a:lnTo>
                  <a:lnTo>
                    <a:pt x="297741" y="231441"/>
                  </a:lnTo>
                  <a:lnTo>
                    <a:pt x="296152" y="241797"/>
                  </a:lnTo>
                  <a:lnTo>
                    <a:pt x="296036" y="242125"/>
                  </a:lnTo>
                  <a:lnTo>
                    <a:pt x="295971" y="242769"/>
                  </a:lnTo>
                  <a:lnTo>
                    <a:pt x="293981" y="252754"/>
                  </a:lnTo>
                  <a:lnTo>
                    <a:pt x="293411" y="254204"/>
                  </a:lnTo>
                  <a:lnTo>
                    <a:pt x="293143" y="255797"/>
                  </a:lnTo>
                  <a:lnTo>
                    <a:pt x="290126" y="264664"/>
                  </a:lnTo>
                  <a:lnTo>
                    <a:pt x="288477" y="273587"/>
                  </a:lnTo>
                  <a:lnTo>
                    <a:pt x="288131" y="274503"/>
                  </a:lnTo>
                  <a:lnTo>
                    <a:pt x="287954" y="275772"/>
                  </a:lnTo>
                  <a:lnTo>
                    <a:pt x="284764" y="286948"/>
                  </a:lnTo>
                  <a:lnTo>
                    <a:pt x="284384" y="287743"/>
                  </a:lnTo>
                  <a:lnTo>
                    <a:pt x="284255" y="288481"/>
                  </a:lnTo>
                  <a:lnTo>
                    <a:pt x="280223" y="299563"/>
                  </a:lnTo>
                  <a:lnTo>
                    <a:pt x="276489" y="310403"/>
                  </a:lnTo>
                  <a:lnTo>
                    <a:pt x="272975" y="321424"/>
                  </a:lnTo>
                  <a:lnTo>
                    <a:pt x="272595" y="322166"/>
                  </a:lnTo>
                  <a:lnTo>
                    <a:pt x="272478" y="322784"/>
                  </a:lnTo>
                  <a:lnTo>
                    <a:pt x="268278" y="333494"/>
                  </a:lnTo>
                  <a:lnTo>
                    <a:pt x="264431" y="344459"/>
                  </a:lnTo>
                  <a:lnTo>
                    <a:pt x="264228" y="344835"/>
                  </a:lnTo>
                  <a:lnTo>
                    <a:pt x="264172" y="345128"/>
                  </a:lnTo>
                  <a:lnTo>
                    <a:pt x="259665" y="356637"/>
                  </a:lnTo>
                  <a:lnTo>
                    <a:pt x="258750" y="358209"/>
                  </a:lnTo>
                  <a:lnTo>
                    <a:pt x="258539" y="359055"/>
                  </a:lnTo>
                  <a:lnTo>
                    <a:pt x="253181" y="369156"/>
                  </a:lnTo>
                  <a:lnTo>
                    <a:pt x="249201" y="379323"/>
                  </a:lnTo>
                  <a:lnTo>
                    <a:pt x="248553" y="380432"/>
                  </a:lnTo>
                  <a:lnTo>
                    <a:pt x="248394" y="381114"/>
                  </a:lnTo>
                  <a:lnTo>
                    <a:pt x="243826" y="390322"/>
                  </a:lnTo>
                  <a:lnTo>
                    <a:pt x="239557" y="400303"/>
                  </a:lnTo>
                  <a:lnTo>
                    <a:pt x="238953" y="401029"/>
                  </a:lnTo>
                  <a:lnTo>
                    <a:pt x="238689" y="402086"/>
                  </a:lnTo>
                  <a:lnTo>
                    <a:pt x="232952" y="412762"/>
                  </a:lnTo>
                  <a:lnTo>
                    <a:pt x="234925" y="415719"/>
                  </a:lnTo>
                  <a:lnTo>
                    <a:pt x="239660" y="421085"/>
                  </a:lnTo>
                  <a:lnTo>
                    <a:pt x="240079" y="421776"/>
                  </a:lnTo>
                  <a:lnTo>
                    <a:pt x="240563" y="422169"/>
                  </a:lnTo>
                  <a:lnTo>
                    <a:pt x="245549" y="428480"/>
                  </a:lnTo>
                  <a:lnTo>
                    <a:pt x="251571" y="434502"/>
                  </a:lnTo>
                  <a:lnTo>
                    <a:pt x="258249" y="441181"/>
                  </a:lnTo>
                  <a:lnTo>
                    <a:pt x="259108" y="442454"/>
                  </a:lnTo>
                  <a:lnTo>
                    <a:pt x="260101" y="443253"/>
                  </a:lnTo>
                  <a:lnTo>
                    <a:pt x="265105" y="449504"/>
                  </a:lnTo>
                  <a:lnTo>
                    <a:pt x="271062" y="454865"/>
                  </a:lnTo>
                  <a:lnTo>
                    <a:pt x="278220" y="460810"/>
                  </a:lnTo>
                  <a:lnTo>
                    <a:pt x="278880" y="461656"/>
                  </a:lnTo>
                  <a:lnTo>
                    <a:pt x="279903" y="462342"/>
                  </a:lnTo>
                  <a:lnTo>
                    <a:pt x="286439" y="468883"/>
                  </a:lnTo>
                  <a:lnTo>
                    <a:pt x="293808" y="475418"/>
                  </a:lnTo>
                  <a:lnTo>
                    <a:pt x="294033" y="475725"/>
                  </a:lnTo>
                  <a:lnTo>
                    <a:pt x="294391" y="475954"/>
                  </a:lnTo>
                  <a:lnTo>
                    <a:pt x="300599" y="481833"/>
                  </a:lnTo>
                  <a:lnTo>
                    <a:pt x="307247" y="486595"/>
                  </a:lnTo>
                  <a:lnTo>
                    <a:pt x="316084" y="492116"/>
                  </a:lnTo>
                  <a:lnTo>
                    <a:pt x="316140" y="492177"/>
                  </a:lnTo>
                  <a:lnTo>
                    <a:pt x="316256" y="492229"/>
                  </a:lnTo>
                  <a:lnTo>
                    <a:pt x="324364" y="497439"/>
                  </a:lnTo>
                  <a:lnTo>
                    <a:pt x="332682" y="501765"/>
                  </a:lnTo>
                  <a:lnTo>
                    <a:pt x="340069" y="505175"/>
                  </a:lnTo>
                  <a:lnTo>
                    <a:pt x="348884" y="508249"/>
                  </a:lnTo>
                  <a:lnTo>
                    <a:pt x="348919" y="508266"/>
                  </a:lnTo>
                  <a:lnTo>
                    <a:pt x="357151" y="511137"/>
                  </a:lnTo>
                  <a:lnTo>
                    <a:pt x="365409" y="512954"/>
                  </a:lnTo>
                  <a:lnTo>
                    <a:pt x="372550" y="514202"/>
                  </a:lnTo>
                  <a:lnTo>
                    <a:pt x="381037" y="514301"/>
                  </a:lnTo>
                  <a:lnTo>
                    <a:pt x="381037" y="514301"/>
                  </a:lnTo>
                  <a:lnTo>
                    <a:pt x="391264" y="514422"/>
                  </a:lnTo>
                  <a:lnTo>
                    <a:pt x="391298" y="514431"/>
                  </a:lnTo>
                  <a:lnTo>
                    <a:pt x="392269" y="514457"/>
                  </a:lnTo>
                  <a:lnTo>
                    <a:pt x="401827" y="514936"/>
                  </a:lnTo>
                  <a:lnTo>
                    <a:pt x="410275" y="514936"/>
                  </a:lnTo>
                  <a:lnTo>
                    <a:pt x="418931" y="514245"/>
                  </a:lnTo>
                  <a:lnTo>
                    <a:pt x="420321" y="514189"/>
                  </a:lnTo>
                  <a:lnTo>
                    <a:pt x="420429" y="514163"/>
                  </a:lnTo>
                  <a:lnTo>
                    <a:pt x="429577" y="513908"/>
                  </a:lnTo>
                  <a:lnTo>
                    <a:pt x="436259" y="513188"/>
                  </a:lnTo>
                  <a:lnTo>
                    <a:pt x="443089" y="511120"/>
                  </a:lnTo>
                  <a:lnTo>
                    <a:pt x="444164" y="510956"/>
                  </a:lnTo>
                  <a:lnTo>
                    <a:pt x="444975" y="510615"/>
                  </a:lnTo>
                  <a:lnTo>
                    <a:pt x="453544" y="508625"/>
                  </a:lnTo>
                  <a:lnTo>
                    <a:pt x="461289" y="506479"/>
                  </a:lnTo>
                  <a:lnTo>
                    <a:pt x="469215" y="503820"/>
                  </a:lnTo>
                  <a:lnTo>
                    <a:pt x="476934" y="500461"/>
                  </a:lnTo>
                  <a:lnTo>
                    <a:pt x="476951" y="500457"/>
                  </a:lnTo>
                  <a:lnTo>
                    <a:pt x="485878" y="496356"/>
                  </a:lnTo>
                  <a:lnTo>
                    <a:pt x="486491" y="496222"/>
                  </a:lnTo>
                  <a:lnTo>
                    <a:pt x="487290" y="495756"/>
                  </a:lnTo>
                  <a:lnTo>
                    <a:pt x="493675" y="493200"/>
                  </a:lnTo>
                  <a:lnTo>
                    <a:pt x="499209" y="489509"/>
                  </a:lnTo>
                  <a:lnTo>
                    <a:pt x="506246" y="484458"/>
                  </a:lnTo>
                  <a:lnTo>
                    <a:pt x="513036" y="479243"/>
                  </a:lnTo>
                  <a:lnTo>
                    <a:pt x="518938" y="474158"/>
                  </a:lnTo>
                  <a:lnTo>
                    <a:pt x="524381" y="468593"/>
                  </a:lnTo>
                  <a:lnTo>
                    <a:pt x="530037" y="461880"/>
                  </a:lnTo>
                  <a:lnTo>
                    <a:pt x="530352" y="461639"/>
                  </a:lnTo>
                  <a:lnTo>
                    <a:pt x="530602" y="461233"/>
                  </a:lnTo>
                  <a:lnTo>
                    <a:pt x="534777" y="456592"/>
                  </a:lnTo>
                  <a:lnTo>
                    <a:pt x="530412" y="452457"/>
                  </a:lnTo>
                  <a:lnTo>
                    <a:pt x="529717" y="451468"/>
                  </a:lnTo>
                  <a:lnTo>
                    <a:pt x="528793" y="450786"/>
                  </a:lnTo>
                  <a:lnTo>
                    <a:pt x="522534" y="443741"/>
                  </a:lnTo>
                  <a:lnTo>
                    <a:pt x="522534" y="443741"/>
                  </a:lnTo>
                  <a:lnTo>
                    <a:pt x="515916" y="436341"/>
                  </a:lnTo>
                  <a:lnTo>
                    <a:pt x="515903" y="436328"/>
                  </a:lnTo>
                  <a:lnTo>
                    <a:pt x="515894" y="436320"/>
                  </a:lnTo>
                  <a:lnTo>
                    <a:pt x="509238" y="428882"/>
                  </a:lnTo>
                  <a:lnTo>
                    <a:pt x="508819" y="428204"/>
                  </a:lnTo>
                  <a:lnTo>
                    <a:pt x="508327" y="427811"/>
                  </a:lnTo>
                  <a:lnTo>
                    <a:pt x="501346" y="419177"/>
                  </a:lnTo>
                  <a:lnTo>
                    <a:pt x="499593" y="416077"/>
                  </a:lnTo>
                  <a:lnTo>
                    <a:pt x="498540" y="414972"/>
                  </a:lnTo>
                  <a:lnTo>
                    <a:pt x="494003" y="406610"/>
                  </a:lnTo>
                  <a:lnTo>
                    <a:pt x="488499" y="398356"/>
                  </a:lnTo>
                  <a:lnTo>
                    <a:pt x="487705" y="396703"/>
                  </a:lnTo>
                  <a:lnTo>
                    <a:pt x="487148" y="396120"/>
                  </a:lnTo>
                  <a:lnTo>
                    <a:pt x="482114" y="386834"/>
                  </a:lnTo>
                  <a:lnTo>
                    <a:pt x="482110" y="386817"/>
                  </a:lnTo>
                  <a:lnTo>
                    <a:pt x="476360" y="376478"/>
                  </a:lnTo>
                  <a:lnTo>
                    <a:pt x="476355" y="376465"/>
                  </a:lnTo>
                  <a:lnTo>
                    <a:pt x="470238" y="365759"/>
                  </a:lnTo>
                  <a:lnTo>
                    <a:pt x="470169" y="365513"/>
                  </a:lnTo>
                  <a:lnTo>
                    <a:pt x="470005" y="365345"/>
                  </a:lnTo>
                  <a:lnTo>
                    <a:pt x="464186" y="354876"/>
                  </a:lnTo>
                  <a:lnTo>
                    <a:pt x="464000" y="354177"/>
                  </a:lnTo>
                  <a:lnTo>
                    <a:pt x="463560" y="353689"/>
                  </a:lnTo>
                  <a:lnTo>
                    <a:pt x="458526" y="343635"/>
                  </a:lnTo>
                  <a:lnTo>
                    <a:pt x="458280" y="342598"/>
                  </a:lnTo>
                  <a:lnTo>
                    <a:pt x="457348" y="340954"/>
                  </a:lnTo>
                  <a:lnTo>
                    <a:pt x="453186" y="329993"/>
                  </a:lnTo>
                  <a:lnTo>
                    <a:pt x="449163" y="320660"/>
                  </a:lnTo>
                  <a:lnTo>
                    <a:pt x="449068" y="320202"/>
                  </a:lnTo>
                  <a:lnTo>
                    <a:pt x="448761" y="319675"/>
                  </a:lnTo>
                  <a:lnTo>
                    <a:pt x="444505" y="308861"/>
                  </a:lnTo>
                  <a:lnTo>
                    <a:pt x="444388" y="308261"/>
                  </a:lnTo>
                  <a:lnTo>
                    <a:pt x="444051" y="307622"/>
                  </a:lnTo>
                  <a:lnTo>
                    <a:pt x="440576" y="297603"/>
                  </a:lnTo>
                  <a:lnTo>
                    <a:pt x="440304" y="296036"/>
                  </a:lnTo>
                  <a:lnTo>
                    <a:pt x="439713" y="294615"/>
                  </a:lnTo>
                  <a:lnTo>
                    <a:pt x="437429" y="284751"/>
                  </a:lnTo>
                  <a:lnTo>
                    <a:pt x="434891" y="275345"/>
                  </a:lnTo>
                  <a:lnTo>
                    <a:pt x="434882" y="275293"/>
                  </a:lnTo>
                  <a:lnTo>
                    <a:pt x="432214" y="265787"/>
                  </a:lnTo>
                  <a:lnTo>
                    <a:pt x="432137" y="265234"/>
                  </a:lnTo>
                  <a:lnTo>
                    <a:pt x="431973" y="264854"/>
                  </a:lnTo>
                  <a:lnTo>
                    <a:pt x="429654" y="255616"/>
                  </a:lnTo>
                  <a:lnTo>
                    <a:pt x="429240" y="252318"/>
                  </a:lnTo>
                  <a:lnTo>
                    <a:pt x="428895" y="251066"/>
                  </a:lnTo>
                  <a:lnTo>
                    <a:pt x="428247" y="243304"/>
                  </a:lnTo>
                  <a:lnTo>
                    <a:pt x="426654" y="235698"/>
                  </a:lnTo>
                  <a:lnTo>
                    <a:pt x="426257" y="231929"/>
                  </a:lnTo>
                  <a:lnTo>
                    <a:pt x="426076" y="231186"/>
                  </a:lnTo>
                  <a:lnTo>
                    <a:pt x="425687" y="222604"/>
                  </a:lnTo>
                  <a:lnTo>
                    <a:pt x="425687" y="222548"/>
                  </a:lnTo>
                  <a:lnTo>
                    <a:pt x="425683" y="222544"/>
                  </a:lnTo>
                  <a:lnTo>
                    <a:pt x="425324" y="214639"/>
                  </a:lnTo>
                  <a:lnTo>
                    <a:pt x="424625" y="207642"/>
                  </a:lnTo>
                  <a:lnTo>
                    <a:pt x="424496" y="205164"/>
                  </a:lnTo>
                  <a:lnTo>
                    <a:pt x="424478" y="205082"/>
                  </a:lnTo>
                  <a:lnTo>
                    <a:pt x="424405" y="197635"/>
                  </a:lnTo>
                  <a:lnTo>
                    <a:pt x="424401" y="197341"/>
                  </a:lnTo>
                  <a:lnTo>
                    <a:pt x="424401" y="191056"/>
                  </a:lnTo>
                  <a:lnTo>
                    <a:pt x="424569" y="188030"/>
                  </a:lnTo>
                  <a:lnTo>
                    <a:pt x="425368" y="180833"/>
                  </a:lnTo>
                  <a:lnTo>
                    <a:pt x="425381" y="180786"/>
                  </a:lnTo>
                  <a:lnTo>
                    <a:pt x="425389" y="180674"/>
                  </a:lnTo>
                  <a:lnTo>
                    <a:pt x="426123" y="174638"/>
                  </a:lnTo>
                  <a:lnTo>
                    <a:pt x="426568" y="173235"/>
                  </a:lnTo>
                  <a:lnTo>
                    <a:pt x="426904" y="170757"/>
                  </a:lnTo>
                  <a:lnTo>
                    <a:pt x="428377" y="165417"/>
                  </a:lnTo>
                  <a:lnTo>
                    <a:pt x="428942" y="162007"/>
                  </a:lnTo>
                  <a:lnTo>
                    <a:pt x="429909" y="159335"/>
                  </a:lnTo>
                  <a:lnTo>
                    <a:pt x="430371" y="156835"/>
                  </a:lnTo>
                  <a:lnTo>
                    <a:pt x="432706" y="150722"/>
                  </a:lnTo>
                  <a:lnTo>
                    <a:pt x="433911" y="148633"/>
                  </a:lnTo>
                  <a:lnTo>
                    <a:pt x="435137" y="145952"/>
                  </a:lnTo>
                  <a:lnTo>
                    <a:pt x="437895" y="141609"/>
                  </a:lnTo>
                  <a:lnTo>
                    <a:pt x="440408" y="137543"/>
                  </a:lnTo>
                  <a:lnTo>
                    <a:pt x="442622" y="133843"/>
                  </a:lnTo>
                  <a:lnTo>
                    <a:pt x="444980" y="131542"/>
                  </a:lnTo>
                  <a:lnTo>
                    <a:pt x="448450" y="127035"/>
                  </a:lnTo>
                  <a:lnTo>
                    <a:pt x="452387" y="123711"/>
                  </a:lnTo>
                  <a:lnTo>
                    <a:pt x="455949" y="120508"/>
                  </a:lnTo>
                  <a:lnTo>
                    <a:pt x="456968" y="119878"/>
                  </a:lnTo>
                  <a:lnTo>
                    <a:pt x="458030" y="118803"/>
                  </a:lnTo>
                  <a:lnTo>
                    <a:pt x="462204" y="116636"/>
                  </a:lnTo>
                  <a:lnTo>
                    <a:pt x="464432" y="115254"/>
                  </a:lnTo>
                  <a:lnTo>
                    <a:pt x="465101" y="115129"/>
                  </a:lnTo>
                  <a:lnTo>
                    <a:pt x="465792" y="114771"/>
                  </a:lnTo>
                  <a:lnTo>
                    <a:pt x="468058" y="114011"/>
                  </a:lnTo>
                  <a:lnTo>
                    <a:pt x="470722" y="112526"/>
                  </a:lnTo>
                  <a:lnTo>
                    <a:pt x="471930" y="112211"/>
                  </a:lnTo>
                  <a:lnTo>
                    <a:pt x="474395" y="110803"/>
                  </a:lnTo>
                  <a:lnTo>
                    <a:pt x="479312" y="108904"/>
                  </a:lnTo>
                  <a:lnTo>
                    <a:pt x="482390" y="108326"/>
                  </a:lnTo>
                  <a:lnTo>
                    <a:pt x="485572" y="107259"/>
                  </a:lnTo>
                  <a:lnTo>
                    <a:pt x="490921" y="106495"/>
                  </a:lnTo>
                  <a:lnTo>
                    <a:pt x="492440" y="106383"/>
                  </a:lnTo>
                  <a:lnTo>
                    <a:pt x="492803" y="106284"/>
                  </a:lnTo>
                  <a:lnTo>
                    <a:pt x="498588" y="105822"/>
                  </a:lnTo>
                  <a:lnTo>
                    <a:pt x="500910" y="105727"/>
                  </a:lnTo>
                  <a:lnTo>
                    <a:pt x="506410" y="105727"/>
                  </a:lnTo>
                  <a:lnTo>
                    <a:pt x="507960" y="105770"/>
                  </a:lnTo>
                  <a:lnTo>
                    <a:pt x="515104" y="106167"/>
                  </a:lnTo>
                  <a:lnTo>
                    <a:pt x="515320" y="106219"/>
                  </a:lnTo>
                  <a:lnTo>
                    <a:pt x="516542" y="106288"/>
                  </a:lnTo>
                  <a:lnTo>
                    <a:pt x="522965" y="106992"/>
                  </a:lnTo>
                  <a:lnTo>
                    <a:pt x="526708" y="108140"/>
                  </a:lnTo>
                  <a:lnTo>
                    <a:pt x="530119" y="108792"/>
                  </a:lnTo>
                  <a:lnTo>
                    <a:pt x="537022" y="111520"/>
                  </a:lnTo>
                  <a:lnTo>
                    <a:pt x="537220" y="111641"/>
                  </a:lnTo>
                  <a:lnTo>
                    <a:pt x="537350" y="111667"/>
                  </a:lnTo>
                  <a:lnTo>
                    <a:pt x="543860" y="114391"/>
                  </a:lnTo>
                  <a:lnTo>
                    <a:pt x="544175" y="114585"/>
                  </a:lnTo>
                  <a:lnTo>
                    <a:pt x="544382" y="114633"/>
                  </a:lnTo>
                  <a:lnTo>
                    <a:pt x="551280" y="117745"/>
                  </a:lnTo>
                  <a:lnTo>
                    <a:pt x="551742" y="118043"/>
                  </a:lnTo>
                  <a:lnTo>
                    <a:pt x="552027" y="118108"/>
                  </a:lnTo>
                  <a:lnTo>
                    <a:pt x="558166" y="121151"/>
                  </a:lnTo>
                  <a:lnTo>
                    <a:pt x="559349" y="121971"/>
                  </a:lnTo>
                  <a:lnTo>
                    <a:pt x="560596" y="122541"/>
                  </a:lnTo>
                  <a:lnTo>
                    <a:pt x="567387" y="126841"/>
                  </a:lnTo>
                  <a:lnTo>
                    <a:pt x="574152" y="130782"/>
                  </a:lnTo>
                  <a:lnTo>
                    <a:pt x="575110" y="131749"/>
                  </a:lnTo>
                  <a:lnTo>
                    <a:pt x="577402" y="133019"/>
                  </a:lnTo>
                  <a:lnTo>
                    <a:pt x="583809" y="138091"/>
                  </a:lnTo>
                  <a:lnTo>
                    <a:pt x="585048" y="139632"/>
                  </a:lnTo>
                  <a:lnTo>
                    <a:pt x="586908" y="140949"/>
                  </a:lnTo>
                  <a:lnTo>
                    <a:pt x="592784" y="147221"/>
                  </a:lnTo>
                  <a:lnTo>
                    <a:pt x="592987" y="147536"/>
                  </a:lnTo>
                  <a:lnTo>
                    <a:pt x="593254" y="147735"/>
                  </a:lnTo>
                  <a:lnTo>
                    <a:pt x="599907" y="155169"/>
                  </a:lnTo>
                  <a:lnTo>
                    <a:pt x="601016" y="156965"/>
                  </a:lnTo>
                  <a:lnTo>
                    <a:pt x="602082" y="157906"/>
                  </a:lnTo>
                  <a:lnTo>
                    <a:pt x="607120" y="165102"/>
                  </a:lnTo>
                  <a:lnTo>
                    <a:pt x="612430" y="171824"/>
                  </a:lnTo>
                  <a:lnTo>
                    <a:pt x="613509" y="173775"/>
                  </a:lnTo>
                  <a:lnTo>
                    <a:pt x="615655" y="176892"/>
                  </a:lnTo>
                  <a:lnTo>
                    <a:pt x="619899" y="185370"/>
                  </a:lnTo>
                  <a:lnTo>
                    <a:pt x="620201" y="186622"/>
                  </a:lnTo>
                  <a:lnTo>
                    <a:pt x="621323" y="188686"/>
                  </a:lnTo>
                  <a:lnTo>
                    <a:pt x="624578" y="197708"/>
                  </a:lnTo>
                  <a:lnTo>
                    <a:pt x="628023" y="205613"/>
                  </a:lnTo>
                  <a:lnTo>
                    <a:pt x="628317" y="207007"/>
                  </a:lnTo>
                  <a:lnTo>
                    <a:pt x="629219" y="208833"/>
                  </a:lnTo>
                  <a:lnTo>
                    <a:pt x="632306" y="218840"/>
                  </a:lnTo>
                  <a:lnTo>
                    <a:pt x="632504" y="220139"/>
                  </a:lnTo>
                  <a:lnTo>
                    <a:pt x="632923" y="221141"/>
                  </a:lnTo>
                  <a:lnTo>
                    <a:pt x="635487" y="232369"/>
                  </a:lnTo>
                  <a:lnTo>
                    <a:pt x="635832" y="235400"/>
                  </a:lnTo>
                  <a:lnTo>
                    <a:pt x="636135" y="236475"/>
                  </a:lnTo>
                  <a:lnTo>
                    <a:pt x="637123" y="247820"/>
                  </a:lnTo>
                  <a:lnTo>
                    <a:pt x="638483" y="258949"/>
                  </a:lnTo>
                  <a:lnTo>
                    <a:pt x="638535" y="259803"/>
                  </a:lnTo>
                  <a:lnTo>
                    <a:pt x="638595" y="260006"/>
                  </a:lnTo>
                  <a:lnTo>
                    <a:pt x="639670" y="272081"/>
                  </a:lnTo>
                  <a:lnTo>
                    <a:pt x="639688" y="272400"/>
                  </a:lnTo>
                  <a:lnTo>
                    <a:pt x="639700" y="272461"/>
                  </a:lnTo>
                  <a:lnTo>
                    <a:pt x="640633" y="284130"/>
                  </a:lnTo>
                  <a:lnTo>
                    <a:pt x="640711" y="286046"/>
                  </a:lnTo>
                  <a:lnTo>
                    <a:pt x="640728" y="286124"/>
                  </a:lnTo>
                  <a:lnTo>
                    <a:pt x="640879" y="297491"/>
                  </a:lnTo>
                  <a:lnTo>
                    <a:pt x="640879" y="297547"/>
                  </a:lnTo>
                  <a:lnTo>
                    <a:pt x="640879" y="297547"/>
                  </a:lnTo>
                  <a:lnTo>
                    <a:pt x="641021" y="309310"/>
                  </a:lnTo>
                  <a:lnTo>
                    <a:pt x="641026" y="309682"/>
                  </a:lnTo>
                  <a:lnTo>
                    <a:pt x="640978" y="311339"/>
                  </a:lnTo>
                  <a:lnTo>
                    <a:pt x="640301" y="323207"/>
                  </a:lnTo>
                  <a:lnTo>
                    <a:pt x="640266" y="323340"/>
                  </a:lnTo>
                  <a:lnTo>
                    <a:pt x="640231" y="324096"/>
                  </a:lnTo>
                  <a:lnTo>
                    <a:pt x="639044" y="337172"/>
                  </a:lnTo>
                  <a:lnTo>
                    <a:pt x="638867" y="337776"/>
                  </a:lnTo>
                  <a:lnTo>
                    <a:pt x="638703" y="339628"/>
                  </a:lnTo>
                  <a:lnTo>
                    <a:pt x="636480" y="351867"/>
                  </a:lnTo>
                  <a:lnTo>
                    <a:pt x="635004" y="363708"/>
                  </a:lnTo>
                  <a:lnTo>
                    <a:pt x="634909" y="364006"/>
                  </a:lnTo>
                  <a:lnTo>
                    <a:pt x="634848" y="364736"/>
                  </a:lnTo>
                  <a:lnTo>
                    <a:pt x="632858" y="376694"/>
                  </a:lnTo>
                  <a:lnTo>
                    <a:pt x="632659" y="377246"/>
                  </a:lnTo>
                  <a:lnTo>
                    <a:pt x="632552" y="378209"/>
                  </a:lnTo>
                  <a:lnTo>
                    <a:pt x="629564" y="391320"/>
                  </a:lnTo>
                  <a:lnTo>
                    <a:pt x="629323" y="391894"/>
                  </a:lnTo>
                  <a:lnTo>
                    <a:pt x="629223" y="392602"/>
                  </a:lnTo>
                  <a:lnTo>
                    <a:pt x="625839" y="404534"/>
                  </a:lnTo>
                  <a:lnTo>
                    <a:pt x="625683" y="404858"/>
                  </a:lnTo>
                  <a:lnTo>
                    <a:pt x="625636" y="405173"/>
                  </a:lnTo>
                  <a:lnTo>
                    <a:pt x="621850" y="417101"/>
                  </a:lnTo>
                  <a:lnTo>
                    <a:pt x="621586" y="417610"/>
                  </a:lnTo>
                  <a:lnTo>
                    <a:pt x="621509" y="418063"/>
                  </a:lnTo>
                  <a:lnTo>
                    <a:pt x="617727" y="428402"/>
                  </a:lnTo>
                  <a:lnTo>
                    <a:pt x="616808" y="430051"/>
                  </a:lnTo>
                  <a:lnTo>
                    <a:pt x="616575" y="431036"/>
                  </a:lnTo>
                  <a:lnTo>
                    <a:pt x="611606" y="441073"/>
                  </a:lnTo>
                  <a:lnTo>
                    <a:pt x="609171" y="446646"/>
                  </a:lnTo>
                  <a:lnTo>
                    <a:pt x="611675" y="448589"/>
                  </a:lnTo>
                  <a:lnTo>
                    <a:pt x="617947" y="452694"/>
                  </a:lnTo>
                  <a:lnTo>
                    <a:pt x="618262" y="453035"/>
                  </a:lnTo>
                  <a:lnTo>
                    <a:pt x="618936" y="453385"/>
                  </a:lnTo>
                  <a:lnTo>
                    <a:pt x="625195" y="457926"/>
                  </a:lnTo>
                  <a:lnTo>
                    <a:pt x="631023" y="461233"/>
                  </a:lnTo>
                  <a:lnTo>
                    <a:pt x="638902" y="465356"/>
                  </a:lnTo>
                  <a:lnTo>
                    <a:pt x="639057" y="465502"/>
                  </a:lnTo>
                  <a:lnTo>
                    <a:pt x="639252" y="465550"/>
                  </a:lnTo>
                  <a:lnTo>
                    <a:pt x="646055" y="469288"/>
                  </a:lnTo>
                  <a:lnTo>
                    <a:pt x="652954" y="472315"/>
                  </a:lnTo>
                  <a:lnTo>
                    <a:pt x="653286" y="472522"/>
                  </a:lnTo>
                  <a:lnTo>
                    <a:pt x="653497" y="472569"/>
                  </a:lnTo>
                  <a:lnTo>
                    <a:pt x="658458" y="474918"/>
                  </a:lnTo>
                  <a:lnTo>
                    <a:pt x="665006" y="476545"/>
                  </a:lnTo>
                  <a:lnTo>
                    <a:pt x="665576" y="476796"/>
                  </a:lnTo>
                  <a:lnTo>
                    <a:pt x="666215" y="476891"/>
                  </a:lnTo>
                  <a:lnTo>
                    <a:pt x="672807" y="478898"/>
                  </a:lnTo>
                  <a:lnTo>
                    <a:pt x="680215" y="480586"/>
                  </a:lnTo>
                  <a:lnTo>
                    <a:pt x="680228" y="480590"/>
                  </a:lnTo>
                  <a:lnTo>
                    <a:pt x="688599" y="482412"/>
                  </a:lnTo>
                  <a:lnTo>
                    <a:pt x="688603" y="482416"/>
                  </a:lnTo>
                  <a:lnTo>
                    <a:pt x="694181" y="483560"/>
                  </a:lnTo>
                  <a:lnTo>
                    <a:pt x="700924" y="483491"/>
                  </a:lnTo>
                  <a:lnTo>
                    <a:pt x="701234" y="483487"/>
                  </a:lnTo>
                  <a:lnTo>
                    <a:pt x="701234" y="483487"/>
                  </a:lnTo>
                  <a:lnTo>
                    <a:pt x="706005" y="483893"/>
                  </a:lnTo>
                  <a:lnTo>
                    <a:pt x="712169" y="484933"/>
                  </a:lnTo>
                  <a:lnTo>
                    <a:pt x="720195" y="484860"/>
                  </a:lnTo>
                  <a:lnTo>
                    <a:pt x="720484" y="484855"/>
                  </a:lnTo>
                  <a:lnTo>
                    <a:pt x="738796" y="484855"/>
                  </a:lnTo>
                  <a:lnTo>
                    <a:pt x="746778" y="483897"/>
                  </a:lnTo>
                  <a:lnTo>
                    <a:pt x="748920" y="483767"/>
                  </a:lnTo>
                  <a:lnTo>
                    <a:pt x="749187" y="483703"/>
                  </a:lnTo>
                  <a:lnTo>
                    <a:pt x="757333" y="483375"/>
                  </a:lnTo>
                  <a:lnTo>
                    <a:pt x="766105" y="481989"/>
                  </a:lnTo>
                  <a:lnTo>
                    <a:pt x="766762" y="481933"/>
                  </a:lnTo>
                  <a:lnTo>
                    <a:pt x="766986" y="481864"/>
                  </a:lnTo>
                  <a:lnTo>
                    <a:pt x="776220" y="480638"/>
                  </a:lnTo>
                  <a:lnTo>
                    <a:pt x="785709" y="479166"/>
                  </a:lnTo>
                  <a:lnTo>
                    <a:pt x="793345" y="477581"/>
                  </a:lnTo>
                  <a:lnTo>
                    <a:pt x="800728" y="475259"/>
                  </a:lnTo>
                  <a:lnTo>
                    <a:pt x="801923" y="475069"/>
                  </a:lnTo>
                  <a:lnTo>
                    <a:pt x="802882" y="474663"/>
                  </a:lnTo>
                  <a:lnTo>
                    <a:pt x="812526" y="472349"/>
                  </a:lnTo>
                  <a:lnTo>
                    <a:pt x="819606" y="470299"/>
                  </a:lnTo>
                  <a:lnTo>
                    <a:pt x="827294" y="466836"/>
                  </a:lnTo>
                  <a:lnTo>
                    <a:pt x="827696" y="466750"/>
                  </a:lnTo>
                  <a:lnTo>
                    <a:pt x="828175" y="466456"/>
                  </a:lnTo>
                  <a:lnTo>
                    <a:pt x="836373" y="463016"/>
                  </a:lnTo>
                  <a:lnTo>
                    <a:pt x="843284" y="459782"/>
                  </a:lnTo>
                  <a:lnTo>
                    <a:pt x="845490" y="458353"/>
                  </a:lnTo>
                  <a:lnTo>
                    <a:pt x="842878" y="455703"/>
                  </a:lnTo>
                  <a:lnTo>
                    <a:pt x="837007" y="450203"/>
                  </a:lnTo>
                  <a:lnTo>
                    <a:pt x="836912" y="450069"/>
                  </a:lnTo>
                  <a:lnTo>
                    <a:pt x="836765" y="449974"/>
                  </a:lnTo>
                  <a:lnTo>
                    <a:pt x="829340" y="442843"/>
                  </a:lnTo>
                  <a:lnTo>
                    <a:pt x="828637" y="441832"/>
                  </a:lnTo>
                  <a:lnTo>
                    <a:pt x="827704" y="441146"/>
                  </a:lnTo>
                  <a:lnTo>
                    <a:pt x="821937" y="434653"/>
                  </a:lnTo>
                  <a:lnTo>
                    <a:pt x="814684" y="427302"/>
                  </a:lnTo>
                  <a:lnTo>
                    <a:pt x="813976" y="426240"/>
                  </a:lnTo>
                  <a:lnTo>
                    <a:pt x="813100" y="425562"/>
                  </a:lnTo>
                  <a:lnTo>
                    <a:pt x="806849" y="418145"/>
                  </a:lnTo>
                  <a:lnTo>
                    <a:pt x="805778" y="416311"/>
                  </a:lnTo>
                  <a:lnTo>
                    <a:pt x="804807" y="415426"/>
                  </a:lnTo>
                  <a:lnTo>
                    <a:pt x="800244" y="408588"/>
                  </a:lnTo>
                  <a:lnTo>
                    <a:pt x="794382" y="401659"/>
                  </a:lnTo>
                  <a:lnTo>
                    <a:pt x="793410" y="400010"/>
                  </a:lnTo>
                  <a:lnTo>
                    <a:pt x="790928" y="396630"/>
                  </a:lnTo>
                  <a:lnTo>
                    <a:pt x="786745" y="388971"/>
                  </a:lnTo>
                  <a:lnTo>
                    <a:pt x="781612" y="381106"/>
                  </a:lnTo>
                  <a:lnTo>
                    <a:pt x="776034" y="372934"/>
                  </a:lnTo>
                  <a:lnTo>
                    <a:pt x="775206" y="371233"/>
                  </a:lnTo>
                  <a:lnTo>
                    <a:pt x="774588" y="370603"/>
                  </a:lnTo>
                  <a:lnTo>
                    <a:pt x="769550" y="361610"/>
                  </a:lnTo>
                  <a:lnTo>
                    <a:pt x="764310" y="353581"/>
                  </a:lnTo>
                  <a:lnTo>
                    <a:pt x="764271" y="353494"/>
                  </a:lnTo>
                  <a:lnTo>
                    <a:pt x="764240" y="353469"/>
                  </a:lnTo>
                  <a:lnTo>
                    <a:pt x="758417" y="344545"/>
                  </a:lnTo>
                  <a:lnTo>
                    <a:pt x="757428" y="342447"/>
                  </a:lnTo>
                  <a:lnTo>
                    <a:pt x="756215" y="340569"/>
                  </a:lnTo>
                  <a:lnTo>
                    <a:pt x="752270" y="331974"/>
                  </a:lnTo>
                  <a:lnTo>
                    <a:pt x="747754" y="323647"/>
                  </a:lnTo>
                  <a:lnTo>
                    <a:pt x="747473" y="322546"/>
                  </a:lnTo>
                  <a:lnTo>
                    <a:pt x="746282" y="320543"/>
                  </a:lnTo>
                  <a:lnTo>
                    <a:pt x="742034" y="310135"/>
                  </a:lnTo>
                  <a:lnTo>
                    <a:pt x="741995" y="309945"/>
                  </a:lnTo>
                  <a:lnTo>
                    <a:pt x="741892" y="309768"/>
                  </a:lnTo>
                  <a:lnTo>
                    <a:pt x="738360" y="300961"/>
                  </a:lnTo>
                  <a:lnTo>
                    <a:pt x="738360" y="300961"/>
                  </a:lnTo>
                  <a:lnTo>
                    <a:pt x="734773" y="292729"/>
                  </a:lnTo>
                  <a:lnTo>
                    <a:pt x="734618" y="291999"/>
                  </a:lnTo>
                  <a:lnTo>
                    <a:pt x="734121" y="291114"/>
                  </a:lnTo>
                  <a:lnTo>
                    <a:pt x="730655" y="281889"/>
                  </a:lnTo>
                  <a:lnTo>
                    <a:pt x="730473" y="280900"/>
                  </a:lnTo>
                  <a:lnTo>
                    <a:pt x="729977" y="279895"/>
                  </a:lnTo>
                  <a:lnTo>
                    <a:pt x="727391" y="271412"/>
                  </a:lnTo>
                  <a:lnTo>
                    <a:pt x="724524" y="263399"/>
                  </a:lnTo>
                  <a:lnTo>
                    <a:pt x="724252" y="261858"/>
                  </a:lnTo>
                  <a:lnTo>
                    <a:pt x="723609" y="260391"/>
                  </a:lnTo>
                  <a:lnTo>
                    <a:pt x="721300" y="251170"/>
                  </a:lnTo>
                  <a:lnTo>
                    <a:pt x="721209" y="250474"/>
                  </a:lnTo>
                  <a:lnTo>
                    <a:pt x="721041" y="250060"/>
                  </a:lnTo>
                  <a:lnTo>
                    <a:pt x="719115" y="241223"/>
                  </a:lnTo>
                  <a:lnTo>
                    <a:pt x="719111" y="241189"/>
                  </a:lnTo>
                  <a:lnTo>
                    <a:pt x="717203" y="233103"/>
                  </a:lnTo>
                  <a:lnTo>
                    <a:pt x="717073" y="231994"/>
                  </a:lnTo>
                  <a:lnTo>
                    <a:pt x="716849" y="231389"/>
                  </a:lnTo>
                  <a:lnTo>
                    <a:pt x="715303" y="222937"/>
                  </a:lnTo>
                  <a:lnTo>
                    <a:pt x="714975" y="219366"/>
                  </a:lnTo>
                  <a:lnTo>
                    <a:pt x="714824" y="218740"/>
                  </a:lnTo>
                  <a:lnTo>
                    <a:pt x="714431" y="210163"/>
                  </a:lnTo>
                  <a:lnTo>
                    <a:pt x="714431" y="210137"/>
                  </a:lnTo>
                  <a:lnTo>
                    <a:pt x="714082" y="202768"/>
                  </a:lnTo>
                  <a:lnTo>
                    <a:pt x="713395" y="196301"/>
                  </a:lnTo>
                  <a:lnTo>
                    <a:pt x="713218" y="193020"/>
                  </a:lnTo>
                  <a:lnTo>
                    <a:pt x="713374" y="189985"/>
                  </a:lnTo>
                  <a:lnTo>
                    <a:pt x="714021" y="183600"/>
                  </a:lnTo>
                  <a:lnTo>
                    <a:pt x="714371" y="176900"/>
                  </a:lnTo>
                  <a:lnTo>
                    <a:pt x="714690" y="169963"/>
                  </a:lnTo>
                  <a:lnTo>
                    <a:pt x="714919" y="169039"/>
                  </a:lnTo>
                  <a:lnTo>
                    <a:pt x="715377" y="164869"/>
                  </a:lnTo>
                  <a:lnTo>
                    <a:pt x="716983" y="157599"/>
                  </a:lnTo>
                  <a:lnTo>
                    <a:pt x="717902" y="155385"/>
                  </a:lnTo>
                  <a:lnTo>
                    <a:pt x="718269" y="153438"/>
                  </a:lnTo>
                  <a:lnTo>
                    <a:pt x="720333" y="148093"/>
                  </a:lnTo>
                  <a:lnTo>
                    <a:pt x="722094" y="142784"/>
                  </a:lnTo>
                  <a:lnTo>
                    <a:pt x="722906" y="141242"/>
                  </a:lnTo>
                  <a:lnTo>
                    <a:pt x="723139" y="140163"/>
                  </a:lnTo>
                  <a:lnTo>
                    <a:pt x="725880" y="134046"/>
                  </a:lnTo>
                  <a:lnTo>
                    <a:pt x="726256" y="133463"/>
                  </a:lnTo>
                  <a:lnTo>
                    <a:pt x="726342" y="133105"/>
                  </a:lnTo>
                  <a:lnTo>
                    <a:pt x="729170" y="127432"/>
                  </a:lnTo>
                  <a:lnTo>
                    <a:pt x="730581" y="125399"/>
                  </a:lnTo>
                  <a:lnTo>
                    <a:pt x="731466" y="123638"/>
                  </a:lnTo>
                  <a:lnTo>
                    <a:pt x="734618" y="119187"/>
                  </a:lnTo>
                  <a:lnTo>
                    <a:pt x="735049" y="118807"/>
                  </a:lnTo>
                  <a:lnTo>
                    <a:pt x="735459" y="118065"/>
                  </a:lnTo>
                  <a:lnTo>
                    <a:pt x="738956" y="113609"/>
                  </a:lnTo>
                  <a:lnTo>
                    <a:pt x="740225" y="112586"/>
                  </a:lnTo>
                  <a:lnTo>
                    <a:pt x="741326" y="110950"/>
                  </a:lnTo>
                  <a:lnTo>
                    <a:pt x="743571" y="108705"/>
                  </a:lnTo>
                  <a:lnTo>
                    <a:pt x="745492" y="106439"/>
                  </a:lnTo>
                  <a:lnTo>
                    <a:pt x="749451" y="103404"/>
                  </a:lnTo>
                  <a:lnTo>
                    <a:pt x="751829" y="100797"/>
                  </a:lnTo>
                  <a:lnTo>
                    <a:pt x="755257" y="98509"/>
                  </a:lnTo>
                  <a:lnTo>
                    <a:pt x="756712" y="97814"/>
                  </a:lnTo>
                  <a:lnTo>
                    <a:pt x="758128" y="96799"/>
                  </a:lnTo>
                  <a:lnTo>
                    <a:pt x="761853" y="94844"/>
                  </a:lnTo>
                  <a:lnTo>
                    <a:pt x="762963" y="94567"/>
                  </a:lnTo>
                  <a:lnTo>
                    <a:pt x="764871" y="93449"/>
                  </a:lnTo>
                  <a:lnTo>
                    <a:pt x="767776" y="92279"/>
                  </a:lnTo>
                  <a:lnTo>
                    <a:pt x="769991" y="91192"/>
                  </a:lnTo>
                  <a:lnTo>
                    <a:pt x="770487" y="91075"/>
                  </a:lnTo>
                  <a:lnTo>
                    <a:pt x="771005" y="90708"/>
                  </a:lnTo>
                  <a:lnTo>
                    <a:pt x="782661" y="87988"/>
                  </a:lnTo>
                  <a:lnTo>
                    <a:pt x="786533" y="87854"/>
                  </a:lnTo>
                  <a:lnTo>
                    <a:pt x="786870" y="87850"/>
                  </a:lnTo>
                  <a:lnTo>
                    <a:pt x="786892" y="87846"/>
                  </a:lnTo>
                  <a:lnTo>
                    <a:pt x="789585" y="87777"/>
                  </a:lnTo>
                  <a:lnTo>
                    <a:pt x="790980" y="87488"/>
                  </a:lnTo>
                  <a:lnTo>
                    <a:pt x="797468" y="86814"/>
                  </a:lnTo>
                  <a:lnTo>
                    <a:pt x="797986" y="86818"/>
                  </a:lnTo>
                  <a:lnTo>
                    <a:pt x="801919" y="86883"/>
                  </a:lnTo>
                  <a:lnTo>
                    <a:pt x="807341" y="86564"/>
                  </a:lnTo>
                  <a:lnTo>
                    <a:pt x="809253" y="86503"/>
                  </a:lnTo>
                  <a:lnTo>
                    <a:pt x="811321" y="86572"/>
                  </a:lnTo>
                  <a:lnTo>
                    <a:pt x="817313" y="86970"/>
                  </a:lnTo>
                  <a:lnTo>
                    <a:pt x="817611" y="87052"/>
                  </a:lnTo>
                  <a:lnTo>
                    <a:pt x="819001" y="87138"/>
                  </a:lnTo>
                  <a:lnTo>
                    <a:pt x="825442" y="87941"/>
                  </a:lnTo>
                  <a:lnTo>
                    <a:pt x="826465" y="88269"/>
                  </a:lnTo>
                  <a:lnTo>
                    <a:pt x="828555" y="88511"/>
                  </a:lnTo>
                  <a:lnTo>
                    <a:pt x="835444" y="90125"/>
                  </a:lnTo>
                  <a:lnTo>
                    <a:pt x="836347" y="90509"/>
                  </a:lnTo>
                  <a:lnTo>
                    <a:pt x="837383" y="90669"/>
                  </a:lnTo>
                  <a:lnTo>
                    <a:pt x="843889" y="92694"/>
                  </a:lnTo>
                  <a:lnTo>
                    <a:pt x="845201" y="93354"/>
                  </a:lnTo>
                  <a:lnTo>
                    <a:pt x="846233" y="93562"/>
                  </a:lnTo>
                  <a:lnTo>
                    <a:pt x="853118" y="96385"/>
                  </a:lnTo>
                  <a:lnTo>
                    <a:pt x="853468" y="96596"/>
                  </a:lnTo>
                  <a:lnTo>
                    <a:pt x="853701" y="96648"/>
                  </a:lnTo>
                  <a:lnTo>
                    <a:pt x="860966" y="99869"/>
                  </a:lnTo>
                  <a:lnTo>
                    <a:pt x="862918" y="101112"/>
                  </a:lnTo>
                  <a:lnTo>
                    <a:pt x="865020" y="102088"/>
                  </a:lnTo>
                  <a:lnTo>
                    <a:pt x="871085" y="106003"/>
                  </a:lnTo>
                  <a:lnTo>
                    <a:pt x="871176" y="106102"/>
                  </a:lnTo>
                  <a:lnTo>
                    <a:pt x="871366" y="106193"/>
                  </a:lnTo>
                  <a:lnTo>
                    <a:pt x="876477" y="109603"/>
                  </a:lnTo>
                  <a:lnTo>
                    <a:pt x="882435" y="112802"/>
                  </a:lnTo>
                  <a:lnTo>
                    <a:pt x="883397" y="113510"/>
                  </a:lnTo>
                  <a:lnTo>
                    <a:pt x="884369" y="113959"/>
                  </a:lnTo>
                  <a:lnTo>
                    <a:pt x="891638" y="118626"/>
                  </a:lnTo>
                  <a:lnTo>
                    <a:pt x="892191" y="119217"/>
                  </a:lnTo>
                  <a:lnTo>
                    <a:pt x="893391" y="119856"/>
                  </a:lnTo>
                  <a:lnTo>
                    <a:pt x="899754" y="124626"/>
                  </a:lnTo>
                  <a:lnTo>
                    <a:pt x="900173" y="125123"/>
                  </a:lnTo>
                  <a:lnTo>
                    <a:pt x="900941" y="125572"/>
                  </a:lnTo>
                  <a:lnTo>
                    <a:pt x="908915" y="132211"/>
                  </a:lnTo>
                  <a:lnTo>
                    <a:pt x="910046" y="133670"/>
                  </a:lnTo>
                  <a:lnTo>
                    <a:pt x="911695" y="134840"/>
                  </a:lnTo>
                  <a:lnTo>
                    <a:pt x="915965" y="139395"/>
                  </a:lnTo>
                  <a:lnTo>
                    <a:pt x="921637" y="143871"/>
                  </a:lnTo>
                  <a:lnTo>
                    <a:pt x="923890" y="146660"/>
                  </a:lnTo>
                  <a:lnTo>
                    <a:pt x="926684" y="148905"/>
                  </a:lnTo>
                  <a:lnTo>
                    <a:pt x="932878" y="156654"/>
                  </a:lnTo>
                  <a:lnTo>
                    <a:pt x="938594" y="163177"/>
                  </a:lnTo>
                  <a:lnTo>
                    <a:pt x="939410" y="164519"/>
                  </a:lnTo>
                  <a:lnTo>
                    <a:pt x="940265" y="165249"/>
                  </a:lnTo>
                  <a:lnTo>
                    <a:pt x="946041" y="173058"/>
                  </a:lnTo>
                  <a:lnTo>
                    <a:pt x="946757" y="174423"/>
                  </a:lnTo>
                  <a:lnTo>
                    <a:pt x="948009" y="176046"/>
                  </a:lnTo>
                  <a:lnTo>
                    <a:pt x="952969" y="184580"/>
                  </a:lnTo>
                  <a:lnTo>
                    <a:pt x="953367" y="185517"/>
                  </a:lnTo>
                  <a:lnTo>
                    <a:pt x="953880" y="186251"/>
                  </a:lnTo>
                  <a:lnTo>
                    <a:pt x="958020" y="194376"/>
                  </a:lnTo>
                  <a:lnTo>
                    <a:pt x="958189" y="195075"/>
                  </a:lnTo>
                  <a:lnTo>
                    <a:pt x="958849" y="196124"/>
                  </a:lnTo>
                  <a:lnTo>
                    <a:pt x="962596" y="204611"/>
                  </a:lnTo>
                  <a:lnTo>
                    <a:pt x="962929" y="206169"/>
                  </a:lnTo>
                  <a:lnTo>
                    <a:pt x="963960" y="208259"/>
                  </a:lnTo>
                  <a:lnTo>
                    <a:pt x="966356" y="216068"/>
                  </a:lnTo>
                  <a:lnTo>
                    <a:pt x="969762" y="225069"/>
                  </a:lnTo>
                  <a:lnTo>
                    <a:pt x="970078" y="226766"/>
                  </a:lnTo>
                  <a:lnTo>
                    <a:pt x="970859" y="228531"/>
                  </a:lnTo>
                  <a:lnTo>
                    <a:pt x="973626" y="239298"/>
                  </a:lnTo>
                  <a:lnTo>
                    <a:pt x="973881" y="241275"/>
                  </a:lnTo>
                  <a:lnTo>
                    <a:pt x="974269" y="242384"/>
                  </a:lnTo>
                  <a:lnTo>
                    <a:pt x="975914" y="252797"/>
                  </a:lnTo>
                  <a:lnTo>
                    <a:pt x="975918" y="252849"/>
                  </a:lnTo>
                  <a:lnTo>
                    <a:pt x="977835" y="264310"/>
                  </a:lnTo>
                  <a:lnTo>
                    <a:pt x="977960" y="265813"/>
                  </a:lnTo>
                  <a:lnTo>
                    <a:pt x="978107" y="266296"/>
                  </a:lnTo>
                  <a:lnTo>
                    <a:pt x="979273" y="277153"/>
                  </a:lnTo>
                  <a:lnTo>
                    <a:pt x="979368" y="278884"/>
                  </a:lnTo>
                  <a:lnTo>
                    <a:pt x="979428" y="279126"/>
                  </a:lnTo>
                  <a:lnTo>
                    <a:pt x="980007" y="291240"/>
                  </a:lnTo>
                  <a:lnTo>
                    <a:pt x="980045" y="292789"/>
                  </a:lnTo>
                  <a:lnTo>
                    <a:pt x="980041" y="293307"/>
                  </a:lnTo>
                  <a:lnTo>
                    <a:pt x="979838" y="305507"/>
                  </a:lnTo>
                  <a:lnTo>
                    <a:pt x="979838" y="305507"/>
                  </a:lnTo>
                  <a:lnTo>
                    <a:pt x="979635" y="317305"/>
                  </a:lnTo>
                  <a:lnTo>
                    <a:pt x="979635" y="317305"/>
                  </a:lnTo>
                  <a:lnTo>
                    <a:pt x="979458" y="328642"/>
                  </a:lnTo>
                  <a:lnTo>
                    <a:pt x="979394" y="328940"/>
                  </a:lnTo>
                  <a:lnTo>
                    <a:pt x="979014" y="333347"/>
                  </a:lnTo>
                  <a:lnTo>
                    <a:pt x="977326" y="343069"/>
                  </a:lnTo>
                  <a:lnTo>
                    <a:pt x="977002" y="352769"/>
                  </a:lnTo>
                  <a:lnTo>
                    <a:pt x="976920" y="353132"/>
                  </a:lnTo>
                  <a:lnTo>
                    <a:pt x="976704" y="356067"/>
                  </a:lnTo>
                  <a:lnTo>
                    <a:pt x="975029" y="367615"/>
                  </a:lnTo>
                  <a:lnTo>
                    <a:pt x="975025" y="367637"/>
                  </a:lnTo>
                  <a:lnTo>
                    <a:pt x="973449" y="378300"/>
                  </a:lnTo>
                  <a:lnTo>
                    <a:pt x="973078" y="379370"/>
                  </a:lnTo>
                  <a:lnTo>
                    <a:pt x="972849" y="381205"/>
                  </a:lnTo>
                  <a:lnTo>
                    <a:pt x="969987" y="392399"/>
                  </a:lnTo>
                  <a:lnTo>
                    <a:pt x="969128" y="394311"/>
                  </a:lnTo>
                  <a:lnTo>
                    <a:pt x="968821" y="395896"/>
                  </a:lnTo>
                  <a:lnTo>
                    <a:pt x="965117" y="405177"/>
                  </a:lnTo>
                  <a:lnTo>
                    <a:pt x="961789" y="414808"/>
                  </a:lnTo>
                  <a:lnTo>
                    <a:pt x="961327" y="415667"/>
                  </a:lnTo>
                  <a:lnTo>
                    <a:pt x="961198" y="416328"/>
                  </a:lnTo>
                  <a:lnTo>
                    <a:pt x="957191" y="425955"/>
                  </a:lnTo>
                  <a:lnTo>
                    <a:pt x="956630" y="426874"/>
                  </a:lnTo>
                  <a:lnTo>
                    <a:pt x="956496" y="427457"/>
                  </a:lnTo>
                  <a:lnTo>
                    <a:pt x="951614" y="437408"/>
                  </a:lnTo>
                  <a:lnTo>
                    <a:pt x="950712" y="438724"/>
                  </a:lnTo>
                  <a:lnTo>
                    <a:pt x="950077" y="440110"/>
                  </a:lnTo>
                  <a:lnTo>
                    <a:pt x="944504" y="448869"/>
                  </a:lnTo>
                  <a:lnTo>
                    <a:pt x="944202" y="449154"/>
                  </a:lnTo>
                  <a:lnTo>
                    <a:pt x="943887" y="449784"/>
                  </a:lnTo>
                  <a:lnTo>
                    <a:pt x="940580" y="454542"/>
                  </a:lnTo>
                  <a:lnTo>
                    <a:pt x="945216" y="457317"/>
                  </a:lnTo>
                  <a:lnTo>
                    <a:pt x="945838" y="457956"/>
                  </a:lnTo>
                  <a:lnTo>
                    <a:pt x="947293" y="458707"/>
                  </a:lnTo>
                  <a:lnTo>
                    <a:pt x="953462" y="463180"/>
                  </a:lnTo>
                  <a:lnTo>
                    <a:pt x="959782" y="466789"/>
                  </a:lnTo>
                  <a:lnTo>
                    <a:pt x="965558" y="469763"/>
                  </a:lnTo>
                  <a:lnTo>
                    <a:pt x="973989" y="473269"/>
                  </a:lnTo>
                  <a:lnTo>
                    <a:pt x="975862" y="474413"/>
                  </a:lnTo>
                  <a:lnTo>
                    <a:pt x="976821" y="474659"/>
                  </a:lnTo>
                  <a:lnTo>
                    <a:pt x="982031" y="477538"/>
                  </a:lnTo>
                  <a:lnTo>
                    <a:pt x="988407" y="479727"/>
                  </a:lnTo>
                  <a:lnTo>
                    <a:pt x="988770" y="479921"/>
                  </a:lnTo>
                  <a:lnTo>
                    <a:pt x="989068" y="479977"/>
                  </a:lnTo>
                  <a:lnTo>
                    <a:pt x="997167" y="483029"/>
                  </a:lnTo>
                  <a:lnTo>
                    <a:pt x="1003914" y="485455"/>
                  </a:lnTo>
                  <a:lnTo>
                    <a:pt x="1011292" y="487558"/>
                  </a:lnTo>
                  <a:lnTo>
                    <a:pt x="1011754" y="487778"/>
                  </a:lnTo>
                  <a:lnTo>
                    <a:pt x="1012207" y="487847"/>
                  </a:lnTo>
                  <a:lnTo>
                    <a:pt x="1020198" y="490459"/>
                  </a:lnTo>
                  <a:lnTo>
                    <a:pt x="1025956" y="492021"/>
                  </a:lnTo>
                  <a:lnTo>
                    <a:pt x="1032825" y="493450"/>
                  </a:lnTo>
                  <a:lnTo>
                    <a:pt x="1038942" y="494612"/>
                  </a:lnTo>
                  <a:lnTo>
                    <a:pt x="1045646" y="495169"/>
                  </a:lnTo>
                  <a:lnTo>
                    <a:pt x="1045862" y="495229"/>
                  </a:lnTo>
                  <a:lnTo>
                    <a:pt x="1046699" y="495276"/>
                  </a:lnTo>
                  <a:lnTo>
                    <a:pt x="1053753" y="496131"/>
                  </a:lnTo>
                  <a:lnTo>
                    <a:pt x="1059948" y="496071"/>
                  </a:lnTo>
                  <a:lnTo>
                    <a:pt x="1059987" y="496071"/>
                  </a:lnTo>
                  <a:lnTo>
                    <a:pt x="1059987" y="496071"/>
                  </a:lnTo>
                  <a:lnTo>
                    <a:pt x="1066886" y="496015"/>
                  </a:lnTo>
                  <a:lnTo>
                    <a:pt x="1073244" y="495087"/>
                  </a:lnTo>
                  <a:lnTo>
                    <a:pt x="1074345" y="495005"/>
                  </a:lnTo>
                  <a:lnTo>
                    <a:pt x="1074665" y="494910"/>
                  </a:lnTo>
                  <a:lnTo>
                    <a:pt x="1081598" y="494184"/>
                  </a:lnTo>
                  <a:lnTo>
                    <a:pt x="1088708" y="492824"/>
                  </a:lnTo>
                  <a:lnTo>
                    <a:pt x="1089204" y="492773"/>
                  </a:lnTo>
                  <a:lnTo>
                    <a:pt x="1089416" y="492699"/>
                  </a:lnTo>
                  <a:lnTo>
                    <a:pt x="1097894" y="491219"/>
                  </a:lnTo>
                  <a:lnTo>
                    <a:pt x="1103973" y="489893"/>
                  </a:lnTo>
                  <a:lnTo>
                    <a:pt x="1111026" y="487243"/>
                  </a:lnTo>
                  <a:lnTo>
                    <a:pt x="1111398" y="487174"/>
                  </a:lnTo>
                  <a:lnTo>
                    <a:pt x="1111743" y="486984"/>
                  </a:lnTo>
                  <a:lnTo>
                    <a:pt x="1119993" y="484044"/>
                  </a:lnTo>
                  <a:lnTo>
                    <a:pt x="1127435" y="480888"/>
                  </a:lnTo>
                  <a:lnTo>
                    <a:pt x="1127660" y="480841"/>
                  </a:lnTo>
                  <a:lnTo>
                    <a:pt x="1127884" y="480707"/>
                  </a:lnTo>
                  <a:lnTo>
                    <a:pt x="1137088" y="476899"/>
                  </a:lnTo>
                  <a:lnTo>
                    <a:pt x="1144487" y="473415"/>
                  </a:lnTo>
                  <a:lnTo>
                    <a:pt x="1150850" y="470130"/>
                  </a:lnTo>
                  <a:lnTo>
                    <a:pt x="1156605" y="466301"/>
                  </a:lnTo>
                  <a:lnTo>
                    <a:pt x="1164082" y="460840"/>
                  </a:lnTo>
                  <a:lnTo>
                    <a:pt x="1172362" y="454602"/>
                  </a:lnTo>
                  <a:lnTo>
                    <a:pt x="1178954" y="449284"/>
                  </a:lnTo>
                  <a:lnTo>
                    <a:pt x="1186500" y="442817"/>
                  </a:lnTo>
                  <a:lnTo>
                    <a:pt x="1193813" y="436199"/>
                  </a:lnTo>
                  <a:lnTo>
                    <a:pt x="1200211" y="429801"/>
                  </a:lnTo>
                  <a:lnTo>
                    <a:pt x="1206647" y="422795"/>
                  </a:lnTo>
                  <a:lnTo>
                    <a:pt x="1211512" y="416846"/>
                  </a:lnTo>
                  <a:lnTo>
                    <a:pt x="1212190" y="415685"/>
                  </a:lnTo>
                  <a:lnTo>
                    <a:pt x="1211793" y="415387"/>
                  </a:lnTo>
                  <a:lnTo>
                    <a:pt x="1205931" y="408743"/>
                  </a:lnTo>
                  <a:lnTo>
                    <a:pt x="1205331" y="407759"/>
                  </a:lnTo>
                  <a:lnTo>
                    <a:pt x="1204657" y="407210"/>
                  </a:lnTo>
                  <a:lnTo>
                    <a:pt x="1198972" y="399906"/>
                  </a:lnTo>
                  <a:lnTo>
                    <a:pt x="1193809" y="393530"/>
                  </a:lnTo>
                  <a:lnTo>
                    <a:pt x="1193787" y="393495"/>
                  </a:lnTo>
                  <a:lnTo>
                    <a:pt x="1193761" y="393474"/>
                  </a:lnTo>
                  <a:lnTo>
                    <a:pt x="1188361" y="386813"/>
                  </a:lnTo>
                  <a:lnTo>
                    <a:pt x="1187230" y="384818"/>
                  </a:lnTo>
                  <a:lnTo>
                    <a:pt x="1186263" y="383912"/>
                  </a:lnTo>
                  <a:lnTo>
                    <a:pt x="1181743" y="376854"/>
                  </a:lnTo>
                  <a:lnTo>
                    <a:pt x="1176942" y="370339"/>
                  </a:lnTo>
                  <a:lnTo>
                    <a:pt x="1175967" y="368474"/>
                  </a:lnTo>
                  <a:lnTo>
                    <a:pt x="1174356" y="366217"/>
                  </a:lnTo>
                  <a:lnTo>
                    <a:pt x="1170281" y="358450"/>
                  </a:lnTo>
                  <a:lnTo>
                    <a:pt x="1166435" y="351807"/>
                  </a:lnTo>
                  <a:lnTo>
                    <a:pt x="1165999" y="350779"/>
                  </a:lnTo>
                  <a:lnTo>
                    <a:pt x="1165446" y="349980"/>
                  </a:lnTo>
                  <a:lnTo>
                    <a:pt x="1161207" y="341515"/>
                  </a:lnTo>
                  <a:lnTo>
                    <a:pt x="1161043" y="340829"/>
                  </a:lnTo>
                  <a:lnTo>
                    <a:pt x="1160417" y="339823"/>
                  </a:lnTo>
                  <a:lnTo>
                    <a:pt x="1156635" y="331141"/>
                  </a:lnTo>
                  <a:lnTo>
                    <a:pt x="1152715" y="322961"/>
                  </a:lnTo>
                  <a:lnTo>
                    <a:pt x="1152435" y="321722"/>
                  </a:lnTo>
                  <a:lnTo>
                    <a:pt x="1151425" y="319878"/>
                  </a:lnTo>
                  <a:lnTo>
                    <a:pt x="1148493" y="311758"/>
                  </a:lnTo>
                  <a:lnTo>
                    <a:pt x="1145105" y="304985"/>
                  </a:lnTo>
                  <a:lnTo>
                    <a:pt x="1145005" y="304566"/>
                  </a:lnTo>
                  <a:lnTo>
                    <a:pt x="1144625" y="303992"/>
                  </a:lnTo>
                  <a:lnTo>
                    <a:pt x="1140710" y="295569"/>
                  </a:lnTo>
                  <a:lnTo>
                    <a:pt x="1140347" y="293951"/>
                  </a:lnTo>
                  <a:lnTo>
                    <a:pt x="1139147" y="291550"/>
                  </a:lnTo>
                  <a:lnTo>
                    <a:pt x="1136738" y="283879"/>
                  </a:lnTo>
                  <a:lnTo>
                    <a:pt x="1133803" y="276873"/>
                  </a:lnTo>
                  <a:lnTo>
                    <a:pt x="1133777" y="276760"/>
                  </a:lnTo>
                  <a:lnTo>
                    <a:pt x="1133721" y="276670"/>
                  </a:lnTo>
                  <a:lnTo>
                    <a:pt x="1130194" y="268265"/>
                  </a:lnTo>
                  <a:lnTo>
                    <a:pt x="1129844" y="266538"/>
                  </a:lnTo>
                  <a:lnTo>
                    <a:pt x="1128843" y="264401"/>
                  </a:lnTo>
                  <a:lnTo>
                    <a:pt x="1126477" y="256004"/>
                  </a:lnTo>
                  <a:lnTo>
                    <a:pt x="1126468" y="255948"/>
                  </a:lnTo>
                  <a:lnTo>
                    <a:pt x="1123818" y="246883"/>
                  </a:lnTo>
                  <a:lnTo>
                    <a:pt x="1123813" y="246861"/>
                  </a:lnTo>
                  <a:lnTo>
                    <a:pt x="1121297" y="238974"/>
                  </a:lnTo>
                  <a:lnTo>
                    <a:pt x="1120878" y="236328"/>
                  </a:lnTo>
                  <a:lnTo>
                    <a:pt x="1120174" y="234359"/>
                  </a:lnTo>
                  <a:lnTo>
                    <a:pt x="1119186" y="228428"/>
                  </a:lnTo>
                  <a:lnTo>
                    <a:pt x="1117070" y="223278"/>
                  </a:lnTo>
                  <a:lnTo>
                    <a:pt x="1116449" y="220143"/>
                  </a:lnTo>
                  <a:lnTo>
                    <a:pt x="1115071" y="216288"/>
                  </a:lnTo>
                  <a:lnTo>
                    <a:pt x="1113526" y="207050"/>
                  </a:lnTo>
                  <a:lnTo>
                    <a:pt x="1113522" y="207011"/>
                  </a:lnTo>
                  <a:lnTo>
                    <a:pt x="1112037" y="198874"/>
                  </a:lnTo>
                  <a:lnTo>
                    <a:pt x="1111933" y="197738"/>
                  </a:lnTo>
                  <a:lnTo>
                    <a:pt x="1111786" y="197294"/>
                  </a:lnTo>
                  <a:lnTo>
                    <a:pt x="1110780" y="189933"/>
                  </a:lnTo>
                  <a:lnTo>
                    <a:pt x="1109459" y="184006"/>
                  </a:lnTo>
                  <a:lnTo>
                    <a:pt x="1109157" y="181334"/>
                  </a:lnTo>
                  <a:lnTo>
                    <a:pt x="1108842" y="180276"/>
                  </a:lnTo>
                  <a:lnTo>
                    <a:pt x="1107974" y="172182"/>
                  </a:lnTo>
                  <a:lnTo>
                    <a:pt x="1107815" y="169229"/>
                  </a:lnTo>
                  <a:lnTo>
                    <a:pt x="1107789" y="169100"/>
                  </a:lnTo>
                  <a:lnTo>
                    <a:pt x="1107711" y="163414"/>
                  </a:lnTo>
                  <a:lnTo>
                    <a:pt x="1107158" y="159037"/>
                  </a:lnTo>
                  <a:lnTo>
                    <a:pt x="1106895" y="154918"/>
                  </a:lnTo>
                  <a:lnTo>
                    <a:pt x="1106895" y="154918"/>
                  </a:lnTo>
                  <a:lnTo>
                    <a:pt x="1107042" y="151897"/>
                  </a:lnTo>
                  <a:lnTo>
                    <a:pt x="1107780" y="144105"/>
                  </a:lnTo>
                  <a:lnTo>
                    <a:pt x="1108143" y="138303"/>
                  </a:lnTo>
                  <a:lnTo>
                    <a:pt x="1108143" y="138298"/>
                  </a:lnTo>
                  <a:lnTo>
                    <a:pt x="1108527" y="131745"/>
                  </a:lnTo>
                  <a:lnTo>
                    <a:pt x="1108877" y="130390"/>
                  </a:lnTo>
                  <a:lnTo>
                    <a:pt x="1109421" y="125969"/>
                  </a:lnTo>
                  <a:lnTo>
                    <a:pt x="1111039" y="119463"/>
                  </a:lnTo>
                  <a:lnTo>
                    <a:pt x="1112222" y="116800"/>
                  </a:lnTo>
                  <a:lnTo>
                    <a:pt x="1112619" y="114853"/>
                  </a:lnTo>
                  <a:lnTo>
                    <a:pt x="1115058" y="109150"/>
                  </a:lnTo>
                  <a:lnTo>
                    <a:pt x="1115084" y="109103"/>
                  </a:lnTo>
                  <a:lnTo>
                    <a:pt x="1116993" y="104682"/>
                  </a:lnTo>
                  <a:lnTo>
                    <a:pt x="1117990" y="103089"/>
                  </a:lnTo>
                  <a:lnTo>
                    <a:pt x="1118836" y="101142"/>
                  </a:lnTo>
                  <a:lnTo>
                    <a:pt x="1121271" y="97071"/>
                  </a:lnTo>
                  <a:lnTo>
                    <a:pt x="1122630" y="95750"/>
                  </a:lnTo>
                  <a:lnTo>
                    <a:pt x="1124413" y="92763"/>
                  </a:lnTo>
                  <a:lnTo>
                    <a:pt x="1127539" y="89145"/>
                  </a:lnTo>
                  <a:lnTo>
                    <a:pt x="1129119" y="87949"/>
                  </a:lnTo>
                  <a:lnTo>
                    <a:pt x="1130323" y="86309"/>
                  </a:lnTo>
                  <a:lnTo>
                    <a:pt x="1134221" y="82799"/>
                  </a:lnTo>
                  <a:lnTo>
                    <a:pt x="1134360" y="82713"/>
                  </a:lnTo>
                  <a:lnTo>
                    <a:pt x="1134494" y="82553"/>
                  </a:lnTo>
                  <a:lnTo>
                    <a:pt x="1142104" y="77567"/>
                  </a:lnTo>
                  <a:lnTo>
                    <a:pt x="1145411" y="76013"/>
                  </a:lnTo>
                  <a:lnTo>
                    <a:pt x="1145415" y="76009"/>
                  </a:lnTo>
                  <a:lnTo>
                    <a:pt x="1148606" y="74407"/>
                  </a:lnTo>
                  <a:lnTo>
                    <a:pt x="1149633" y="74165"/>
                  </a:lnTo>
                  <a:lnTo>
                    <a:pt x="1151226" y="73229"/>
                  </a:lnTo>
                  <a:lnTo>
                    <a:pt x="1154939" y="71735"/>
                  </a:lnTo>
                  <a:lnTo>
                    <a:pt x="1156031" y="71523"/>
                  </a:lnTo>
                  <a:lnTo>
                    <a:pt x="1157248" y="70902"/>
                  </a:lnTo>
                  <a:lnTo>
                    <a:pt x="1162109" y="69335"/>
                  </a:lnTo>
                  <a:lnTo>
                    <a:pt x="1172198" y="67720"/>
                  </a:lnTo>
                  <a:lnTo>
                    <a:pt x="1173303" y="67720"/>
                  </a:lnTo>
                  <a:lnTo>
                    <a:pt x="1173920" y="67599"/>
                  </a:lnTo>
                  <a:lnTo>
                    <a:pt x="1180443" y="66934"/>
                  </a:lnTo>
                  <a:lnTo>
                    <a:pt x="1185157" y="66934"/>
                  </a:lnTo>
                  <a:lnTo>
                    <a:pt x="1185714" y="66943"/>
                  </a:lnTo>
                  <a:lnTo>
                    <a:pt x="1189669" y="67008"/>
                  </a:lnTo>
                  <a:lnTo>
                    <a:pt x="1190040" y="67090"/>
                  </a:lnTo>
                  <a:lnTo>
                    <a:pt x="1194836" y="67522"/>
                  </a:lnTo>
                  <a:lnTo>
                    <a:pt x="1199356" y="68337"/>
                  </a:lnTo>
                  <a:lnTo>
                    <a:pt x="1199382" y="68350"/>
                  </a:lnTo>
                  <a:lnTo>
                    <a:pt x="1203677" y="69123"/>
                  </a:lnTo>
                  <a:lnTo>
                    <a:pt x="1204696" y="69507"/>
                  </a:lnTo>
                  <a:lnTo>
                    <a:pt x="1206185" y="69706"/>
                  </a:lnTo>
                  <a:lnTo>
                    <a:pt x="1210731" y="70941"/>
                  </a:lnTo>
                  <a:lnTo>
                    <a:pt x="1210822" y="70984"/>
                  </a:lnTo>
                  <a:lnTo>
                    <a:pt x="1210878" y="70988"/>
                  </a:lnTo>
                  <a:lnTo>
                    <a:pt x="1216602" y="72620"/>
                  </a:lnTo>
                  <a:lnTo>
                    <a:pt x="1219296" y="73906"/>
                  </a:lnTo>
                  <a:lnTo>
                    <a:pt x="1221014" y="74282"/>
                  </a:lnTo>
                  <a:lnTo>
                    <a:pt x="1225909" y="76535"/>
                  </a:lnTo>
                  <a:lnTo>
                    <a:pt x="1231021" y="78716"/>
                  </a:lnTo>
                  <a:lnTo>
                    <a:pt x="1232484" y="79626"/>
                  </a:lnTo>
                  <a:lnTo>
                    <a:pt x="1234349" y="80416"/>
                  </a:lnTo>
                  <a:lnTo>
                    <a:pt x="1238368" y="82760"/>
                  </a:lnTo>
                  <a:lnTo>
                    <a:pt x="1244451" y="85877"/>
                  </a:lnTo>
                  <a:lnTo>
                    <a:pt x="1245064" y="86313"/>
                  </a:lnTo>
                  <a:lnTo>
                    <a:pt x="1245750" y="86603"/>
                  </a:lnTo>
                  <a:lnTo>
                    <a:pt x="1251841" y="90138"/>
                  </a:lnTo>
                  <a:lnTo>
                    <a:pt x="1251850" y="90147"/>
                  </a:lnTo>
                  <a:lnTo>
                    <a:pt x="1258343" y="93846"/>
                  </a:lnTo>
                  <a:lnTo>
                    <a:pt x="1259690" y="94878"/>
                  </a:lnTo>
                  <a:lnTo>
                    <a:pt x="1260864" y="95470"/>
                  </a:lnTo>
                  <a:lnTo>
                    <a:pt x="1266256" y="99286"/>
                  </a:lnTo>
                  <a:lnTo>
                    <a:pt x="1272140" y="103067"/>
                  </a:lnTo>
                  <a:lnTo>
                    <a:pt x="1274013" y="105075"/>
                  </a:lnTo>
                  <a:lnTo>
                    <a:pt x="1277588" y="107505"/>
                  </a:lnTo>
                  <a:lnTo>
                    <a:pt x="1281568" y="111524"/>
                  </a:lnTo>
                  <a:lnTo>
                    <a:pt x="1285764" y="114684"/>
                  </a:lnTo>
                  <a:lnTo>
                    <a:pt x="1287512" y="116778"/>
                  </a:lnTo>
                  <a:lnTo>
                    <a:pt x="1290163" y="118695"/>
                  </a:lnTo>
                  <a:lnTo>
                    <a:pt x="1296539" y="125637"/>
                  </a:lnTo>
                  <a:lnTo>
                    <a:pt x="1297424" y="127044"/>
                  </a:lnTo>
                  <a:lnTo>
                    <a:pt x="1300861" y="131512"/>
                  </a:lnTo>
                  <a:lnTo>
                    <a:pt x="1305095" y="138821"/>
                  </a:lnTo>
                  <a:lnTo>
                    <a:pt x="1305113" y="138855"/>
                  </a:lnTo>
                  <a:lnTo>
                    <a:pt x="1310056" y="147208"/>
                  </a:lnTo>
                  <a:lnTo>
                    <a:pt x="1310444" y="148119"/>
                  </a:lnTo>
                  <a:lnTo>
                    <a:pt x="1310971" y="148853"/>
                  </a:lnTo>
                  <a:lnTo>
                    <a:pt x="1315201" y="156922"/>
                  </a:lnTo>
                  <a:lnTo>
                    <a:pt x="1315443" y="157880"/>
                  </a:lnTo>
                  <a:lnTo>
                    <a:pt x="1316402" y="159443"/>
                  </a:lnTo>
                  <a:lnTo>
                    <a:pt x="1319855" y="167477"/>
                  </a:lnTo>
                  <a:lnTo>
                    <a:pt x="1319972" y="168033"/>
                  </a:lnTo>
                  <a:lnTo>
                    <a:pt x="1320343" y="168677"/>
                  </a:lnTo>
                  <a:lnTo>
                    <a:pt x="1323797" y="177488"/>
                  </a:lnTo>
                  <a:lnTo>
                    <a:pt x="1324280" y="180000"/>
                  </a:lnTo>
                  <a:lnTo>
                    <a:pt x="1325411" y="182784"/>
                  </a:lnTo>
                  <a:lnTo>
                    <a:pt x="1327332" y="191595"/>
                  </a:lnTo>
                  <a:lnTo>
                    <a:pt x="1327336" y="191621"/>
                  </a:lnTo>
                  <a:lnTo>
                    <a:pt x="1329525" y="200713"/>
                  </a:lnTo>
                  <a:lnTo>
                    <a:pt x="1330004" y="204676"/>
                  </a:lnTo>
                  <a:lnTo>
                    <a:pt x="1330389" y="206070"/>
                  </a:lnTo>
                  <a:lnTo>
                    <a:pt x="1331166" y="215770"/>
                  </a:lnTo>
                  <a:lnTo>
                    <a:pt x="1331200" y="216604"/>
                  </a:lnTo>
                  <a:lnTo>
                    <a:pt x="1331230" y="216720"/>
                  </a:lnTo>
                  <a:lnTo>
                    <a:pt x="1331809" y="227249"/>
                  </a:lnTo>
                  <a:lnTo>
                    <a:pt x="1331861" y="229157"/>
                  </a:lnTo>
                  <a:lnTo>
                    <a:pt x="1331856" y="229770"/>
                  </a:lnTo>
                  <a:lnTo>
                    <a:pt x="1331653" y="240796"/>
                  </a:lnTo>
                  <a:lnTo>
                    <a:pt x="1331653" y="240796"/>
                  </a:lnTo>
                  <a:lnTo>
                    <a:pt x="1331451" y="252534"/>
                  </a:lnTo>
                  <a:lnTo>
                    <a:pt x="1331425" y="252659"/>
                  </a:lnTo>
                  <a:lnTo>
                    <a:pt x="1331321" y="254908"/>
                  </a:lnTo>
                  <a:lnTo>
                    <a:pt x="1330440" y="264651"/>
                  </a:lnTo>
                  <a:lnTo>
                    <a:pt x="1330009" y="276368"/>
                  </a:lnTo>
                  <a:lnTo>
                    <a:pt x="1329879" y="276925"/>
                  </a:lnTo>
                  <a:lnTo>
                    <a:pt x="1329555" y="280667"/>
                  </a:lnTo>
                  <a:lnTo>
                    <a:pt x="1327682" y="291507"/>
                  </a:lnTo>
                  <a:lnTo>
                    <a:pt x="1326499" y="302347"/>
                  </a:lnTo>
                  <a:lnTo>
                    <a:pt x="1326266" y="303111"/>
                  </a:lnTo>
                  <a:lnTo>
                    <a:pt x="1326076" y="305028"/>
                  </a:lnTo>
                  <a:lnTo>
                    <a:pt x="1323291" y="318985"/>
                  </a:lnTo>
                  <a:lnTo>
                    <a:pt x="1323166" y="319308"/>
                  </a:lnTo>
                  <a:lnTo>
                    <a:pt x="1323110" y="319783"/>
                  </a:lnTo>
                  <a:lnTo>
                    <a:pt x="1320317" y="331784"/>
                  </a:lnTo>
                  <a:lnTo>
                    <a:pt x="1319769" y="333067"/>
                  </a:lnTo>
                  <a:lnTo>
                    <a:pt x="1319544" y="334444"/>
                  </a:lnTo>
                  <a:lnTo>
                    <a:pt x="1315206" y="347494"/>
                  </a:lnTo>
                  <a:lnTo>
                    <a:pt x="1311420" y="359625"/>
                  </a:lnTo>
                  <a:lnTo>
                    <a:pt x="1311174" y="360121"/>
                  </a:lnTo>
                  <a:lnTo>
                    <a:pt x="1311096" y="360566"/>
                  </a:lnTo>
                  <a:lnTo>
                    <a:pt x="1306701" y="372964"/>
                  </a:lnTo>
                  <a:lnTo>
                    <a:pt x="1306537" y="373266"/>
                  </a:lnTo>
                  <a:lnTo>
                    <a:pt x="1306499" y="373495"/>
                  </a:lnTo>
                  <a:lnTo>
                    <a:pt x="1302194" y="384749"/>
                  </a:lnTo>
                  <a:lnTo>
                    <a:pt x="1301327" y="386256"/>
                  </a:lnTo>
                  <a:lnTo>
                    <a:pt x="1301111" y="387193"/>
                  </a:lnTo>
                  <a:lnTo>
                    <a:pt x="1295628" y="398404"/>
                  </a:lnTo>
                  <a:lnTo>
                    <a:pt x="1295356" y="399038"/>
                  </a:lnTo>
                  <a:lnTo>
                    <a:pt x="1297761" y="400359"/>
                  </a:lnTo>
                  <a:lnTo>
                    <a:pt x="1304824" y="403183"/>
                  </a:lnTo>
                  <a:lnTo>
                    <a:pt x="1306179" y="403986"/>
                  </a:lnTo>
                  <a:lnTo>
                    <a:pt x="1307008" y="404180"/>
                  </a:lnTo>
                  <a:lnTo>
                    <a:pt x="1313121" y="407232"/>
                  </a:lnTo>
                  <a:lnTo>
                    <a:pt x="1319674" y="409542"/>
                  </a:lnTo>
                  <a:lnTo>
                    <a:pt x="1328550" y="412374"/>
                  </a:lnTo>
                  <a:lnTo>
                    <a:pt x="1335785" y="414437"/>
                  </a:lnTo>
                  <a:lnTo>
                    <a:pt x="1342157" y="416021"/>
                  </a:lnTo>
                  <a:lnTo>
                    <a:pt x="1349621" y="417442"/>
                  </a:lnTo>
                  <a:lnTo>
                    <a:pt x="1350924" y="417942"/>
                  </a:lnTo>
                  <a:lnTo>
                    <a:pt x="1352617" y="418188"/>
                  </a:lnTo>
                  <a:lnTo>
                    <a:pt x="1358211" y="419863"/>
                  </a:lnTo>
                  <a:lnTo>
                    <a:pt x="1364242" y="420723"/>
                  </a:lnTo>
                  <a:lnTo>
                    <a:pt x="1365507" y="421150"/>
                  </a:lnTo>
                  <a:lnTo>
                    <a:pt x="1367674" y="421431"/>
                  </a:lnTo>
                  <a:lnTo>
                    <a:pt x="1373118" y="422855"/>
                  </a:lnTo>
                  <a:lnTo>
                    <a:pt x="1379261" y="423624"/>
                  </a:lnTo>
                  <a:lnTo>
                    <a:pt x="1385974" y="423956"/>
                  </a:lnTo>
                  <a:lnTo>
                    <a:pt x="1386155" y="424003"/>
                  </a:lnTo>
                  <a:lnTo>
                    <a:pt x="1387329" y="424060"/>
                  </a:lnTo>
                  <a:lnTo>
                    <a:pt x="1394901" y="424776"/>
                  </a:lnTo>
                  <a:lnTo>
                    <a:pt x="1401217" y="425091"/>
                  </a:lnTo>
                  <a:lnTo>
                    <a:pt x="1425034" y="425091"/>
                  </a:lnTo>
                  <a:lnTo>
                    <a:pt x="1431923" y="424703"/>
                  </a:lnTo>
                  <a:lnTo>
                    <a:pt x="1440333" y="423969"/>
                  </a:lnTo>
                  <a:lnTo>
                    <a:pt x="1441179" y="423930"/>
                  </a:lnTo>
                  <a:lnTo>
                    <a:pt x="1441313" y="423895"/>
                  </a:lnTo>
                  <a:lnTo>
                    <a:pt x="1447754" y="423511"/>
                  </a:lnTo>
                  <a:lnTo>
                    <a:pt x="1453133" y="422570"/>
                  </a:lnTo>
                  <a:lnTo>
                    <a:pt x="1459323" y="420546"/>
                  </a:lnTo>
                  <a:lnTo>
                    <a:pt x="1460221" y="420399"/>
                  </a:lnTo>
                  <a:lnTo>
                    <a:pt x="1460972" y="420049"/>
                  </a:lnTo>
                  <a:lnTo>
                    <a:pt x="1470940" y="417291"/>
                  </a:lnTo>
                  <a:lnTo>
                    <a:pt x="1471018" y="417278"/>
                  </a:lnTo>
                  <a:lnTo>
                    <a:pt x="1471031" y="417273"/>
                  </a:lnTo>
                  <a:lnTo>
                    <a:pt x="1477800" y="415365"/>
                  </a:lnTo>
                  <a:lnTo>
                    <a:pt x="1485173" y="412287"/>
                  </a:lnTo>
                  <a:lnTo>
                    <a:pt x="1486792" y="411959"/>
                  </a:lnTo>
                  <a:lnTo>
                    <a:pt x="1488769" y="411014"/>
                  </a:lnTo>
                  <a:lnTo>
                    <a:pt x="1494308" y="409395"/>
                  </a:lnTo>
                  <a:lnTo>
                    <a:pt x="1499294" y="406442"/>
                  </a:lnTo>
                  <a:lnTo>
                    <a:pt x="1500727" y="405825"/>
                  </a:lnTo>
                  <a:lnTo>
                    <a:pt x="1501863" y="405065"/>
                  </a:lnTo>
                  <a:lnTo>
                    <a:pt x="1511287" y="400523"/>
                  </a:lnTo>
                  <a:lnTo>
                    <a:pt x="1517184" y="397031"/>
                  </a:lnTo>
                  <a:lnTo>
                    <a:pt x="1525084" y="391104"/>
                  </a:lnTo>
                  <a:lnTo>
                    <a:pt x="1526146" y="390543"/>
                  </a:lnTo>
                  <a:lnTo>
                    <a:pt x="1526629" y="390012"/>
                  </a:lnTo>
                  <a:lnTo>
                    <a:pt x="1534020" y="385082"/>
                  </a:lnTo>
                  <a:lnTo>
                    <a:pt x="1541199" y="378524"/>
                  </a:lnTo>
                  <a:lnTo>
                    <a:pt x="1541579" y="378287"/>
                  </a:lnTo>
                  <a:lnTo>
                    <a:pt x="1541812" y="377980"/>
                  </a:lnTo>
                  <a:lnTo>
                    <a:pt x="1543439" y="376564"/>
                  </a:lnTo>
                  <a:lnTo>
                    <a:pt x="1540297" y="372524"/>
                  </a:lnTo>
                  <a:lnTo>
                    <a:pt x="1534460" y="365591"/>
                  </a:lnTo>
                  <a:lnTo>
                    <a:pt x="1532945" y="363013"/>
                  </a:lnTo>
                  <a:lnTo>
                    <a:pt x="1531753" y="361865"/>
                  </a:lnTo>
                  <a:lnTo>
                    <a:pt x="1526724" y="353749"/>
                  </a:lnTo>
                  <a:lnTo>
                    <a:pt x="1526465" y="353171"/>
                  </a:lnTo>
                  <a:lnTo>
                    <a:pt x="1526085" y="352674"/>
                  </a:lnTo>
                  <a:lnTo>
                    <a:pt x="1522321" y="346091"/>
                  </a:lnTo>
                  <a:lnTo>
                    <a:pt x="1517671" y="339892"/>
                  </a:lnTo>
                  <a:lnTo>
                    <a:pt x="1517127" y="338869"/>
                  </a:lnTo>
                  <a:lnTo>
                    <a:pt x="1516614" y="338398"/>
                  </a:lnTo>
                  <a:lnTo>
                    <a:pt x="1511183" y="330261"/>
                  </a:lnTo>
                  <a:lnTo>
                    <a:pt x="1510605" y="329056"/>
                  </a:lnTo>
                  <a:lnTo>
                    <a:pt x="1509732" y="327878"/>
                  </a:lnTo>
                  <a:lnTo>
                    <a:pt x="1505493" y="320180"/>
                  </a:lnTo>
                  <a:lnTo>
                    <a:pt x="1505489" y="320163"/>
                  </a:lnTo>
                  <a:lnTo>
                    <a:pt x="1501030" y="312367"/>
                  </a:lnTo>
                  <a:lnTo>
                    <a:pt x="1501012" y="312328"/>
                  </a:lnTo>
                  <a:lnTo>
                    <a:pt x="1496795" y="305054"/>
                  </a:lnTo>
                  <a:lnTo>
                    <a:pt x="1496074" y="303344"/>
                  </a:lnTo>
                  <a:lnTo>
                    <a:pt x="1495262" y="302075"/>
                  </a:lnTo>
                  <a:lnTo>
                    <a:pt x="1492357" y="295630"/>
                  </a:lnTo>
                  <a:lnTo>
                    <a:pt x="1488938" y="289733"/>
                  </a:lnTo>
                  <a:lnTo>
                    <a:pt x="1488027" y="287579"/>
                  </a:lnTo>
                  <a:lnTo>
                    <a:pt x="1487103" y="286059"/>
                  </a:lnTo>
                  <a:lnTo>
                    <a:pt x="1484038" y="278798"/>
                  </a:lnTo>
                  <a:lnTo>
                    <a:pt x="1483580" y="276571"/>
                  </a:lnTo>
                  <a:lnTo>
                    <a:pt x="1482363" y="273708"/>
                  </a:lnTo>
                  <a:lnTo>
                    <a:pt x="1480649" y="266529"/>
                  </a:lnTo>
                  <a:lnTo>
                    <a:pt x="1478331" y="259277"/>
                  </a:lnTo>
                  <a:lnTo>
                    <a:pt x="1478331" y="259272"/>
                  </a:lnTo>
                  <a:lnTo>
                    <a:pt x="1475870" y="252266"/>
                  </a:lnTo>
                  <a:lnTo>
                    <a:pt x="1475443" y="249788"/>
                  </a:lnTo>
                  <a:lnTo>
                    <a:pt x="1474601" y="247573"/>
                  </a:lnTo>
                  <a:lnTo>
                    <a:pt x="1473323" y="240882"/>
                  </a:lnTo>
                  <a:lnTo>
                    <a:pt x="1471497" y="234821"/>
                  </a:lnTo>
                  <a:lnTo>
                    <a:pt x="1471117" y="232278"/>
                  </a:lnTo>
                  <a:lnTo>
                    <a:pt x="1470513" y="230556"/>
                  </a:lnTo>
                  <a:lnTo>
                    <a:pt x="1468967" y="220921"/>
                  </a:lnTo>
                  <a:lnTo>
                    <a:pt x="1468916" y="220256"/>
                  </a:lnTo>
                  <a:lnTo>
                    <a:pt x="1468838" y="220023"/>
                  </a:lnTo>
                  <a:lnTo>
                    <a:pt x="1467677" y="211548"/>
                  </a:lnTo>
                  <a:lnTo>
                    <a:pt x="1467586" y="210202"/>
                  </a:lnTo>
                  <a:lnTo>
                    <a:pt x="1467491" y="209869"/>
                  </a:lnTo>
                  <a:lnTo>
                    <a:pt x="1466766" y="201568"/>
                  </a:lnTo>
                  <a:lnTo>
                    <a:pt x="1465712" y="193870"/>
                  </a:lnTo>
                  <a:lnTo>
                    <a:pt x="1465410" y="189484"/>
                  </a:lnTo>
                  <a:lnTo>
                    <a:pt x="1465410" y="181554"/>
                  </a:lnTo>
                  <a:lnTo>
                    <a:pt x="1465052" y="173693"/>
                  </a:lnTo>
                  <a:lnTo>
                    <a:pt x="1465017" y="172204"/>
                  </a:lnTo>
                  <a:lnTo>
                    <a:pt x="1465017" y="163954"/>
                  </a:lnTo>
                  <a:lnTo>
                    <a:pt x="1465078" y="162020"/>
                  </a:lnTo>
                  <a:lnTo>
                    <a:pt x="1465566" y="154085"/>
                  </a:lnTo>
                  <a:lnTo>
                    <a:pt x="1465691" y="146159"/>
                  </a:lnTo>
                  <a:lnTo>
                    <a:pt x="1465743" y="145918"/>
                  </a:lnTo>
                  <a:lnTo>
                    <a:pt x="1466041" y="142015"/>
                  </a:lnTo>
                  <a:lnTo>
                    <a:pt x="1467025" y="135522"/>
                  </a:lnTo>
                  <a:lnTo>
                    <a:pt x="1467085" y="129448"/>
                  </a:lnTo>
                  <a:lnTo>
                    <a:pt x="1467102" y="129379"/>
                  </a:lnTo>
                  <a:lnTo>
                    <a:pt x="1467189" y="127281"/>
                  </a:lnTo>
                  <a:lnTo>
                    <a:pt x="1467836" y="119299"/>
                  </a:lnTo>
                  <a:lnTo>
                    <a:pt x="1467931" y="118963"/>
                  </a:lnTo>
                  <a:lnTo>
                    <a:pt x="1468018" y="117689"/>
                  </a:lnTo>
                  <a:lnTo>
                    <a:pt x="1469075" y="110039"/>
                  </a:lnTo>
                  <a:lnTo>
                    <a:pt x="1469304" y="109353"/>
                  </a:lnTo>
                  <a:lnTo>
                    <a:pt x="1469451" y="107954"/>
                  </a:lnTo>
                  <a:lnTo>
                    <a:pt x="1470932" y="101039"/>
                  </a:lnTo>
                  <a:lnTo>
                    <a:pt x="1471657" y="99264"/>
                  </a:lnTo>
                  <a:lnTo>
                    <a:pt x="1471968" y="97434"/>
                  </a:lnTo>
                  <a:lnTo>
                    <a:pt x="1473643" y="92655"/>
                  </a:lnTo>
                  <a:lnTo>
                    <a:pt x="1474869" y="87440"/>
                  </a:lnTo>
                  <a:lnTo>
                    <a:pt x="1475387" y="86231"/>
                  </a:lnTo>
                  <a:lnTo>
                    <a:pt x="1475598" y="84928"/>
                  </a:lnTo>
                  <a:lnTo>
                    <a:pt x="1477627" y="78815"/>
                  </a:lnTo>
                  <a:lnTo>
                    <a:pt x="1478927" y="76337"/>
                  </a:lnTo>
                  <a:lnTo>
                    <a:pt x="1479259" y="74934"/>
                  </a:lnTo>
                  <a:lnTo>
                    <a:pt x="1482091" y="69257"/>
                  </a:lnTo>
                  <a:lnTo>
                    <a:pt x="1482385" y="68834"/>
                  </a:lnTo>
                  <a:lnTo>
                    <a:pt x="1482445" y="68597"/>
                  </a:lnTo>
                  <a:lnTo>
                    <a:pt x="1485277" y="63326"/>
                  </a:lnTo>
                  <a:lnTo>
                    <a:pt x="1485298" y="63295"/>
                  </a:lnTo>
                  <a:lnTo>
                    <a:pt x="1488027" y="58219"/>
                  </a:lnTo>
                  <a:lnTo>
                    <a:pt x="1492892" y="51575"/>
                  </a:lnTo>
                  <a:lnTo>
                    <a:pt x="1493911" y="50763"/>
                  </a:lnTo>
                  <a:lnTo>
                    <a:pt x="1494351" y="50150"/>
                  </a:lnTo>
                  <a:lnTo>
                    <a:pt x="1499044" y="45850"/>
                  </a:lnTo>
                  <a:lnTo>
                    <a:pt x="1499186" y="45760"/>
                  </a:lnTo>
                  <a:lnTo>
                    <a:pt x="1499277" y="45639"/>
                  </a:lnTo>
                  <a:lnTo>
                    <a:pt x="1502596" y="42652"/>
                  </a:lnTo>
                  <a:lnTo>
                    <a:pt x="1505938" y="39306"/>
                  </a:lnTo>
                  <a:lnTo>
                    <a:pt x="1507052" y="38559"/>
                  </a:lnTo>
                  <a:lnTo>
                    <a:pt x="1507768" y="37618"/>
                  </a:lnTo>
                  <a:lnTo>
                    <a:pt x="1512396" y="33672"/>
                  </a:lnTo>
                  <a:lnTo>
                    <a:pt x="1512599" y="33551"/>
                  </a:lnTo>
                  <a:lnTo>
                    <a:pt x="1512793" y="33336"/>
                  </a:lnTo>
                  <a:lnTo>
                    <a:pt x="1520719" y="28557"/>
                  </a:lnTo>
                  <a:lnTo>
                    <a:pt x="1523003" y="27603"/>
                  </a:lnTo>
                  <a:lnTo>
                    <a:pt x="1525701" y="25897"/>
                  </a:lnTo>
                  <a:lnTo>
                    <a:pt x="1526228" y="25656"/>
                  </a:lnTo>
                  <a:lnTo>
                    <a:pt x="1526430" y="25448"/>
                  </a:lnTo>
                  <a:lnTo>
                    <a:pt x="1532185" y="21995"/>
                  </a:lnTo>
                  <a:lnTo>
                    <a:pt x="1536606" y="20061"/>
                  </a:lnTo>
                  <a:lnTo>
                    <a:pt x="1538553" y="19051"/>
                  </a:lnTo>
                  <a:lnTo>
                    <a:pt x="1541160" y="18174"/>
                  </a:lnTo>
                  <a:lnTo>
                    <a:pt x="1544471" y="16517"/>
                  </a:lnTo>
                  <a:lnTo>
                    <a:pt x="1546055" y="16137"/>
                  </a:lnTo>
                  <a:lnTo>
                    <a:pt x="1548766" y="14729"/>
                  </a:lnTo>
                  <a:lnTo>
                    <a:pt x="1554439" y="12830"/>
                  </a:lnTo>
                  <a:lnTo>
                    <a:pt x="1556373" y="12511"/>
                  </a:lnTo>
                  <a:lnTo>
                    <a:pt x="1558013" y="11850"/>
                  </a:lnTo>
                  <a:lnTo>
                    <a:pt x="1563302" y="10710"/>
                  </a:lnTo>
                  <a:lnTo>
                    <a:pt x="1563353" y="10702"/>
                  </a:lnTo>
                  <a:lnTo>
                    <a:pt x="1568413" y="9549"/>
                  </a:lnTo>
                  <a:lnTo>
                    <a:pt x="1569440" y="9433"/>
                  </a:lnTo>
                  <a:lnTo>
                    <a:pt x="1569980" y="9230"/>
                  </a:lnTo>
                  <a:lnTo>
                    <a:pt x="1573438" y="8599"/>
                  </a:lnTo>
                  <a:lnTo>
                    <a:pt x="1576650" y="7740"/>
                  </a:lnTo>
                  <a:lnTo>
                    <a:pt x="1583665" y="6799"/>
                  </a:lnTo>
                  <a:lnTo>
                    <a:pt x="1584481" y="6622"/>
                  </a:lnTo>
                  <a:lnTo>
                    <a:pt x="1590339" y="6523"/>
                  </a:lnTo>
                  <a:lnTo>
                    <a:pt x="1590913" y="6519"/>
                  </a:lnTo>
                  <a:lnTo>
                    <a:pt x="1596020" y="6519"/>
                  </a:lnTo>
                  <a:lnTo>
                    <a:pt x="1606320" y="8232"/>
                  </a:lnTo>
                  <a:lnTo>
                    <a:pt x="1609420" y="9294"/>
                  </a:lnTo>
                  <a:lnTo>
                    <a:pt x="1612994" y="10179"/>
                  </a:lnTo>
                  <a:lnTo>
                    <a:pt x="1613707" y="10495"/>
                  </a:lnTo>
                  <a:lnTo>
                    <a:pt x="1614501" y="10615"/>
                  </a:lnTo>
                  <a:lnTo>
                    <a:pt x="1619470" y="12152"/>
                  </a:lnTo>
                  <a:lnTo>
                    <a:pt x="1623238" y="14047"/>
                  </a:lnTo>
                  <a:lnTo>
                    <a:pt x="1624905" y="14470"/>
                  </a:lnTo>
                  <a:lnTo>
                    <a:pt x="1630180" y="17302"/>
                  </a:lnTo>
                  <a:lnTo>
                    <a:pt x="1631225" y="18066"/>
                  </a:lnTo>
                  <a:lnTo>
                    <a:pt x="1632270" y="18554"/>
                  </a:lnTo>
                  <a:lnTo>
                    <a:pt x="1637139" y="21714"/>
                  </a:lnTo>
                  <a:lnTo>
                    <a:pt x="1638300" y="22971"/>
                  </a:lnTo>
                  <a:lnTo>
                    <a:pt x="1640662" y="24395"/>
                  </a:lnTo>
                  <a:lnTo>
                    <a:pt x="1644525" y="27780"/>
                  </a:lnTo>
                  <a:lnTo>
                    <a:pt x="1649922" y="32092"/>
                  </a:lnTo>
                  <a:lnTo>
                    <a:pt x="1652706" y="35576"/>
                  </a:lnTo>
                  <a:lnTo>
                    <a:pt x="1655693" y="38127"/>
                  </a:lnTo>
                  <a:lnTo>
                    <a:pt x="1659950" y="43934"/>
                  </a:lnTo>
                  <a:lnTo>
                    <a:pt x="1659984" y="43994"/>
                  </a:lnTo>
                  <a:lnTo>
                    <a:pt x="1660010" y="44020"/>
                  </a:lnTo>
                  <a:lnTo>
                    <a:pt x="1664271" y="49826"/>
                  </a:lnTo>
                  <a:lnTo>
                    <a:pt x="1664863" y="50957"/>
                  </a:lnTo>
                  <a:lnTo>
                    <a:pt x="1665398" y="51458"/>
                  </a:lnTo>
                  <a:lnTo>
                    <a:pt x="1669218" y="57351"/>
                  </a:lnTo>
                  <a:lnTo>
                    <a:pt x="1674049" y="63908"/>
                  </a:lnTo>
                  <a:lnTo>
                    <a:pt x="1675789" y="67232"/>
                  </a:lnTo>
                  <a:lnTo>
                    <a:pt x="1678155" y="71321"/>
                  </a:lnTo>
                  <a:lnTo>
                    <a:pt x="1680874" y="78245"/>
                  </a:lnTo>
                  <a:lnTo>
                    <a:pt x="1684431" y="85351"/>
                  </a:lnTo>
                  <a:lnTo>
                    <a:pt x="1684617" y="86115"/>
                  </a:lnTo>
                  <a:lnTo>
                    <a:pt x="1685312" y="87250"/>
                  </a:lnTo>
                  <a:lnTo>
                    <a:pt x="1688765" y="95288"/>
                  </a:lnTo>
                  <a:lnTo>
                    <a:pt x="1689020" y="96497"/>
                  </a:lnTo>
                  <a:lnTo>
                    <a:pt x="1689797" y="97999"/>
                  </a:lnTo>
                  <a:lnTo>
                    <a:pt x="1692875" y="107199"/>
                  </a:lnTo>
                  <a:lnTo>
                    <a:pt x="1692931" y="107531"/>
                  </a:lnTo>
                  <a:lnTo>
                    <a:pt x="1693061" y="107795"/>
                  </a:lnTo>
                  <a:lnTo>
                    <a:pt x="1696139" y="117387"/>
                  </a:lnTo>
                  <a:lnTo>
                    <a:pt x="1696152" y="117473"/>
                  </a:lnTo>
                  <a:lnTo>
                    <a:pt x="1696169" y="117503"/>
                  </a:lnTo>
                  <a:lnTo>
                    <a:pt x="1699165" y="126733"/>
                  </a:lnTo>
                  <a:lnTo>
                    <a:pt x="1699226" y="127113"/>
                  </a:lnTo>
                  <a:lnTo>
                    <a:pt x="1699372" y="127411"/>
                  </a:lnTo>
                  <a:lnTo>
                    <a:pt x="1702455" y="137396"/>
                  </a:lnTo>
                  <a:lnTo>
                    <a:pt x="1702748" y="139321"/>
                  </a:lnTo>
                  <a:lnTo>
                    <a:pt x="1703314" y="140767"/>
                  </a:lnTo>
                  <a:lnTo>
                    <a:pt x="1705239" y="150381"/>
                  </a:lnTo>
                  <a:lnTo>
                    <a:pt x="1705274" y="150688"/>
                  </a:lnTo>
                  <a:lnTo>
                    <a:pt x="1705321" y="150822"/>
                  </a:lnTo>
                  <a:lnTo>
                    <a:pt x="1707251" y="160828"/>
                  </a:lnTo>
                  <a:lnTo>
                    <a:pt x="1707346" y="161800"/>
                  </a:lnTo>
                  <a:lnTo>
                    <a:pt x="1707493" y="162214"/>
                  </a:lnTo>
                  <a:lnTo>
                    <a:pt x="1709038" y="172247"/>
                  </a:lnTo>
                  <a:lnTo>
                    <a:pt x="1709193" y="174250"/>
                  </a:lnTo>
                  <a:lnTo>
                    <a:pt x="1709332" y="174751"/>
                  </a:lnTo>
                  <a:lnTo>
                    <a:pt x="1710113" y="184455"/>
                  </a:lnTo>
                  <a:lnTo>
                    <a:pt x="1710126" y="184788"/>
                  </a:lnTo>
                  <a:lnTo>
                    <a:pt x="1710139" y="184844"/>
                  </a:lnTo>
                  <a:lnTo>
                    <a:pt x="1710920" y="195735"/>
                  </a:lnTo>
                  <a:lnTo>
                    <a:pt x="1711007" y="198127"/>
                  </a:lnTo>
                  <a:lnTo>
                    <a:pt x="1710929" y="200380"/>
                  </a:lnTo>
                  <a:lnTo>
                    <a:pt x="1710204" y="210702"/>
                  </a:lnTo>
                  <a:lnTo>
                    <a:pt x="1710135" y="210953"/>
                  </a:lnTo>
                  <a:lnTo>
                    <a:pt x="1710065" y="212105"/>
                  </a:lnTo>
                  <a:lnTo>
                    <a:pt x="1708943" y="221693"/>
                  </a:lnTo>
                  <a:lnTo>
                    <a:pt x="1708883" y="221883"/>
                  </a:lnTo>
                  <a:lnTo>
                    <a:pt x="1708844" y="222384"/>
                  </a:lnTo>
                  <a:lnTo>
                    <a:pt x="1707346" y="232788"/>
                  </a:lnTo>
                  <a:lnTo>
                    <a:pt x="1707121" y="233444"/>
                  </a:lnTo>
                  <a:lnTo>
                    <a:pt x="1706983" y="234756"/>
                  </a:lnTo>
                  <a:lnTo>
                    <a:pt x="1704587" y="245968"/>
                  </a:lnTo>
                  <a:lnTo>
                    <a:pt x="1704078" y="247211"/>
                  </a:lnTo>
                  <a:lnTo>
                    <a:pt x="1703853" y="248683"/>
                  </a:lnTo>
                  <a:lnTo>
                    <a:pt x="1700581" y="259104"/>
                  </a:lnTo>
                  <a:lnTo>
                    <a:pt x="1699036" y="262156"/>
                  </a:lnTo>
                  <a:lnTo>
                    <a:pt x="1698647" y="263779"/>
                  </a:lnTo>
                  <a:lnTo>
                    <a:pt x="1694006" y="272944"/>
                  </a:lnTo>
                  <a:lnTo>
                    <a:pt x="1691010" y="281388"/>
                  </a:lnTo>
                  <a:lnTo>
                    <a:pt x="1689482" y="284177"/>
                  </a:lnTo>
                  <a:lnTo>
                    <a:pt x="1689133" y="285563"/>
                  </a:lnTo>
                  <a:lnTo>
                    <a:pt x="1683158" y="296731"/>
                  </a:lnTo>
                  <a:lnTo>
                    <a:pt x="1683084" y="296830"/>
                  </a:lnTo>
                  <a:lnTo>
                    <a:pt x="1683050" y="296908"/>
                  </a:lnTo>
                  <a:lnTo>
                    <a:pt x="1676682" y="308464"/>
                  </a:lnTo>
                  <a:lnTo>
                    <a:pt x="1676074" y="309276"/>
                  </a:lnTo>
                  <a:lnTo>
                    <a:pt x="1675698" y="310096"/>
                  </a:lnTo>
                  <a:lnTo>
                    <a:pt x="1669335" y="320042"/>
                  </a:lnTo>
                  <a:lnTo>
                    <a:pt x="1669283" y="320090"/>
                  </a:lnTo>
                  <a:lnTo>
                    <a:pt x="1669244" y="320180"/>
                  </a:lnTo>
                  <a:lnTo>
                    <a:pt x="1663209" y="329414"/>
                  </a:lnTo>
                  <a:lnTo>
                    <a:pt x="1657437" y="339887"/>
                  </a:lnTo>
                  <a:lnTo>
                    <a:pt x="1656164" y="341593"/>
                  </a:lnTo>
                  <a:lnTo>
                    <a:pt x="1655430" y="343017"/>
                  </a:lnTo>
                  <a:lnTo>
                    <a:pt x="1647957" y="353361"/>
                  </a:lnTo>
                  <a:lnTo>
                    <a:pt x="1647586" y="353684"/>
                  </a:lnTo>
                  <a:lnTo>
                    <a:pt x="1647245" y="354306"/>
                  </a:lnTo>
                  <a:lnTo>
                    <a:pt x="1639341" y="364365"/>
                  </a:lnTo>
                  <a:lnTo>
                    <a:pt x="1632537" y="374505"/>
                  </a:lnTo>
                  <a:lnTo>
                    <a:pt x="1631877" y="375105"/>
                  </a:lnTo>
                  <a:lnTo>
                    <a:pt x="1631194" y="376344"/>
                  </a:lnTo>
                  <a:lnTo>
                    <a:pt x="1629956" y="377920"/>
                  </a:lnTo>
                  <a:lnTo>
                    <a:pt x="1632183" y="379703"/>
                  </a:lnTo>
                  <a:lnTo>
                    <a:pt x="1637057" y="383048"/>
                  </a:lnTo>
                  <a:lnTo>
                    <a:pt x="1643243" y="386951"/>
                  </a:lnTo>
                  <a:lnTo>
                    <a:pt x="1649650" y="390508"/>
                  </a:lnTo>
                  <a:lnTo>
                    <a:pt x="1649680" y="390530"/>
                  </a:lnTo>
                  <a:lnTo>
                    <a:pt x="1655361" y="393681"/>
                  </a:lnTo>
                  <a:lnTo>
                    <a:pt x="1661314" y="396323"/>
                  </a:lnTo>
                  <a:lnTo>
                    <a:pt x="1662385" y="397001"/>
                  </a:lnTo>
                  <a:lnTo>
                    <a:pt x="1663002" y="397156"/>
                  </a:lnTo>
                  <a:lnTo>
                    <a:pt x="1667966" y="399764"/>
                  </a:lnTo>
                  <a:lnTo>
                    <a:pt x="1672944" y="401331"/>
                  </a:lnTo>
                  <a:lnTo>
                    <a:pt x="1673315" y="401521"/>
                  </a:lnTo>
                  <a:lnTo>
                    <a:pt x="1673643" y="401577"/>
                  </a:lnTo>
                  <a:lnTo>
                    <a:pt x="1681301" y="404245"/>
                  </a:lnTo>
                  <a:lnTo>
                    <a:pt x="1689508" y="406852"/>
                  </a:lnTo>
                  <a:lnTo>
                    <a:pt x="1689543" y="406869"/>
                  </a:lnTo>
                  <a:lnTo>
                    <a:pt x="1695349" y="408695"/>
                  </a:lnTo>
                  <a:lnTo>
                    <a:pt x="1703119" y="410379"/>
                  </a:lnTo>
                  <a:lnTo>
                    <a:pt x="1703720" y="410625"/>
                  </a:lnTo>
                  <a:lnTo>
                    <a:pt x="1704509" y="410733"/>
                  </a:lnTo>
                  <a:lnTo>
                    <a:pt x="1713377" y="413142"/>
                  </a:lnTo>
                  <a:lnTo>
                    <a:pt x="1713463" y="413185"/>
                  </a:lnTo>
                  <a:lnTo>
                    <a:pt x="1713519" y="413194"/>
                  </a:lnTo>
                  <a:lnTo>
                    <a:pt x="1721039" y="415335"/>
                  </a:lnTo>
                  <a:lnTo>
                    <a:pt x="1726850" y="416652"/>
                  </a:lnTo>
                  <a:lnTo>
                    <a:pt x="1732855" y="417247"/>
                  </a:lnTo>
                  <a:lnTo>
                    <a:pt x="1734715" y="417800"/>
                  </a:lnTo>
                  <a:lnTo>
                    <a:pt x="1738268" y="418301"/>
                  </a:lnTo>
                  <a:lnTo>
                    <a:pt x="1743004" y="419648"/>
                  </a:lnTo>
                  <a:lnTo>
                    <a:pt x="1747649" y="419868"/>
                  </a:lnTo>
                  <a:lnTo>
                    <a:pt x="1747830" y="419915"/>
                  </a:lnTo>
                  <a:lnTo>
                    <a:pt x="1749065" y="419971"/>
                  </a:lnTo>
                  <a:lnTo>
                    <a:pt x="1755691" y="420602"/>
                  </a:lnTo>
                  <a:lnTo>
                    <a:pt x="1763095" y="420891"/>
                  </a:lnTo>
                  <a:lnTo>
                    <a:pt x="1763423" y="420969"/>
                  </a:lnTo>
                  <a:lnTo>
                    <a:pt x="1765832" y="421124"/>
                  </a:lnTo>
                  <a:lnTo>
                    <a:pt x="1772333" y="421957"/>
                  </a:lnTo>
                  <a:lnTo>
                    <a:pt x="1777578" y="421910"/>
                  </a:lnTo>
                  <a:lnTo>
                    <a:pt x="1777885" y="421910"/>
                  </a:lnTo>
                  <a:lnTo>
                    <a:pt x="1784136" y="421910"/>
                  </a:lnTo>
                  <a:lnTo>
                    <a:pt x="1789467" y="421107"/>
                  </a:lnTo>
                  <a:lnTo>
                    <a:pt x="1792390" y="420882"/>
                  </a:lnTo>
                  <a:lnTo>
                    <a:pt x="1792865" y="420766"/>
                  </a:lnTo>
                  <a:lnTo>
                    <a:pt x="1799604" y="420446"/>
                  </a:lnTo>
                  <a:lnTo>
                    <a:pt x="1803998" y="419816"/>
                  </a:lnTo>
                  <a:lnTo>
                    <a:pt x="1809334" y="418210"/>
                  </a:lnTo>
                  <a:lnTo>
                    <a:pt x="1815326" y="417312"/>
                  </a:lnTo>
                  <a:lnTo>
                    <a:pt x="1817286" y="416833"/>
                  </a:lnTo>
                  <a:lnTo>
                    <a:pt x="1823899" y="416535"/>
                  </a:lnTo>
                  <a:lnTo>
                    <a:pt x="1830746" y="415339"/>
                  </a:lnTo>
                  <a:lnTo>
                    <a:pt x="1830807" y="415335"/>
                  </a:lnTo>
                  <a:lnTo>
                    <a:pt x="1836445" y="414303"/>
                  </a:lnTo>
                  <a:lnTo>
                    <a:pt x="1841720" y="412292"/>
                  </a:lnTo>
                  <a:lnTo>
                    <a:pt x="1843265" y="412002"/>
                  </a:lnTo>
                  <a:lnTo>
                    <a:pt x="1844901" y="411251"/>
                  </a:lnTo>
                  <a:lnTo>
                    <a:pt x="1853043" y="409024"/>
                  </a:lnTo>
                  <a:lnTo>
                    <a:pt x="1860680" y="406584"/>
                  </a:lnTo>
                  <a:lnTo>
                    <a:pt x="1860822" y="406563"/>
                  </a:lnTo>
                  <a:lnTo>
                    <a:pt x="1860904" y="406520"/>
                  </a:lnTo>
                  <a:lnTo>
                    <a:pt x="1868222" y="404184"/>
                  </a:lnTo>
                  <a:lnTo>
                    <a:pt x="1872470" y="402393"/>
                  </a:lnTo>
                  <a:lnTo>
                    <a:pt x="1877792" y="399306"/>
                  </a:lnTo>
                  <a:lnTo>
                    <a:pt x="1883383" y="395809"/>
                  </a:lnTo>
                  <a:lnTo>
                    <a:pt x="1883819" y="395611"/>
                  </a:lnTo>
                  <a:lnTo>
                    <a:pt x="1884194" y="395317"/>
                  </a:lnTo>
                  <a:lnTo>
                    <a:pt x="1889850" y="391972"/>
                  </a:lnTo>
                  <a:lnTo>
                    <a:pt x="1893165" y="388876"/>
                  </a:lnTo>
                  <a:lnTo>
                    <a:pt x="1893484" y="388673"/>
                  </a:lnTo>
                  <a:lnTo>
                    <a:pt x="1893679" y="388406"/>
                  </a:lnTo>
                  <a:lnTo>
                    <a:pt x="1901113" y="381753"/>
                  </a:lnTo>
                  <a:lnTo>
                    <a:pt x="1901182" y="381714"/>
                  </a:lnTo>
                  <a:lnTo>
                    <a:pt x="1901221" y="381658"/>
                  </a:lnTo>
                  <a:lnTo>
                    <a:pt x="1903172" y="379927"/>
                  </a:lnTo>
                  <a:lnTo>
                    <a:pt x="1903060" y="379828"/>
                  </a:lnTo>
                  <a:lnTo>
                    <a:pt x="1896165" y="374656"/>
                  </a:lnTo>
                  <a:lnTo>
                    <a:pt x="1895583" y="373961"/>
                  </a:lnTo>
                  <a:lnTo>
                    <a:pt x="1894529" y="373331"/>
                  </a:lnTo>
                  <a:lnTo>
                    <a:pt x="1888922" y="368474"/>
                  </a:lnTo>
                  <a:lnTo>
                    <a:pt x="1882506" y="363190"/>
                  </a:lnTo>
                  <a:lnTo>
                    <a:pt x="1881665" y="362111"/>
                  </a:lnTo>
                  <a:lnTo>
                    <a:pt x="1880352" y="361230"/>
                  </a:lnTo>
                  <a:lnTo>
                    <a:pt x="1874257" y="355144"/>
                  </a:lnTo>
                  <a:lnTo>
                    <a:pt x="1868161" y="349061"/>
                  </a:lnTo>
                  <a:lnTo>
                    <a:pt x="1867168" y="347585"/>
                  </a:lnTo>
                  <a:lnTo>
                    <a:pt x="1865994" y="346652"/>
                  </a:lnTo>
                  <a:lnTo>
                    <a:pt x="1861470" y="341066"/>
                  </a:lnTo>
                  <a:lnTo>
                    <a:pt x="1856859" y="335829"/>
                  </a:lnTo>
                  <a:lnTo>
                    <a:pt x="1851688" y="330286"/>
                  </a:lnTo>
                  <a:lnTo>
                    <a:pt x="1851433" y="329889"/>
                  </a:lnTo>
                  <a:lnTo>
                    <a:pt x="1851105" y="329643"/>
                  </a:lnTo>
                  <a:lnTo>
                    <a:pt x="1845238" y="322995"/>
                  </a:lnTo>
                  <a:lnTo>
                    <a:pt x="1844068" y="321078"/>
                  </a:lnTo>
                  <a:lnTo>
                    <a:pt x="1842972" y="320094"/>
                  </a:lnTo>
                  <a:lnTo>
                    <a:pt x="1839255" y="314689"/>
                  </a:lnTo>
                  <a:lnTo>
                    <a:pt x="1835288" y="309733"/>
                  </a:lnTo>
                  <a:lnTo>
                    <a:pt x="1834890" y="309030"/>
                  </a:lnTo>
                  <a:lnTo>
                    <a:pt x="1834472" y="308667"/>
                  </a:lnTo>
                  <a:lnTo>
                    <a:pt x="1830206" y="302861"/>
                  </a:lnTo>
                  <a:lnTo>
                    <a:pt x="1829015" y="300569"/>
                  </a:lnTo>
                  <a:lnTo>
                    <a:pt x="1827180" y="297780"/>
                  </a:lnTo>
                  <a:lnTo>
                    <a:pt x="1825272" y="293730"/>
                  </a:lnTo>
                  <a:lnTo>
                    <a:pt x="1822747" y="290290"/>
                  </a:lnTo>
                  <a:lnTo>
                    <a:pt x="1821529" y="287959"/>
                  </a:lnTo>
                  <a:lnTo>
                    <a:pt x="1819677" y="285122"/>
                  </a:lnTo>
                  <a:lnTo>
                    <a:pt x="1817005" y="279415"/>
                  </a:lnTo>
                  <a:lnTo>
                    <a:pt x="1817001" y="279394"/>
                  </a:lnTo>
                  <a:lnTo>
                    <a:pt x="1813772" y="272810"/>
                  </a:lnTo>
                  <a:lnTo>
                    <a:pt x="1813370" y="271110"/>
                  </a:lnTo>
                  <a:lnTo>
                    <a:pt x="1811950" y="268222"/>
                  </a:lnTo>
                  <a:lnTo>
                    <a:pt x="1810336" y="262976"/>
                  </a:lnTo>
                  <a:lnTo>
                    <a:pt x="1807996" y="258185"/>
                  </a:lnTo>
                  <a:lnTo>
                    <a:pt x="1807452" y="255866"/>
                  </a:lnTo>
                  <a:lnTo>
                    <a:pt x="1805501" y="250923"/>
                  </a:lnTo>
                  <a:lnTo>
                    <a:pt x="1804564" y="246421"/>
                  </a:lnTo>
                  <a:lnTo>
                    <a:pt x="1802483" y="241228"/>
                  </a:lnTo>
                  <a:lnTo>
                    <a:pt x="1801805" y="237770"/>
                  </a:lnTo>
                  <a:lnTo>
                    <a:pt x="1800527" y="233807"/>
                  </a:lnTo>
                  <a:lnTo>
                    <a:pt x="1799720" y="227629"/>
                  </a:lnTo>
                  <a:lnTo>
                    <a:pt x="1798373" y="222798"/>
                  </a:lnTo>
                  <a:lnTo>
                    <a:pt x="1798032" y="220346"/>
                  </a:lnTo>
                  <a:lnTo>
                    <a:pt x="1797544" y="218905"/>
                  </a:lnTo>
                  <a:lnTo>
                    <a:pt x="1796478" y="211587"/>
                  </a:lnTo>
                  <a:lnTo>
                    <a:pt x="1796297" y="209144"/>
                  </a:lnTo>
                  <a:lnTo>
                    <a:pt x="1796193" y="208721"/>
                  </a:lnTo>
                  <a:lnTo>
                    <a:pt x="1795800" y="201335"/>
                  </a:lnTo>
                  <a:lnTo>
                    <a:pt x="1795757" y="199698"/>
                  </a:lnTo>
                  <a:lnTo>
                    <a:pt x="1795757" y="199400"/>
                  </a:lnTo>
                  <a:lnTo>
                    <a:pt x="1795809" y="194514"/>
                  </a:lnTo>
                  <a:lnTo>
                    <a:pt x="1795235" y="189355"/>
                  </a:lnTo>
                  <a:lnTo>
                    <a:pt x="1795041" y="185949"/>
                  </a:lnTo>
                  <a:lnTo>
                    <a:pt x="1795041" y="165525"/>
                  </a:lnTo>
                  <a:lnTo>
                    <a:pt x="1795300" y="161614"/>
                  </a:lnTo>
                  <a:lnTo>
                    <a:pt x="1795951" y="156719"/>
                  </a:lnTo>
                  <a:lnTo>
                    <a:pt x="1796279" y="151417"/>
                  </a:lnTo>
                  <a:lnTo>
                    <a:pt x="1796422" y="150865"/>
                  </a:lnTo>
                  <a:lnTo>
                    <a:pt x="1796621" y="148486"/>
                  </a:lnTo>
                  <a:lnTo>
                    <a:pt x="1797825" y="141238"/>
                  </a:lnTo>
                  <a:lnTo>
                    <a:pt x="1797924" y="140966"/>
                  </a:lnTo>
                  <a:lnTo>
                    <a:pt x="1797972" y="140474"/>
                  </a:lnTo>
                  <a:lnTo>
                    <a:pt x="1799181" y="134391"/>
                  </a:lnTo>
                  <a:lnTo>
                    <a:pt x="1799193" y="134365"/>
                  </a:lnTo>
                  <a:lnTo>
                    <a:pt x="1800752" y="126539"/>
                  </a:lnTo>
                  <a:lnTo>
                    <a:pt x="1800942" y="126055"/>
                  </a:lnTo>
                  <a:lnTo>
                    <a:pt x="1801028" y="125356"/>
                  </a:lnTo>
                  <a:lnTo>
                    <a:pt x="1802647" y="118863"/>
                  </a:lnTo>
                  <a:lnTo>
                    <a:pt x="1803221" y="117564"/>
                  </a:lnTo>
                  <a:lnTo>
                    <a:pt x="1803441" y="116295"/>
                  </a:lnTo>
                  <a:lnTo>
                    <a:pt x="1805008" y="111896"/>
                  </a:lnTo>
                  <a:lnTo>
                    <a:pt x="1806299" y="107022"/>
                  </a:lnTo>
                  <a:lnTo>
                    <a:pt x="1807093" y="105295"/>
                  </a:lnTo>
                  <a:lnTo>
                    <a:pt x="1807370" y="103866"/>
                  </a:lnTo>
                  <a:lnTo>
                    <a:pt x="1809796" y="97775"/>
                  </a:lnTo>
                  <a:lnTo>
                    <a:pt x="1810849" y="95996"/>
                  </a:lnTo>
                  <a:lnTo>
                    <a:pt x="1811091" y="95038"/>
                  </a:lnTo>
                  <a:lnTo>
                    <a:pt x="1813180" y="91109"/>
                  </a:lnTo>
                  <a:lnTo>
                    <a:pt x="1814860" y="86339"/>
                  </a:lnTo>
                  <a:lnTo>
                    <a:pt x="1815624" y="84936"/>
                  </a:lnTo>
                  <a:lnTo>
                    <a:pt x="1815831" y="83995"/>
                  </a:lnTo>
                  <a:lnTo>
                    <a:pt x="1818266" y="78707"/>
                  </a:lnTo>
                  <a:lnTo>
                    <a:pt x="1818529" y="78301"/>
                  </a:lnTo>
                  <a:lnTo>
                    <a:pt x="1818590" y="78055"/>
                  </a:lnTo>
                  <a:lnTo>
                    <a:pt x="1821417" y="72387"/>
                  </a:lnTo>
                  <a:lnTo>
                    <a:pt x="1821611" y="72102"/>
                  </a:lnTo>
                  <a:lnTo>
                    <a:pt x="1821655" y="71942"/>
                  </a:lnTo>
                  <a:lnTo>
                    <a:pt x="1825264" y="65108"/>
                  </a:lnTo>
                  <a:lnTo>
                    <a:pt x="1826153" y="63882"/>
                  </a:lnTo>
                  <a:lnTo>
                    <a:pt x="1826718" y="62700"/>
                  </a:lnTo>
                  <a:lnTo>
                    <a:pt x="1828933" y="59375"/>
                  </a:lnTo>
                  <a:lnTo>
                    <a:pt x="1831294" y="54769"/>
                  </a:lnTo>
                  <a:lnTo>
                    <a:pt x="1831627" y="54303"/>
                  </a:lnTo>
                  <a:lnTo>
                    <a:pt x="1831843" y="53776"/>
                  </a:lnTo>
                  <a:lnTo>
                    <a:pt x="1835063" y="48134"/>
                  </a:lnTo>
                  <a:lnTo>
                    <a:pt x="1836514" y="46671"/>
                  </a:lnTo>
                  <a:lnTo>
                    <a:pt x="1838698" y="43144"/>
                  </a:lnTo>
                  <a:lnTo>
                    <a:pt x="1840964" y="40627"/>
                  </a:lnTo>
                  <a:lnTo>
                    <a:pt x="1843490" y="36975"/>
                  </a:lnTo>
                  <a:lnTo>
                    <a:pt x="1846387" y="34406"/>
                  </a:lnTo>
                  <a:lnTo>
                    <a:pt x="1849288" y="30789"/>
                  </a:lnTo>
                  <a:lnTo>
                    <a:pt x="1852495" y="28224"/>
                  </a:lnTo>
                  <a:lnTo>
                    <a:pt x="1856087" y="24952"/>
                  </a:lnTo>
                  <a:lnTo>
                    <a:pt x="1856255" y="24848"/>
                  </a:lnTo>
                  <a:lnTo>
                    <a:pt x="1856359" y="24710"/>
                  </a:lnTo>
                  <a:lnTo>
                    <a:pt x="1859864" y="21593"/>
                  </a:lnTo>
                  <a:lnTo>
                    <a:pt x="1861966" y="20307"/>
                  </a:lnTo>
                  <a:lnTo>
                    <a:pt x="1863024" y="19141"/>
                  </a:lnTo>
                  <a:lnTo>
                    <a:pt x="1866741" y="16633"/>
                  </a:lnTo>
                  <a:lnTo>
                    <a:pt x="1869923" y="14268"/>
                  </a:lnTo>
                  <a:lnTo>
                    <a:pt x="1871986" y="13180"/>
                  </a:lnTo>
                  <a:lnTo>
                    <a:pt x="1872806" y="12364"/>
                  </a:lnTo>
                  <a:lnTo>
                    <a:pt x="1876916" y="9964"/>
                  </a:lnTo>
                  <a:lnTo>
                    <a:pt x="1878531" y="9281"/>
                  </a:lnTo>
                  <a:lnTo>
                    <a:pt x="1879744" y="8500"/>
                  </a:lnTo>
                  <a:lnTo>
                    <a:pt x="1884207" y="6467"/>
                  </a:lnTo>
                  <a:lnTo>
                    <a:pt x="1885515" y="6182"/>
                  </a:lnTo>
                  <a:lnTo>
                    <a:pt x="1887333" y="5236"/>
                  </a:lnTo>
                  <a:lnTo>
                    <a:pt x="1890657" y="4123"/>
                  </a:lnTo>
                  <a:lnTo>
                    <a:pt x="1892258" y="3855"/>
                  </a:lnTo>
                  <a:lnTo>
                    <a:pt x="1893636" y="3281"/>
                  </a:lnTo>
                  <a:lnTo>
                    <a:pt x="1898535" y="2141"/>
                  </a:lnTo>
                  <a:lnTo>
                    <a:pt x="1899230" y="2063"/>
                  </a:lnTo>
                  <a:lnTo>
                    <a:pt x="1899610" y="1912"/>
                  </a:lnTo>
                  <a:lnTo>
                    <a:pt x="1903340" y="1161"/>
                  </a:lnTo>
                  <a:lnTo>
                    <a:pt x="1909470" y="540"/>
                  </a:lnTo>
                  <a:lnTo>
                    <a:pt x="1912842" y="540"/>
                  </a:lnTo>
                  <a:lnTo>
                    <a:pt x="1916114" y="337"/>
                  </a:lnTo>
                  <a:lnTo>
                    <a:pt x="1916136" y="337"/>
                  </a:lnTo>
                  <a:lnTo>
                    <a:pt x="1919822" y="78"/>
                  </a:lnTo>
                  <a:lnTo>
                    <a:pt x="1922041" y="0"/>
                  </a:lnTo>
                  <a:close/>
                  <a:moveTo>
                    <a:pt x="804488" y="149039"/>
                  </a:moveTo>
                  <a:lnTo>
                    <a:pt x="803149" y="149082"/>
                  </a:lnTo>
                  <a:lnTo>
                    <a:pt x="803089" y="149095"/>
                  </a:lnTo>
                  <a:lnTo>
                    <a:pt x="800192" y="149142"/>
                  </a:lnTo>
                  <a:lnTo>
                    <a:pt x="798180" y="149462"/>
                  </a:lnTo>
                  <a:lnTo>
                    <a:pt x="793151" y="149868"/>
                  </a:lnTo>
                  <a:lnTo>
                    <a:pt x="792387" y="149855"/>
                  </a:lnTo>
                  <a:lnTo>
                    <a:pt x="789218" y="149777"/>
                  </a:lnTo>
                  <a:lnTo>
                    <a:pt x="788498" y="150071"/>
                  </a:lnTo>
                  <a:lnTo>
                    <a:pt x="788221" y="150200"/>
                  </a:lnTo>
                  <a:lnTo>
                    <a:pt x="788066" y="150312"/>
                  </a:lnTo>
                  <a:lnTo>
                    <a:pt x="787626" y="150969"/>
                  </a:lnTo>
                  <a:lnTo>
                    <a:pt x="785346" y="153244"/>
                  </a:lnTo>
                  <a:lnTo>
                    <a:pt x="783149" y="155825"/>
                  </a:lnTo>
                  <a:lnTo>
                    <a:pt x="782160" y="157150"/>
                  </a:lnTo>
                  <a:lnTo>
                    <a:pt x="780533" y="160414"/>
                  </a:lnTo>
                  <a:lnTo>
                    <a:pt x="780533" y="160414"/>
                  </a:lnTo>
                  <a:lnTo>
                    <a:pt x="778802" y="163997"/>
                  </a:lnTo>
                  <a:lnTo>
                    <a:pt x="777394" y="168232"/>
                  </a:lnTo>
                  <a:lnTo>
                    <a:pt x="776881" y="169216"/>
                  </a:lnTo>
                  <a:lnTo>
                    <a:pt x="776725" y="169989"/>
                  </a:lnTo>
                  <a:lnTo>
                    <a:pt x="775301" y="173451"/>
                  </a:lnTo>
                  <a:lnTo>
                    <a:pt x="774800" y="175722"/>
                  </a:lnTo>
                  <a:lnTo>
                    <a:pt x="774498" y="180337"/>
                  </a:lnTo>
                  <a:lnTo>
                    <a:pt x="774118" y="187611"/>
                  </a:lnTo>
                  <a:lnTo>
                    <a:pt x="774044" y="187896"/>
                  </a:lnTo>
                  <a:lnTo>
                    <a:pt x="773945" y="189562"/>
                  </a:lnTo>
                  <a:lnTo>
                    <a:pt x="773500" y="193253"/>
                  </a:lnTo>
                  <a:lnTo>
                    <a:pt x="773919" y="197207"/>
                  </a:lnTo>
                  <a:lnTo>
                    <a:pt x="774006" y="198831"/>
                  </a:lnTo>
                  <a:lnTo>
                    <a:pt x="774062" y="199055"/>
                  </a:lnTo>
                  <a:lnTo>
                    <a:pt x="774450" y="207236"/>
                  </a:lnTo>
                  <a:lnTo>
                    <a:pt x="774454" y="207357"/>
                  </a:lnTo>
                  <a:lnTo>
                    <a:pt x="774454" y="207370"/>
                  </a:lnTo>
                  <a:lnTo>
                    <a:pt x="774757" y="213983"/>
                  </a:lnTo>
                  <a:lnTo>
                    <a:pt x="775896" y="220226"/>
                  </a:lnTo>
                  <a:lnTo>
                    <a:pt x="777614" y="228035"/>
                  </a:lnTo>
                  <a:lnTo>
                    <a:pt x="777632" y="228216"/>
                  </a:lnTo>
                  <a:lnTo>
                    <a:pt x="777662" y="228290"/>
                  </a:lnTo>
                  <a:lnTo>
                    <a:pt x="779570" y="237036"/>
                  </a:lnTo>
                  <a:lnTo>
                    <a:pt x="781495" y="244716"/>
                  </a:lnTo>
                  <a:lnTo>
                    <a:pt x="784090" y="252344"/>
                  </a:lnTo>
                  <a:lnTo>
                    <a:pt x="784189" y="252935"/>
                  </a:lnTo>
                  <a:lnTo>
                    <a:pt x="784440" y="253449"/>
                  </a:lnTo>
                  <a:lnTo>
                    <a:pt x="786948" y="261664"/>
                  </a:lnTo>
                  <a:lnTo>
                    <a:pt x="789896" y="269508"/>
                  </a:lnTo>
                  <a:lnTo>
                    <a:pt x="793393" y="277538"/>
                  </a:lnTo>
                  <a:lnTo>
                    <a:pt x="793531" y="278185"/>
                  </a:lnTo>
                  <a:lnTo>
                    <a:pt x="793976" y="278971"/>
                  </a:lnTo>
                  <a:lnTo>
                    <a:pt x="797369" y="287829"/>
                  </a:lnTo>
                  <a:lnTo>
                    <a:pt x="797373" y="287851"/>
                  </a:lnTo>
                  <a:lnTo>
                    <a:pt x="800930" y="296562"/>
                  </a:lnTo>
                  <a:lnTo>
                    <a:pt x="805157" y="304354"/>
                  </a:lnTo>
                  <a:lnTo>
                    <a:pt x="805342" y="305080"/>
                  </a:lnTo>
                  <a:lnTo>
                    <a:pt x="806119" y="306288"/>
                  </a:lnTo>
                  <a:lnTo>
                    <a:pt x="809538" y="313731"/>
                  </a:lnTo>
                  <a:lnTo>
                    <a:pt x="814132" y="320772"/>
                  </a:lnTo>
                  <a:lnTo>
                    <a:pt x="814175" y="320858"/>
                  </a:lnTo>
                  <a:lnTo>
                    <a:pt x="814201" y="320884"/>
                  </a:lnTo>
                  <a:lnTo>
                    <a:pt x="820024" y="329807"/>
                  </a:lnTo>
                  <a:lnTo>
                    <a:pt x="820655" y="331146"/>
                  </a:lnTo>
                  <a:lnTo>
                    <a:pt x="821134" y="331638"/>
                  </a:lnTo>
                  <a:lnTo>
                    <a:pt x="826021" y="340349"/>
                  </a:lnTo>
                  <a:lnTo>
                    <a:pt x="831080" y="347770"/>
                  </a:lnTo>
                  <a:lnTo>
                    <a:pt x="831292" y="348198"/>
                  </a:lnTo>
                  <a:lnTo>
                    <a:pt x="831486" y="348379"/>
                  </a:lnTo>
                  <a:lnTo>
                    <a:pt x="837309" y="357302"/>
                  </a:lnTo>
                  <a:lnTo>
                    <a:pt x="837823" y="358394"/>
                  </a:lnTo>
                  <a:lnTo>
                    <a:pt x="838579" y="359426"/>
                  </a:lnTo>
                  <a:lnTo>
                    <a:pt x="841760" y="365245"/>
                  </a:lnTo>
                  <a:lnTo>
                    <a:pt x="846725" y="370965"/>
                  </a:lnTo>
                  <a:lnTo>
                    <a:pt x="847955" y="373011"/>
                  </a:lnTo>
                  <a:lnTo>
                    <a:pt x="849052" y="374017"/>
                  </a:lnTo>
                  <a:lnTo>
                    <a:pt x="853636" y="380886"/>
                  </a:lnTo>
                  <a:lnTo>
                    <a:pt x="857945" y="386001"/>
                  </a:lnTo>
                  <a:lnTo>
                    <a:pt x="864869" y="392831"/>
                  </a:lnTo>
                  <a:lnTo>
                    <a:pt x="865452" y="393685"/>
                  </a:lnTo>
                  <a:lnTo>
                    <a:pt x="866220" y="394255"/>
                  </a:lnTo>
                  <a:lnTo>
                    <a:pt x="871586" y="400290"/>
                  </a:lnTo>
                  <a:lnTo>
                    <a:pt x="878096" y="406382"/>
                  </a:lnTo>
                  <a:lnTo>
                    <a:pt x="878105" y="406386"/>
                  </a:lnTo>
                  <a:lnTo>
                    <a:pt x="878109" y="406395"/>
                  </a:lnTo>
                  <a:lnTo>
                    <a:pt x="884412" y="412300"/>
                  </a:lnTo>
                  <a:lnTo>
                    <a:pt x="884619" y="412594"/>
                  </a:lnTo>
                  <a:lnTo>
                    <a:pt x="884938" y="412805"/>
                  </a:lnTo>
                  <a:lnTo>
                    <a:pt x="890214" y="418007"/>
                  </a:lnTo>
                  <a:lnTo>
                    <a:pt x="891988" y="419341"/>
                  </a:lnTo>
                  <a:lnTo>
                    <a:pt x="894134" y="416125"/>
                  </a:lnTo>
                  <a:lnTo>
                    <a:pt x="898360" y="409477"/>
                  </a:lnTo>
                  <a:lnTo>
                    <a:pt x="901930" y="401853"/>
                  </a:lnTo>
                  <a:lnTo>
                    <a:pt x="905233" y="393914"/>
                  </a:lnTo>
                  <a:lnTo>
                    <a:pt x="908496" y="384456"/>
                  </a:lnTo>
                  <a:lnTo>
                    <a:pt x="908833" y="383830"/>
                  </a:lnTo>
                  <a:lnTo>
                    <a:pt x="908932" y="383333"/>
                  </a:lnTo>
                  <a:lnTo>
                    <a:pt x="912071" y="375464"/>
                  </a:lnTo>
                  <a:lnTo>
                    <a:pt x="913923" y="367853"/>
                  </a:lnTo>
                  <a:lnTo>
                    <a:pt x="915269" y="358731"/>
                  </a:lnTo>
                  <a:lnTo>
                    <a:pt x="916508" y="349212"/>
                  </a:lnTo>
                  <a:lnTo>
                    <a:pt x="916854" y="338864"/>
                  </a:lnTo>
                  <a:lnTo>
                    <a:pt x="916953" y="338441"/>
                  </a:lnTo>
                  <a:lnTo>
                    <a:pt x="917212" y="335156"/>
                  </a:lnTo>
                  <a:lnTo>
                    <a:pt x="918676" y="325952"/>
                  </a:lnTo>
                  <a:lnTo>
                    <a:pt x="918542" y="317254"/>
                  </a:lnTo>
                  <a:lnTo>
                    <a:pt x="918542" y="317245"/>
                  </a:lnTo>
                  <a:lnTo>
                    <a:pt x="918339" y="305524"/>
                  </a:lnTo>
                  <a:lnTo>
                    <a:pt x="918339" y="305481"/>
                  </a:lnTo>
                  <a:lnTo>
                    <a:pt x="918339" y="305481"/>
                  </a:lnTo>
                  <a:lnTo>
                    <a:pt x="918153" y="294305"/>
                  </a:lnTo>
                  <a:lnTo>
                    <a:pt x="917273" y="283482"/>
                  </a:lnTo>
                  <a:lnTo>
                    <a:pt x="916232" y="273808"/>
                  </a:lnTo>
                  <a:lnTo>
                    <a:pt x="914454" y="263140"/>
                  </a:lnTo>
                  <a:lnTo>
                    <a:pt x="914389" y="262385"/>
                  </a:lnTo>
                  <a:lnTo>
                    <a:pt x="914294" y="262109"/>
                  </a:lnTo>
                  <a:lnTo>
                    <a:pt x="913038" y="253030"/>
                  </a:lnTo>
                  <a:lnTo>
                    <a:pt x="911212" y="245562"/>
                  </a:lnTo>
                  <a:lnTo>
                    <a:pt x="908069" y="237554"/>
                  </a:lnTo>
                  <a:lnTo>
                    <a:pt x="907900" y="236690"/>
                  </a:lnTo>
                  <a:lnTo>
                    <a:pt x="907421" y="235762"/>
                  </a:lnTo>
                  <a:lnTo>
                    <a:pt x="905142" y="228877"/>
                  </a:lnTo>
                  <a:lnTo>
                    <a:pt x="902245" y="222708"/>
                  </a:lnTo>
                  <a:lnTo>
                    <a:pt x="898589" y="215934"/>
                  </a:lnTo>
                  <a:lnTo>
                    <a:pt x="894716" y="209498"/>
                  </a:lnTo>
                  <a:lnTo>
                    <a:pt x="890615" y="204110"/>
                  </a:lnTo>
                  <a:lnTo>
                    <a:pt x="885193" y="198101"/>
                  </a:lnTo>
                  <a:lnTo>
                    <a:pt x="884744" y="197376"/>
                  </a:lnTo>
                  <a:lnTo>
                    <a:pt x="884205" y="196948"/>
                  </a:lnTo>
                  <a:lnTo>
                    <a:pt x="879646" y="191393"/>
                  </a:lnTo>
                  <a:lnTo>
                    <a:pt x="874811" y="187572"/>
                  </a:lnTo>
                  <a:lnTo>
                    <a:pt x="873442" y="185880"/>
                  </a:lnTo>
                  <a:lnTo>
                    <a:pt x="871396" y="184429"/>
                  </a:lnTo>
                  <a:lnTo>
                    <a:pt x="866622" y="179340"/>
                  </a:lnTo>
                  <a:lnTo>
                    <a:pt x="860910" y="174388"/>
                  </a:lnTo>
                  <a:lnTo>
                    <a:pt x="855985" y="170693"/>
                  </a:lnTo>
                  <a:lnTo>
                    <a:pt x="850597" y="166971"/>
                  </a:lnTo>
                  <a:lnTo>
                    <a:pt x="844596" y="163535"/>
                  </a:lnTo>
                  <a:lnTo>
                    <a:pt x="843340" y="162568"/>
                  </a:lnTo>
                  <a:lnTo>
                    <a:pt x="842244" y="162016"/>
                  </a:lnTo>
                  <a:lnTo>
                    <a:pt x="836057" y="157643"/>
                  </a:lnTo>
                  <a:lnTo>
                    <a:pt x="832889" y="155467"/>
                  </a:lnTo>
                  <a:lnTo>
                    <a:pt x="828632" y="153580"/>
                  </a:lnTo>
                  <a:lnTo>
                    <a:pt x="823767" y="151582"/>
                  </a:lnTo>
                  <a:lnTo>
                    <a:pt x="819830" y="150355"/>
                  </a:lnTo>
                  <a:lnTo>
                    <a:pt x="815889" y="149432"/>
                  </a:lnTo>
                  <a:lnTo>
                    <a:pt x="812137" y="148965"/>
                  </a:lnTo>
                  <a:lnTo>
                    <a:pt x="809128" y="148767"/>
                  </a:lnTo>
                  <a:close/>
                  <a:moveTo>
                    <a:pt x="501661" y="161692"/>
                  </a:moveTo>
                  <a:lnTo>
                    <a:pt x="497750" y="161903"/>
                  </a:lnTo>
                  <a:lnTo>
                    <a:pt x="496602" y="162067"/>
                  </a:lnTo>
                  <a:lnTo>
                    <a:pt x="495885" y="162344"/>
                  </a:lnTo>
                  <a:lnTo>
                    <a:pt x="492328" y="164204"/>
                  </a:lnTo>
                  <a:lnTo>
                    <a:pt x="490882" y="164563"/>
                  </a:lnTo>
                  <a:lnTo>
                    <a:pt x="489228" y="165422"/>
                  </a:lnTo>
                  <a:lnTo>
                    <a:pt x="488451" y="165901"/>
                  </a:lnTo>
                  <a:lnTo>
                    <a:pt x="487959" y="166510"/>
                  </a:lnTo>
                  <a:lnTo>
                    <a:pt x="487389" y="166963"/>
                  </a:lnTo>
                  <a:lnTo>
                    <a:pt x="487199" y="167373"/>
                  </a:lnTo>
                  <a:lnTo>
                    <a:pt x="484389" y="171664"/>
                  </a:lnTo>
                  <a:lnTo>
                    <a:pt x="483120" y="173663"/>
                  </a:lnTo>
                  <a:lnTo>
                    <a:pt x="482822" y="174384"/>
                  </a:lnTo>
                  <a:lnTo>
                    <a:pt x="482533" y="176115"/>
                  </a:lnTo>
                  <a:lnTo>
                    <a:pt x="481989" y="177626"/>
                  </a:lnTo>
                  <a:lnTo>
                    <a:pt x="481687" y="179616"/>
                  </a:lnTo>
                  <a:lnTo>
                    <a:pt x="480262" y="184209"/>
                  </a:lnTo>
                  <a:lnTo>
                    <a:pt x="479779" y="187550"/>
                  </a:lnTo>
                  <a:lnTo>
                    <a:pt x="479222" y="192593"/>
                  </a:lnTo>
                  <a:lnTo>
                    <a:pt x="479222" y="197341"/>
                  </a:lnTo>
                  <a:lnTo>
                    <a:pt x="479217" y="197622"/>
                  </a:lnTo>
                  <a:lnTo>
                    <a:pt x="479157" y="203579"/>
                  </a:lnTo>
                  <a:lnTo>
                    <a:pt x="479783" y="209826"/>
                  </a:lnTo>
                  <a:lnTo>
                    <a:pt x="479856" y="211233"/>
                  </a:lnTo>
                  <a:lnTo>
                    <a:pt x="479899" y="211419"/>
                  </a:lnTo>
                  <a:lnTo>
                    <a:pt x="480292" y="220001"/>
                  </a:lnTo>
                  <a:lnTo>
                    <a:pt x="480292" y="220057"/>
                  </a:lnTo>
                  <a:lnTo>
                    <a:pt x="480292" y="220061"/>
                  </a:lnTo>
                  <a:lnTo>
                    <a:pt x="480586" y="226511"/>
                  </a:lnTo>
                  <a:lnTo>
                    <a:pt x="482071" y="233617"/>
                  </a:lnTo>
                  <a:lnTo>
                    <a:pt x="482351" y="236263"/>
                  </a:lnTo>
                  <a:lnTo>
                    <a:pt x="482585" y="237101"/>
                  </a:lnTo>
                  <a:lnTo>
                    <a:pt x="483185" y="244318"/>
                  </a:lnTo>
                  <a:lnTo>
                    <a:pt x="484963" y="251407"/>
                  </a:lnTo>
                  <a:lnTo>
                    <a:pt x="484963" y="251407"/>
                  </a:lnTo>
                  <a:lnTo>
                    <a:pt x="487510" y="260481"/>
                  </a:lnTo>
                  <a:lnTo>
                    <a:pt x="487549" y="260762"/>
                  </a:lnTo>
                  <a:lnTo>
                    <a:pt x="487631" y="260939"/>
                  </a:lnTo>
                  <a:lnTo>
                    <a:pt x="490334" y="270958"/>
                  </a:lnTo>
                  <a:lnTo>
                    <a:pt x="490429" y="271654"/>
                  </a:lnTo>
                  <a:lnTo>
                    <a:pt x="490618" y="272111"/>
                  </a:lnTo>
                  <a:lnTo>
                    <a:pt x="492665" y="280939"/>
                  </a:lnTo>
                  <a:lnTo>
                    <a:pt x="495579" y="289353"/>
                  </a:lnTo>
                  <a:lnTo>
                    <a:pt x="499576" y="299502"/>
                  </a:lnTo>
                  <a:lnTo>
                    <a:pt x="499581" y="299528"/>
                  </a:lnTo>
                  <a:lnTo>
                    <a:pt x="503630" y="309246"/>
                  </a:lnTo>
                  <a:lnTo>
                    <a:pt x="503720" y="309708"/>
                  </a:lnTo>
                  <a:lnTo>
                    <a:pt x="504014" y="310226"/>
                  </a:lnTo>
                  <a:lnTo>
                    <a:pt x="507869" y="320370"/>
                  </a:lnTo>
                  <a:lnTo>
                    <a:pt x="512126" y="328871"/>
                  </a:lnTo>
                  <a:lnTo>
                    <a:pt x="517604" y="338726"/>
                  </a:lnTo>
                  <a:lnTo>
                    <a:pt x="517608" y="338739"/>
                  </a:lnTo>
                  <a:lnTo>
                    <a:pt x="523725" y="349441"/>
                  </a:lnTo>
                  <a:lnTo>
                    <a:pt x="523794" y="349691"/>
                  </a:lnTo>
                  <a:lnTo>
                    <a:pt x="523958" y="349860"/>
                  </a:lnTo>
                  <a:lnTo>
                    <a:pt x="529782" y="360328"/>
                  </a:lnTo>
                  <a:lnTo>
                    <a:pt x="529842" y="360566"/>
                  </a:lnTo>
                  <a:lnTo>
                    <a:pt x="529989" y="360721"/>
                  </a:lnTo>
                  <a:lnTo>
                    <a:pt x="534526" y="369083"/>
                  </a:lnTo>
                  <a:lnTo>
                    <a:pt x="540030" y="377341"/>
                  </a:lnTo>
                  <a:lnTo>
                    <a:pt x="540825" y="378990"/>
                  </a:lnTo>
                  <a:lnTo>
                    <a:pt x="541382" y="379573"/>
                  </a:lnTo>
                  <a:lnTo>
                    <a:pt x="545228" y="386666"/>
                  </a:lnTo>
                  <a:lnTo>
                    <a:pt x="550313" y="392805"/>
                  </a:lnTo>
                  <a:lnTo>
                    <a:pt x="556608" y="399841"/>
                  </a:lnTo>
                  <a:lnTo>
                    <a:pt x="556621" y="399859"/>
                  </a:lnTo>
                  <a:lnTo>
                    <a:pt x="556629" y="399867"/>
                  </a:lnTo>
                  <a:lnTo>
                    <a:pt x="563286" y="407305"/>
                  </a:lnTo>
                  <a:lnTo>
                    <a:pt x="563320" y="407362"/>
                  </a:lnTo>
                  <a:lnTo>
                    <a:pt x="563368" y="407396"/>
                  </a:lnTo>
                  <a:lnTo>
                    <a:pt x="564590" y="408773"/>
                  </a:lnTo>
                  <a:lnTo>
                    <a:pt x="564926" y="408048"/>
                  </a:lnTo>
                  <a:lnTo>
                    <a:pt x="567599" y="399846"/>
                  </a:lnTo>
                  <a:lnTo>
                    <a:pt x="570668" y="388945"/>
                  </a:lnTo>
                  <a:lnTo>
                    <a:pt x="573306" y="378330"/>
                  </a:lnTo>
                  <a:lnTo>
                    <a:pt x="575641" y="366394"/>
                  </a:lnTo>
                  <a:lnTo>
                    <a:pt x="577424" y="355675"/>
                  </a:lnTo>
                  <a:lnTo>
                    <a:pt x="578926" y="343639"/>
                  </a:lnTo>
                  <a:lnTo>
                    <a:pt x="579064" y="343211"/>
                  </a:lnTo>
                  <a:lnTo>
                    <a:pt x="579155" y="342188"/>
                  </a:lnTo>
                  <a:lnTo>
                    <a:pt x="581283" y="330459"/>
                  </a:lnTo>
                  <a:lnTo>
                    <a:pt x="582328" y="318933"/>
                  </a:lnTo>
                  <a:lnTo>
                    <a:pt x="583131" y="308387"/>
                  </a:lnTo>
                  <a:lnTo>
                    <a:pt x="583261" y="297529"/>
                  </a:lnTo>
                  <a:lnTo>
                    <a:pt x="583261" y="297525"/>
                  </a:lnTo>
                  <a:lnTo>
                    <a:pt x="583261" y="297512"/>
                  </a:lnTo>
                  <a:lnTo>
                    <a:pt x="583403" y="287087"/>
                  </a:lnTo>
                  <a:lnTo>
                    <a:pt x="582859" y="276959"/>
                  </a:lnTo>
                  <a:lnTo>
                    <a:pt x="581715" y="266037"/>
                  </a:lnTo>
                  <a:lnTo>
                    <a:pt x="580118" y="255042"/>
                  </a:lnTo>
                  <a:lnTo>
                    <a:pt x="580057" y="254235"/>
                  </a:lnTo>
                  <a:lnTo>
                    <a:pt x="579984" y="253988"/>
                  </a:lnTo>
                  <a:lnTo>
                    <a:pt x="578874" y="244189"/>
                  </a:lnTo>
                  <a:lnTo>
                    <a:pt x="576612" y="235339"/>
                  </a:lnTo>
                  <a:lnTo>
                    <a:pt x="574169" y="227426"/>
                  </a:lnTo>
                  <a:lnTo>
                    <a:pt x="570979" y="220105"/>
                  </a:lnTo>
                  <a:lnTo>
                    <a:pt x="570797" y="219246"/>
                  </a:lnTo>
                  <a:lnTo>
                    <a:pt x="570215" y="218175"/>
                  </a:lnTo>
                  <a:lnTo>
                    <a:pt x="567240" y="209934"/>
                  </a:lnTo>
                  <a:lnTo>
                    <a:pt x="565030" y="205518"/>
                  </a:lnTo>
                  <a:lnTo>
                    <a:pt x="561041" y="200471"/>
                  </a:lnTo>
                  <a:lnTo>
                    <a:pt x="560523" y="199530"/>
                  </a:lnTo>
                  <a:lnTo>
                    <a:pt x="560001" y="199068"/>
                  </a:lnTo>
                  <a:lnTo>
                    <a:pt x="555485" y="192623"/>
                  </a:lnTo>
                  <a:lnTo>
                    <a:pt x="550188" y="186704"/>
                  </a:lnTo>
                  <a:lnTo>
                    <a:pt x="545759" y="181977"/>
                  </a:lnTo>
                  <a:lnTo>
                    <a:pt x="542310" y="179102"/>
                  </a:lnTo>
                  <a:lnTo>
                    <a:pt x="536754" y="175554"/>
                  </a:lnTo>
                  <a:lnTo>
                    <a:pt x="536478" y="175256"/>
                  </a:lnTo>
                  <a:lnTo>
                    <a:pt x="535865" y="174949"/>
                  </a:lnTo>
                  <a:lnTo>
                    <a:pt x="529972" y="170827"/>
                  </a:lnTo>
                  <a:lnTo>
                    <a:pt x="526078" y="168603"/>
                  </a:lnTo>
                  <a:lnTo>
                    <a:pt x="520496" y="165884"/>
                  </a:lnTo>
                  <a:lnTo>
                    <a:pt x="514867" y="163324"/>
                  </a:lnTo>
                  <a:lnTo>
                    <a:pt x="512169" y="162175"/>
                  </a:lnTo>
                  <a:lnTo>
                    <a:pt x="510731" y="161977"/>
                  </a:lnTo>
                  <a:lnTo>
                    <a:pt x="505620" y="161692"/>
                  </a:lnTo>
                  <a:close/>
                  <a:moveTo>
                    <a:pt x="207465" y="141648"/>
                  </a:moveTo>
                  <a:lnTo>
                    <a:pt x="205397" y="141834"/>
                  </a:lnTo>
                  <a:lnTo>
                    <a:pt x="202340" y="142395"/>
                  </a:lnTo>
                  <a:lnTo>
                    <a:pt x="200337" y="142581"/>
                  </a:lnTo>
                  <a:lnTo>
                    <a:pt x="199767" y="142740"/>
                  </a:lnTo>
                  <a:lnTo>
                    <a:pt x="196081" y="143047"/>
                  </a:lnTo>
                  <a:lnTo>
                    <a:pt x="192541" y="143638"/>
                  </a:lnTo>
                  <a:lnTo>
                    <a:pt x="188431" y="143988"/>
                  </a:lnTo>
                  <a:lnTo>
                    <a:pt x="188397" y="144001"/>
                  </a:lnTo>
                  <a:lnTo>
                    <a:pt x="186199" y="144394"/>
                  </a:lnTo>
                  <a:lnTo>
                    <a:pt x="184114" y="145166"/>
                  </a:lnTo>
                  <a:lnTo>
                    <a:pt x="181174" y="145706"/>
                  </a:lnTo>
                  <a:lnTo>
                    <a:pt x="179650" y="146168"/>
                  </a:lnTo>
                  <a:lnTo>
                    <a:pt x="177729" y="146936"/>
                  </a:lnTo>
                  <a:lnTo>
                    <a:pt x="175040" y="148288"/>
                  </a:lnTo>
                  <a:lnTo>
                    <a:pt x="173041" y="149535"/>
                  </a:lnTo>
                  <a:lnTo>
                    <a:pt x="171224" y="150062"/>
                  </a:lnTo>
                  <a:lnTo>
                    <a:pt x="169816" y="151258"/>
                  </a:lnTo>
                  <a:lnTo>
                    <a:pt x="168884" y="151672"/>
                  </a:lnTo>
                  <a:lnTo>
                    <a:pt x="168090" y="152268"/>
                  </a:lnTo>
                  <a:lnTo>
                    <a:pt x="166544" y="153092"/>
                  </a:lnTo>
                  <a:lnTo>
                    <a:pt x="166475" y="153174"/>
                  </a:lnTo>
                  <a:lnTo>
                    <a:pt x="163328" y="155747"/>
                  </a:lnTo>
                  <a:lnTo>
                    <a:pt x="161075" y="158299"/>
                  </a:lnTo>
                  <a:lnTo>
                    <a:pt x="160617" y="158618"/>
                  </a:lnTo>
                  <a:lnTo>
                    <a:pt x="159697" y="160138"/>
                  </a:lnTo>
                  <a:lnTo>
                    <a:pt x="156926" y="163306"/>
                  </a:lnTo>
                  <a:lnTo>
                    <a:pt x="155583" y="164312"/>
                  </a:lnTo>
                  <a:lnTo>
                    <a:pt x="155355" y="164770"/>
                  </a:lnTo>
                  <a:lnTo>
                    <a:pt x="155342" y="164783"/>
                  </a:lnTo>
                  <a:lnTo>
                    <a:pt x="153891" y="167697"/>
                  </a:lnTo>
                  <a:lnTo>
                    <a:pt x="152363" y="170930"/>
                  </a:lnTo>
                  <a:lnTo>
                    <a:pt x="151655" y="171733"/>
                  </a:lnTo>
                  <a:lnTo>
                    <a:pt x="150761" y="173525"/>
                  </a:lnTo>
                  <a:lnTo>
                    <a:pt x="150740" y="173684"/>
                  </a:lnTo>
                  <a:lnTo>
                    <a:pt x="150109" y="176003"/>
                  </a:lnTo>
                  <a:lnTo>
                    <a:pt x="149915" y="177945"/>
                  </a:lnTo>
                  <a:lnTo>
                    <a:pt x="149803" y="178325"/>
                  </a:lnTo>
                  <a:lnTo>
                    <a:pt x="149708" y="179460"/>
                  </a:lnTo>
                  <a:lnTo>
                    <a:pt x="148901" y="184326"/>
                  </a:lnTo>
                  <a:lnTo>
                    <a:pt x="148870" y="184408"/>
                  </a:lnTo>
                  <a:lnTo>
                    <a:pt x="148862" y="184537"/>
                  </a:lnTo>
                  <a:lnTo>
                    <a:pt x="148150" y="188474"/>
                  </a:lnTo>
                  <a:lnTo>
                    <a:pt x="147947" y="189877"/>
                  </a:lnTo>
                  <a:lnTo>
                    <a:pt x="148210" y="191699"/>
                  </a:lnTo>
                  <a:lnTo>
                    <a:pt x="148478" y="195377"/>
                  </a:lnTo>
                  <a:lnTo>
                    <a:pt x="148478" y="198511"/>
                  </a:lnTo>
                  <a:lnTo>
                    <a:pt x="149419" y="202738"/>
                  </a:lnTo>
                  <a:lnTo>
                    <a:pt x="149777" y="205915"/>
                  </a:lnTo>
                  <a:lnTo>
                    <a:pt x="150001" y="206778"/>
                  </a:lnTo>
                  <a:lnTo>
                    <a:pt x="150312" y="211777"/>
                  </a:lnTo>
                  <a:lnTo>
                    <a:pt x="151150" y="216768"/>
                  </a:lnTo>
                  <a:lnTo>
                    <a:pt x="152868" y="223973"/>
                  </a:lnTo>
                  <a:lnTo>
                    <a:pt x="152872" y="224016"/>
                  </a:lnTo>
                  <a:lnTo>
                    <a:pt x="154763" y="231553"/>
                  </a:lnTo>
                  <a:lnTo>
                    <a:pt x="154780" y="231674"/>
                  </a:lnTo>
                  <a:lnTo>
                    <a:pt x="154802" y="231726"/>
                  </a:lnTo>
                  <a:lnTo>
                    <a:pt x="157120" y="240977"/>
                  </a:lnTo>
                  <a:lnTo>
                    <a:pt x="157176" y="241417"/>
                  </a:lnTo>
                  <a:lnTo>
                    <a:pt x="157284" y="241676"/>
                  </a:lnTo>
                  <a:lnTo>
                    <a:pt x="159214" y="250151"/>
                  </a:lnTo>
                  <a:lnTo>
                    <a:pt x="159240" y="250388"/>
                  </a:lnTo>
                  <a:lnTo>
                    <a:pt x="159287" y="250505"/>
                  </a:lnTo>
                  <a:lnTo>
                    <a:pt x="160712" y="256984"/>
                  </a:lnTo>
                  <a:lnTo>
                    <a:pt x="163712" y="264168"/>
                  </a:lnTo>
                  <a:lnTo>
                    <a:pt x="164144" y="266305"/>
                  </a:lnTo>
                  <a:lnTo>
                    <a:pt x="165210" y="269037"/>
                  </a:lnTo>
                  <a:lnTo>
                    <a:pt x="166760" y="276786"/>
                  </a:lnTo>
                  <a:lnTo>
                    <a:pt x="169864" y="284833"/>
                  </a:lnTo>
                  <a:lnTo>
                    <a:pt x="170140" y="286318"/>
                  </a:lnTo>
                  <a:lnTo>
                    <a:pt x="170839" y="287911"/>
                  </a:lnTo>
                  <a:lnTo>
                    <a:pt x="173434" y="298259"/>
                  </a:lnTo>
                  <a:lnTo>
                    <a:pt x="176223" y="307113"/>
                  </a:lnTo>
                  <a:lnTo>
                    <a:pt x="179426" y="315643"/>
                  </a:lnTo>
                  <a:lnTo>
                    <a:pt x="179473" y="315894"/>
                  </a:lnTo>
                  <a:lnTo>
                    <a:pt x="179599" y="316123"/>
                  </a:lnTo>
                  <a:lnTo>
                    <a:pt x="182728" y="324804"/>
                  </a:lnTo>
                  <a:lnTo>
                    <a:pt x="186419" y="332510"/>
                  </a:lnTo>
                  <a:lnTo>
                    <a:pt x="186562" y="333123"/>
                  </a:lnTo>
                  <a:lnTo>
                    <a:pt x="187071" y="333977"/>
                  </a:lnTo>
                  <a:lnTo>
                    <a:pt x="189933" y="340958"/>
                  </a:lnTo>
                  <a:lnTo>
                    <a:pt x="194030" y="347891"/>
                  </a:lnTo>
                  <a:lnTo>
                    <a:pt x="194155" y="348340"/>
                  </a:lnTo>
                  <a:lnTo>
                    <a:pt x="194479" y="348677"/>
                  </a:lnTo>
                  <a:lnTo>
                    <a:pt x="198731" y="356404"/>
                  </a:lnTo>
                  <a:lnTo>
                    <a:pt x="198930" y="357155"/>
                  </a:lnTo>
                  <a:lnTo>
                    <a:pt x="199388" y="357673"/>
                  </a:lnTo>
                  <a:lnTo>
                    <a:pt x="202263" y="363592"/>
                  </a:lnTo>
                  <a:lnTo>
                    <a:pt x="203605" y="360691"/>
                  </a:lnTo>
                  <a:lnTo>
                    <a:pt x="207490" y="350088"/>
                  </a:lnTo>
                  <a:lnTo>
                    <a:pt x="208354" y="348543"/>
                  </a:lnTo>
                  <a:lnTo>
                    <a:pt x="208565" y="347645"/>
                  </a:lnTo>
                  <a:lnTo>
                    <a:pt x="213703" y="337444"/>
                  </a:lnTo>
                  <a:lnTo>
                    <a:pt x="217355" y="327463"/>
                  </a:lnTo>
                  <a:lnTo>
                    <a:pt x="221102" y="316386"/>
                  </a:lnTo>
                  <a:lnTo>
                    <a:pt x="221378" y="315864"/>
                  </a:lnTo>
                  <a:lnTo>
                    <a:pt x="221460" y="315436"/>
                  </a:lnTo>
                  <a:lnTo>
                    <a:pt x="225423" y="305334"/>
                  </a:lnTo>
                  <a:lnTo>
                    <a:pt x="228592" y="294779"/>
                  </a:lnTo>
                  <a:lnTo>
                    <a:pt x="228790" y="294378"/>
                  </a:lnTo>
                  <a:lnTo>
                    <a:pt x="228851" y="294007"/>
                  </a:lnTo>
                  <a:lnTo>
                    <a:pt x="232835" y="282442"/>
                  </a:lnTo>
                  <a:lnTo>
                    <a:pt x="232857" y="282403"/>
                  </a:lnTo>
                  <a:lnTo>
                    <a:pt x="236457" y="272094"/>
                  </a:lnTo>
                  <a:lnTo>
                    <a:pt x="239047" y="262998"/>
                  </a:lnTo>
                  <a:lnTo>
                    <a:pt x="240809" y="253466"/>
                  </a:lnTo>
                  <a:lnTo>
                    <a:pt x="241340" y="252067"/>
                  </a:lnTo>
                  <a:lnTo>
                    <a:pt x="241607" y="250401"/>
                  </a:lnTo>
                  <a:lnTo>
                    <a:pt x="244612" y="241150"/>
                  </a:lnTo>
                  <a:lnTo>
                    <a:pt x="246179" y="233297"/>
                  </a:lnTo>
                  <a:lnTo>
                    <a:pt x="247513" y="224607"/>
                  </a:lnTo>
                  <a:lnTo>
                    <a:pt x="248230" y="215654"/>
                  </a:lnTo>
                  <a:lnTo>
                    <a:pt x="248368" y="215157"/>
                  </a:lnTo>
                  <a:lnTo>
                    <a:pt x="248519" y="213426"/>
                  </a:lnTo>
                  <a:lnTo>
                    <a:pt x="249646" y="206916"/>
                  </a:lnTo>
                  <a:lnTo>
                    <a:pt x="249646" y="191561"/>
                  </a:lnTo>
                  <a:lnTo>
                    <a:pt x="249572" y="183044"/>
                  </a:lnTo>
                  <a:lnTo>
                    <a:pt x="249572" y="182810"/>
                  </a:lnTo>
                  <a:lnTo>
                    <a:pt x="249572" y="178152"/>
                  </a:lnTo>
                  <a:lnTo>
                    <a:pt x="248640" y="173974"/>
                  </a:lnTo>
                  <a:lnTo>
                    <a:pt x="248415" y="171988"/>
                  </a:lnTo>
                  <a:lnTo>
                    <a:pt x="248165" y="171172"/>
                  </a:lnTo>
                  <a:lnTo>
                    <a:pt x="247379" y="164334"/>
                  </a:lnTo>
                  <a:lnTo>
                    <a:pt x="246339" y="158091"/>
                  </a:lnTo>
                  <a:lnTo>
                    <a:pt x="246136" y="155730"/>
                  </a:lnTo>
                  <a:lnTo>
                    <a:pt x="246011" y="155242"/>
                  </a:lnTo>
                  <a:lnTo>
                    <a:pt x="245998" y="154979"/>
                  </a:lnTo>
                  <a:lnTo>
                    <a:pt x="245743" y="154452"/>
                  </a:lnTo>
                  <a:lnTo>
                    <a:pt x="245130" y="153779"/>
                  </a:lnTo>
                  <a:lnTo>
                    <a:pt x="242954" y="149432"/>
                  </a:lnTo>
                  <a:lnTo>
                    <a:pt x="241966" y="147882"/>
                  </a:lnTo>
                  <a:lnTo>
                    <a:pt x="241875" y="147778"/>
                  </a:lnTo>
                  <a:lnTo>
                    <a:pt x="240230" y="147023"/>
                  </a:lnTo>
                  <a:lnTo>
                    <a:pt x="239583" y="146457"/>
                  </a:lnTo>
                  <a:lnTo>
                    <a:pt x="237377" y="145447"/>
                  </a:lnTo>
                  <a:lnTo>
                    <a:pt x="235464" y="144230"/>
                  </a:lnTo>
                  <a:lnTo>
                    <a:pt x="232978" y="143738"/>
                  </a:lnTo>
                  <a:lnTo>
                    <a:pt x="232326" y="143479"/>
                  </a:lnTo>
                  <a:lnTo>
                    <a:pt x="231428" y="143358"/>
                  </a:lnTo>
                  <a:lnTo>
                    <a:pt x="228091" y="142455"/>
                  </a:lnTo>
                  <a:lnTo>
                    <a:pt x="225604" y="141998"/>
                  </a:lnTo>
                  <a:lnTo>
                    <a:pt x="223381" y="141795"/>
                  </a:lnTo>
                  <a:lnTo>
                    <a:pt x="219833" y="141730"/>
                  </a:lnTo>
                  <a:lnTo>
                    <a:pt x="215740" y="141730"/>
                  </a:lnTo>
                  <a:lnTo>
                    <a:pt x="215248" y="141726"/>
                  </a:lnTo>
                  <a:lnTo>
                    <a:pt x="211169" y="141648"/>
                  </a:lnTo>
                  <a:close/>
                  <a:moveTo>
                    <a:pt x="1185740" y="131344"/>
                  </a:moveTo>
                  <a:lnTo>
                    <a:pt x="1185157" y="131348"/>
                  </a:lnTo>
                  <a:lnTo>
                    <a:pt x="1183659" y="131348"/>
                  </a:lnTo>
                  <a:lnTo>
                    <a:pt x="1183042" y="131473"/>
                  </a:lnTo>
                  <a:lnTo>
                    <a:pt x="1177227" y="132065"/>
                  </a:lnTo>
                  <a:lnTo>
                    <a:pt x="1176303" y="132436"/>
                  </a:lnTo>
                  <a:lnTo>
                    <a:pt x="1174132" y="133524"/>
                  </a:lnTo>
                  <a:lnTo>
                    <a:pt x="1173342" y="135186"/>
                  </a:lnTo>
                  <a:lnTo>
                    <a:pt x="1172289" y="137655"/>
                  </a:lnTo>
                  <a:lnTo>
                    <a:pt x="1172060" y="138574"/>
                  </a:lnTo>
                  <a:lnTo>
                    <a:pt x="1171840" y="142352"/>
                  </a:lnTo>
                  <a:lnTo>
                    <a:pt x="1171835" y="142356"/>
                  </a:lnTo>
                  <a:lnTo>
                    <a:pt x="1171835" y="142378"/>
                  </a:lnTo>
                  <a:lnTo>
                    <a:pt x="1171438" y="148754"/>
                  </a:lnTo>
                  <a:lnTo>
                    <a:pt x="1171399" y="148905"/>
                  </a:lnTo>
                  <a:lnTo>
                    <a:pt x="1171360" y="149695"/>
                  </a:lnTo>
                  <a:lnTo>
                    <a:pt x="1170911" y="154444"/>
                  </a:lnTo>
                  <a:lnTo>
                    <a:pt x="1171244" y="157086"/>
                  </a:lnTo>
                  <a:lnTo>
                    <a:pt x="1171507" y="161204"/>
                  </a:lnTo>
                  <a:lnTo>
                    <a:pt x="1171507" y="161204"/>
                  </a:lnTo>
                  <a:lnTo>
                    <a:pt x="1171503" y="161640"/>
                  </a:lnTo>
                  <a:lnTo>
                    <a:pt x="1171421" y="167550"/>
                  </a:lnTo>
                  <a:lnTo>
                    <a:pt x="1171835" y="172480"/>
                  </a:lnTo>
                  <a:lnTo>
                    <a:pt x="1172940" y="178001"/>
                  </a:lnTo>
                  <a:lnTo>
                    <a:pt x="1173091" y="179486"/>
                  </a:lnTo>
                  <a:lnTo>
                    <a:pt x="1173294" y="180104"/>
                  </a:lnTo>
                  <a:lnTo>
                    <a:pt x="1174391" y="188116"/>
                  </a:lnTo>
                  <a:lnTo>
                    <a:pt x="1175794" y="195809"/>
                  </a:lnTo>
                  <a:lnTo>
                    <a:pt x="1175837" y="196275"/>
                  </a:lnTo>
                  <a:lnTo>
                    <a:pt x="1175902" y="196461"/>
                  </a:lnTo>
                  <a:lnTo>
                    <a:pt x="1176895" y="202392"/>
                  </a:lnTo>
                  <a:lnTo>
                    <a:pt x="1179006" y="207547"/>
                  </a:lnTo>
                  <a:lnTo>
                    <a:pt x="1179632" y="210676"/>
                  </a:lnTo>
                  <a:lnTo>
                    <a:pt x="1181009" y="214531"/>
                  </a:lnTo>
                  <a:lnTo>
                    <a:pt x="1182213" y="221736"/>
                  </a:lnTo>
                  <a:lnTo>
                    <a:pt x="1184208" y="227983"/>
                  </a:lnTo>
                  <a:lnTo>
                    <a:pt x="1184294" y="228518"/>
                  </a:lnTo>
                  <a:lnTo>
                    <a:pt x="1184493" y="228941"/>
                  </a:lnTo>
                  <a:lnTo>
                    <a:pt x="1187186" y="238145"/>
                  </a:lnTo>
                  <a:lnTo>
                    <a:pt x="1187273" y="238724"/>
                  </a:lnTo>
                  <a:lnTo>
                    <a:pt x="1187458" y="239134"/>
                  </a:lnTo>
                  <a:lnTo>
                    <a:pt x="1189271" y="245968"/>
                  </a:lnTo>
                  <a:lnTo>
                    <a:pt x="1191935" y="252616"/>
                  </a:lnTo>
                  <a:lnTo>
                    <a:pt x="1191957" y="252737"/>
                  </a:lnTo>
                  <a:lnTo>
                    <a:pt x="1192008" y="252823"/>
                  </a:lnTo>
                  <a:lnTo>
                    <a:pt x="1195397" y="261284"/>
                  </a:lnTo>
                  <a:lnTo>
                    <a:pt x="1195669" y="262674"/>
                  </a:lnTo>
                  <a:lnTo>
                    <a:pt x="1196429" y="264246"/>
                  </a:lnTo>
                  <a:lnTo>
                    <a:pt x="1198536" y="271360"/>
                  </a:lnTo>
                  <a:lnTo>
                    <a:pt x="1201320" y="277598"/>
                  </a:lnTo>
                  <a:lnTo>
                    <a:pt x="1205179" y="285312"/>
                  </a:lnTo>
                  <a:lnTo>
                    <a:pt x="1205503" y="286664"/>
                  </a:lnTo>
                  <a:lnTo>
                    <a:pt x="1206716" y="288878"/>
                  </a:lnTo>
                  <a:lnTo>
                    <a:pt x="1209742" y="297270"/>
                  </a:lnTo>
                  <a:lnTo>
                    <a:pt x="1213278" y="304648"/>
                  </a:lnTo>
                  <a:lnTo>
                    <a:pt x="1213399" y="305166"/>
                  </a:lnTo>
                  <a:lnTo>
                    <a:pt x="1213826" y="305857"/>
                  </a:lnTo>
                  <a:lnTo>
                    <a:pt x="1217474" y="314227"/>
                  </a:lnTo>
                  <a:lnTo>
                    <a:pt x="1220984" y="321234"/>
                  </a:lnTo>
                  <a:lnTo>
                    <a:pt x="1224701" y="327653"/>
                  </a:lnTo>
                  <a:lnTo>
                    <a:pt x="1225012" y="328383"/>
                  </a:lnTo>
                  <a:lnTo>
                    <a:pt x="1225417" y="328957"/>
                  </a:lnTo>
                  <a:lnTo>
                    <a:pt x="1228646" y="335109"/>
                  </a:lnTo>
                  <a:lnTo>
                    <a:pt x="1232657" y="340544"/>
                  </a:lnTo>
                  <a:lnTo>
                    <a:pt x="1233162" y="341511"/>
                  </a:lnTo>
                  <a:lnTo>
                    <a:pt x="1233633" y="341947"/>
                  </a:lnTo>
                  <a:lnTo>
                    <a:pt x="1237833" y="348301"/>
                  </a:lnTo>
                  <a:lnTo>
                    <a:pt x="1242193" y="353512"/>
                  </a:lnTo>
                  <a:lnTo>
                    <a:pt x="1242210" y="353542"/>
                  </a:lnTo>
                  <a:lnTo>
                    <a:pt x="1242232" y="353559"/>
                  </a:lnTo>
                  <a:lnTo>
                    <a:pt x="1243950" y="355610"/>
                  </a:lnTo>
                  <a:lnTo>
                    <a:pt x="1246078" y="350313"/>
                  </a:lnTo>
                  <a:lnTo>
                    <a:pt x="1249968" y="339331"/>
                  </a:lnTo>
                  <a:lnTo>
                    <a:pt x="1253719" y="327299"/>
                  </a:lnTo>
                  <a:lnTo>
                    <a:pt x="1253819" y="327101"/>
                  </a:lnTo>
                  <a:lnTo>
                    <a:pt x="1253845" y="326945"/>
                  </a:lnTo>
                  <a:lnTo>
                    <a:pt x="1257708" y="315341"/>
                  </a:lnTo>
                  <a:lnTo>
                    <a:pt x="1260022" y="305395"/>
                  </a:lnTo>
                  <a:lnTo>
                    <a:pt x="1262297" y="293994"/>
                  </a:lnTo>
                  <a:lnTo>
                    <a:pt x="1263217" y="283840"/>
                  </a:lnTo>
                  <a:lnTo>
                    <a:pt x="1263355" y="283352"/>
                  </a:lnTo>
                  <a:lnTo>
                    <a:pt x="1263480" y="281768"/>
                  </a:lnTo>
                  <a:lnTo>
                    <a:pt x="1265030" y="272081"/>
                  </a:lnTo>
                  <a:lnTo>
                    <a:pt x="1265297" y="261660"/>
                  </a:lnTo>
                  <a:lnTo>
                    <a:pt x="1265315" y="261591"/>
                  </a:lnTo>
                  <a:lnTo>
                    <a:pt x="1265341" y="260680"/>
                  </a:lnTo>
                  <a:lnTo>
                    <a:pt x="1265880" y="251273"/>
                  </a:lnTo>
                  <a:lnTo>
                    <a:pt x="1265699" y="240753"/>
                  </a:lnTo>
                  <a:lnTo>
                    <a:pt x="1265699" y="240744"/>
                  </a:lnTo>
                  <a:lnTo>
                    <a:pt x="1265518" y="231009"/>
                  </a:lnTo>
                  <a:lnTo>
                    <a:pt x="1264654" y="221788"/>
                  </a:lnTo>
                  <a:lnTo>
                    <a:pt x="1264633" y="221309"/>
                  </a:lnTo>
                  <a:lnTo>
                    <a:pt x="1264607" y="221214"/>
                  </a:lnTo>
                  <a:lnTo>
                    <a:pt x="1264028" y="213996"/>
                  </a:lnTo>
                  <a:lnTo>
                    <a:pt x="1262327" y="206934"/>
                  </a:lnTo>
                  <a:lnTo>
                    <a:pt x="1262258" y="206342"/>
                  </a:lnTo>
                  <a:lnTo>
                    <a:pt x="1262120" y="206005"/>
                  </a:lnTo>
                  <a:lnTo>
                    <a:pt x="1260713" y="199556"/>
                  </a:lnTo>
                  <a:lnTo>
                    <a:pt x="1258257" y="193296"/>
                  </a:lnTo>
                  <a:lnTo>
                    <a:pt x="1255498" y="186873"/>
                  </a:lnTo>
                  <a:lnTo>
                    <a:pt x="1252161" y="180509"/>
                  </a:lnTo>
                  <a:lnTo>
                    <a:pt x="1247624" y="172843"/>
                  </a:lnTo>
                  <a:lnTo>
                    <a:pt x="1247524" y="172609"/>
                  </a:lnTo>
                  <a:lnTo>
                    <a:pt x="1247391" y="172437"/>
                  </a:lnTo>
                  <a:lnTo>
                    <a:pt x="1244619" y="167649"/>
                  </a:lnTo>
                  <a:lnTo>
                    <a:pt x="1242184" y="164826"/>
                  </a:lnTo>
                  <a:lnTo>
                    <a:pt x="1238377" y="161593"/>
                  </a:lnTo>
                  <a:lnTo>
                    <a:pt x="1236939" y="159715"/>
                  </a:lnTo>
                  <a:lnTo>
                    <a:pt x="1235001" y="158268"/>
                  </a:lnTo>
                  <a:lnTo>
                    <a:pt x="1232027" y="154893"/>
                  </a:lnTo>
                  <a:lnTo>
                    <a:pt x="1228655" y="152419"/>
                  </a:lnTo>
                  <a:lnTo>
                    <a:pt x="1228547" y="152285"/>
                  </a:lnTo>
                  <a:lnTo>
                    <a:pt x="1228336" y="152177"/>
                  </a:lnTo>
                  <a:lnTo>
                    <a:pt x="1223859" y="148780"/>
                  </a:lnTo>
                  <a:lnTo>
                    <a:pt x="1218545" y="145564"/>
                  </a:lnTo>
                  <a:lnTo>
                    <a:pt x="1218502" y="145520"/>
                  </a:lnTo>
                  <a:lnTo>
                    <a:pt x="1218433" y="145490"/>
                  </a:lnTo>
                  <a:lnTo>
                    <a:pt x="1213295" y="142317"/>
                  </a:lnTo>
                  <a:lnTo>
                    <a:pt x="1207316" y="139062"/>
                  </a:lnTo>
                  <a:lnTo>
                    <a:pt x="1207001" y="138829"/>
                  </a:lnTo>
                  <a:lnTo>
                    <a:pt x="1206673" y="138687"/>
                  </a:lnTo>
                  <a:lnTo>
                    <a:pt x="1203664" y="136938"/>
                  </a:lnTo>
                  <a:lnTo>
                    <a:pt x="1199788" y="135281"/>
                  </a:lnTo>
                  <a:lnTo>
                    <a:pt x="1199421" y="135052"/>
                  </a:lnTo>
                  <a:lnTo>
                    <a:pt x="1199187" y="135000"/>
                  </a:lnTo>
                  <a:lnTo>
                    <a:pt x="1196330" y="133688"/>
                  </a:lnTo>
                  <a:lnTo>
                    <a:pt x="1192993" y="132738"/>
                  </a:lnTo>
                  <a:lnTo>
                    <a:pt x="1192984" y="132734"/>
                  </a:lnTo>
                  <a:lnTo>
                    <a:pt x="1190575" y="132082"/>
                  </a:lnTo>
                  <a:lnTo>
                    <a:pt x="1187458" y="131521"/>
                  </a:lnTo>
                  <a:lnTo>
                    <a:pt x="1187432" y="131508"/>
                  </a:lnTo>
                  <a:lnTo>
                    <a:pt x="1186457" y="131331"/>
                  </a:lnTo>
                  <a:close/>
                  <a:moveTo>
                    <a:pt x="1587701" y="70133"/>
                  </a:moveTo>
                  <a:lnTo>
                    <a:pt x="1585944" y="70341"/>
                  </a:lnTo>
                  <a:lnTo>
                    <a:pt x="1585059" y="70643"/>
                  </a:lnTo>
                  <a:lnTo>
                    <a:pt x="1581027" y="71260"/>
                  </a:lnTo>
                  <a:lnTo>
                    <a:pt x="1576516" y="72175"/>
                  </a:lnTo>
                  <a:lnTo>
                    <a:pt x="1576464" y="72180"/>
                  </a:lnTo>
                  <a:lnTo>
                    <a:pt x="1572868" y="72957"/>
                  </a:lnTo>
                  <a:lnTo>
                    <a:pt x="1570748" y="73665"/>
                  </a:lnTo>
                  <a:lnTo>
                    <a:pt x="1567442" y="75322"/>
                  </a:lnTo>
                  <a:lnTo>
                    <a:pt x="1565857" y="75702"/>
                  </a:lnTo>
                  <a:lnTo>
                    <a:pt x="1563146" y="77110"/>
                  </a:lnTo>
                  <a:lnTo>
                    <a:pt x="1561704" y="77593"/>
                  </a:lnTo>
                  <a:lnTo>
                    <a:pt x="1558911" y="79272"/>
                  </a:lnTo>
                  <a:lnTo>
                    <a:pt x="1558803" y="79320"/>
                  </a:lnTo>
                  <a:lnTo>
                    <a:pt x="1558769" y="79350"/>
                  </a:lnTo>
                  <a:lnTo>
                    <a:pt x="1553770" y="82359"/>
                  </a:lnTo>
                  <a:lnTo>
                    <a:pt x="1551331" y="83421"/>
                  </a:lnTo>
                  <a:lnTo>
                    <a:pt x="1549557" y="84492"/>
                  </a:lnTo>
                  <a:lnTo>
                    <a:pt x="1549060" y="84703"/>
                  </a:lnTo>
                  <a:lnTo>
                    <a:pt x="1546267" y="87492"/>
                  </a:lnTo>
                  <a:lnTo>
                    <a:pt x="1545550" y="87975"/>
                  </a:lnTo>
                  <a:lnTo>
                    <a:pt x="1545075" y="88623"/>
                  </a:lnTo>
                  <a:lnTo>
                    <a:pt x="1541233" y="92081"/>
                  </a:lnTo>
                  <a:lnTo>
                    <a:pt x="1540556" y="92702"/>
                  </a:lnTo>
                  <a:lnTo>
                    <a:pt x="1540219" y="93324"/>
                  </a:lnTo>
                  <a:lnTo>
                    <a:pt x="1540197" y="93354"/>
                  </a:lnTo>
                  <a:lnTo>
                    <a:pt x="1537715" y="97978"/>
                  </a:lnTo>
                  <a:lnTo>
                    <a:pt x="1536234" y="100944"/>
                  </a:lnTo>
                  <a:lnTo>
                    <a:pt x="1535414" y="103421"/>
                  </a:lnTo>
                  <a:lnTo>
                    <a:pt x="1534132" y="108882"/>
                  </a:lnTo>
                  <a:lnTo>
                    <a:pt x="1533156" y="111162"/>
                  </a:lnTo>
                  <a:lnTo>
                    <a:pt x="1532789" y="113074"/>
                  </a:lnTo>
                  <a:lnTo>
                    <a:pt x="1531041" y="117477"/>
                  </a:lnTo>
                  <a:lnTo>
                    <a:pt x="1530121" y="121095"/>
                  </a:lnTo>
                  <a:lnTo>
                    <a:pt x="1529163" y="126509"/>
                  </a:lnTo>
                  <a:lnTo>
                    <a:pt x="1528580" y="131456"/>
                  </a:lnTo>
                  <a:lnTo>
                    <a:pt x="1528641" y="137698"/>
                  </a:lnTo>
                  <a:lnTo>
                    <a:pt x="1528645" y="138031"/>
                  </a:lnTo>
                  <a:lnTo>
                    <a:pt x="1528421" y="141722"/>
                  </a:lnTo>
                  <a:lnTo>
                    <a:pt x="1527631" y="148305"/>
                  </a:lnTo>
                  <a:lnTo>
                    <a:pt x="1527730" y="154802"/>
                  </a:lnTo>
                  <a:lnTo>
                    <a:pt x="1527734" y="155311"/>
                  </a:lnTo>
                  <a:lnTo>
                    <a:pt x="1527721" y="156209"/>
                  </a:lnTo>
                  <a:lnTo>
                    <a:pt x="1527488" y="164412"/>
                  </a:lnTo>
                  <a:lnTo>
                    <a:pt x="1527488" y="171491"/>
                  </a:lnTo>
                  <a:lnTo>
                    <a:pt x="1527846" y="179357"/>
                  </a:lnTo>
                  <a:lnTo>
                    <a:pt x="1527881" y="180846"/>
                  </a:lnTo>
                  <a:lnTo>
                    <a:pt x="1527881" y="187360"/>
                  </a:lnTo>
                  <a:lnTo>
                    <a:pt x="1528753" y="193741"/>
                  </a:lnTo>
                  <a:lnTo>
                    <a:pt x="1528848" y="195088"/>
                  </a:lnTo>
                  <a:lnTo>
                    <a:pt x="1528939" y="195420"/>
                  </a:lnTo>
                  <a:lnTo>
                    <a:pt x="1529664" y="203722"/>
                  </a:lnTo>
                  <a:lnTo>
                    <a:pt x="1530709" y="211363"/>
                  </a:lnTo>
                  <a:lnTo>
                    <a:pt x="1531879" y="218645"/>
                  </a:lnTo>
                  <a:lnTo>
                    <a:pt x="1533575" y="224283"/>
                  </a:lnTo>
                  <a:lnTo>
                    <a:pt x="1533864" y="226235"/>
                  </a:lnTo>
                  <a:lnTo>
                    <a:pt x="1534400" y="227633"/>
                  </a:lnTo>
                  <a:lnTo>
                    <a:pt x="1535539" y="233612"/>
                  </a:lnTo>
                  <a:lnTo>
                    <a:pt x="1537447" y="239047"/>
                  </a:lnTo>
                  <a:lnTo>
                    <a:pt x="1537547" y="239609"/>
                  </a:lnTo>
                  <a:lnTo>
                    <a:pt x="1537801" y="240114"/>
                  </a:lnTo>
                  <a:lnTo>
                    <a:pt x="1540487" y="248532"/>
                  </a:lnTo>
                  <a:lnTo>
                    <a:pt x="1540702" y="249892"/>
                  </a:lnTo>
                  <a:lnTo>
                    <a:pt x="1541173" y="250988"/>
                  </a:lnTo>
                  <a:lnTo>
                    <a:pt x="1542546" y="256743"/>
                  </a:lnTo>
                  <a:lnTo>
                    <a:pt x="1543931" y="260028"/>
                  </a:lnTo>
                  <a:lnTo>
                    <a:pt x="1547165" y="265601"/>
                  </a:lnTo>
                  <a:lnTo>
                    <a:pt x="1547886" y="267311"/>
                  </a:lnTo>
                  <a:lnTo>
                    <a:pt x="1548697" y="268580"/>
                  </a:lnTo>
                  <a:lnTo>
                    <a:pt x="1551603" y="275025"/>
                  </a:lnTo>
                  <a:lnTo>
                    <a:pt x="1555022" y="280922"/>
                  </a:lnTo>
                  <a:lnTo>
                    <a:pt x="1555095" y="281099"/>
                  </a:lnTo>
                  <a:lnTo>
                    <a:pt x="1555186" y="281220"/>
                  </a:lnTo>
                  <a:lnTo>
                    <a:pt x="1559822" y="289319"/>
                  </a:lnTo>
                  <a:lnTo>
                    <a:pt x="1559965" y="289664"/>
                  </a:lnTo>
                  <a:lnTo>
                    <a:pt x="1560150" y="289914"/>
                  </a:lnTo>
                  <a:lnTo>
                    <a:pt x="1563859" y="296644"/>
                  </a:lnTo>
                  <a:lnTo>
                    <a:pt x="1568137" y="303059"/>
                  </a:lnTo>
                  <a:lnTo>
                    <a:pt x="1573425" y="310109"/>
                  </a:lnTo>
                  <a:lnTo>
                    <a:pt x="1574215" y="311590"/>
                  </a:lnTo>
                  <a:lnTo>
                    <a:pt x="1575614" y="313429"/>
                  </a:lnTo>
                  <a:lnTo>
                    <a:pt x="1580121" y="321307"/>
                  </a:lnTo>
                  <a:lnTo>
                    <a:pt x="1583686" y="327062"/>
                  </a:lnTo>
                  <a:lnTo>
                    <a:pt x="1585448" y="329155"/>
                  </a:lnTo>
                  <a:lnTo>
                    <a:pt x="1586842" y="327118"/>
                  </a:lnTo>
                  <a:lnTo>
                    <a:pt x="1587425" y="326600"/>
                  </a:lnTo>
                  <a:lnTo>
                    <a:pt x="1588008" y="325546"/>
                  </a:lnTo>
                  <a:lnTo>
                    <a:pt x="1596374" y="314892"/>
                  </a:lnTo>
                  <a:lnTo>
                    <a:pt x="1602327" y="306837"/>
                  </a:lnTo>
                  <a:lnTo>
                    <a:pt x="1607667" y="297154"/>
                  </a:lnTo>
                  <a:lnTo>
                    <a:pt x="1608379" y="296195"/>
                  </a:lnTo>
                  <a:lnTo>
                    <a:pt x="1608824" y="295254"/>
                  </a:lnTo>
                  <a:lnTo>
                    <a:pt x="1615576" y="284920"/>
                  </a:lnTo>
                  <a:lnTo>
                    <a:pt x="1615576" y="284920"/>
                  </a:lnTo>
                  <a:lnTo>
                    <a:pt x="1621071" y="276329"/>
                  </a:lnTo>
                  <a:lnTo>
                    <a:pt x="1626912" y="265726"/>
                  </a:lnTo>
                  <a:lnTo>
                    <a:pt x="1626912" y="265726"/>
                  </a:lnTo>
                  <a:lnTo>
                    <a:pt x="1631264" y="257597"/>
                  </a:lnTo>
                  <a:lnTo>
                    <a:pt x="1633919" y="249693"/>
                  </a:lnTo>
                  <a:lnTo>
                    <a:pt x="1635166" y="247332"/>
                  </a:lnTo>
                  <a:lnTo>
                    <a:pt x="1635490" y="245946"/>
                  </a:lnTo>
                  <a:lnTo>
                    <a:pt x="1639746" y="237308"/>
                  </a:lnTo>
                  <a:lnTo>
                    <a:pt x="1641680" y="230850"/>
                  </a:lnTo>
                  <a:lnTo>
                    <a:pt x="1643597" y="221883"/>
                  </a:lnTo>
                  <a:lnTo>
                    <a:pt x="1645056" y="212926"/>
                  </a:lnTo>
                  <a:lnTo>
                    <a:pt x="1646123" y="204827"/>
                  </a:lnTo>
                  <a:lnTo>
                    <a:pt x="1646701" y="197928"/>
                  </a:lnTo>
                  <a:lnTo>
                    <a:pt x="1646097" y="189523"/>
                  </a:lnTo>
                  <a:lnTo>
                    <a:pt x="1646097" y="189497"/>
                  </a:lnTo>
                  <a:lnTo>
                    <a:pt x="1645419" y="181023"/>
                  </a:lnTo>
                  <a:lnTo>
                    <a:pt x="1644098" y="172476"/>
                  </a:lnTo>
                  <a:lnTo>
                    <a:pt x="1642302" y="163151"/>
                  </a:lnTo>
                  <a:lnTo>
                    <a:pt x="1642293" y="163091"/>
                  </a:lnTo>
                  <a:lnTo>
                    <a:pt x="1640657" y="154918"/>
                  </a:lnTo>
                  <a:lnTo>
                    <a:pt x="1638080" y="146569"/>
                  </a:lnTo>
                  <a:lnTo>
                    <a:pt x="1635166" y="138087"/>
                  </a:lnTo>
                  <a:lnTo>
                    <a:pt x="1635084" y="137629"/>
                  </a:lnTo>
                  <a:lnTo>
                    <a:pt x="1634886" y="137236"/>
                  </a:lnTo>
                  <a:lnTo>
                    <a:pt x="1631807" y="127644"/>
                  </a:lnTo>
                  <a:lnTo>
                    <a:pt x="1631803" y="127592"/>
                  </a:lnTo>
                  <a:lnTo>
                    <a:pt x="1629118" y="119563"/>
                  </a:lnTo>
                  <a:lnTo>
                    <a:pt x="1626463" y="113385"/>
                  </a:lnTo>
                  <a:lnTo>
                    <a:pt x="1622699" y="105865"/>
                  </a:lnTo>
                  <a:lnTo>
                    <a:pt x="1622388" y="104561"/>
                  </a:lnTo>
                  <a:lnTo>
                    <a:pt x="1621214" y="102459"/>
                  </a:lnTo>
                  <a:lnTo>
                    <a:pt x="1619720" y="98427"/>
                  </a:lnTo>
                  <a:lnTo>
                    <a:pt x="1616979" y="94706"/>
                  </a:lnTo>
                  <a:lnTo>
                    <a:pt x="1616366" y="93536"/>
                  </a:lnTo>
                  <a:lnTo>
                    <a:pt x="1615809" y="93018"/>
                  </a:lnTo>
                  <a:lnTo>
                    <a:pt x="1611971" y="87090"/>
                  </a:lnTo>
                  <a:lnTo>
                    <a:pt x="1608293" y="82078"/>
                  </a:lnTo>
                  <a:lnTo>
                    <a:pt x="1608263" y="82018"/>
                  </a:lnTo>
                  <a:lnTo>
                    <a:pt x="1608233" y="81992"/>
                  </a:lnTo>
                  <a:lnTo>
                    <a:pt x="1606424" y="79527"/>
                  </a:lnTo>
                  <a:lnTo>
                    <a:pt x="1603790" y="77420"/>
                  </a:lnTo>
                  <a:lnTo>
                    <a:pt x="1603065" y="76518"/>
                  </a:lnTo>
                  <a:lnTo>
                    <a:pt x="1601869" y="75745"/>
                  </a:lnTo>
                  <a:lnTo>
                    <a:pt x="1599456" y="73466"/>
                  </a:lnTo>
                  <a:lnTo>
                    <a:pt x="1598243" y="72637"/>
                  </a:lnTo>
                  <a:lnTo>
                    <a:pt x="1596771" y="71847"/>
                  </a:lnTo>
                  <a:lnTo>
                    <a:pt x="1595804" y="71506"/>
                  </a:lnTo>
                  <a:lnTo>
                    <a:pt x="1592402" y="70660"/>
                  </a:lnTo>
                  <a:lnTo>
                    <a:pt x="1590917" y="70004"/>
                  </a:lnTo>
                  <a:lnTo>
                    <a:pt x="1590913" y="70004"/>
                  </a:lnTo>
                  <a:lnTo>
                    <a:pt x="1590369" y="70000"/>
                  </a:lnTo>
                  <a:lnTo>
                    <a:pt x="1588422" y="69965"/>
                  </a:lnTo>
                  <a:close/>
                  <a:moveTo>
                    <a:pt x="1912488" y="61050"/>
                  </a:moveTo>
                  <a:lnTo>
                    <a:pt x="1911763" y="61197"/>
                  </a:lnTo>
                  <a:lnTo>
                    <a:pt x="1908624" y="61927"/>
                  </a:lnTo>
                  <a:lnTo>
                    <a:pt x="1906940" y="62492"/>
                  </a:lnTo>
                  <a:lnTo>
                    <a:pt x="1904385" y="63468"/>
                  </a:lnTo>
                  <a:lnTo>
                    <a:pt x="1902943" y="64206"/>
                  </a:lnTo>
                  <a:lnTo>
                    <a:pt x="1900456" y="65847"/>
                  </a:lnTo>
                  <a:lnTo>
                    <a:pt x="1899615" y="66248"/>
                  </a:lnTo>
                  <a:lnTo>
                    <a:pt x="1899282" y="66585"/>
                  </a:lnTo>
                  <a:lnTo>
                    <a:pt x="1897262" y="67798"/>
                  </a:lnTo>
                  <a:lnTo>
                    <a:pt x="1895915" y="68998"/>
                  </a:lnTo>
                  <a:lnTo>
                    <a:pt x="1891758" y="72775"/>
                  </a:lnTo>
                  <a:lnTo>
                    <a:pt x="1890842" y="73350"/>
                  </a:lnTo>
                  <a:lnTo>
                    <a:pt x="1890312" y="74014"/>
                  </a:lnTo>
                  <a:lnTo>
                    <a:pt x="1889776" y="74437"/>
                  </a:lnTo>
                  <a:lnTo>
                    <a:pt x="1888645" y="76073"/>
                  </a:lnTo>
                  <a:lnTo>
                    <a:pt x="1887527" y="77066"/>
                  </a:lnTo>
                  <a:lnTo>
                    <a:pt x="1886366" y="78940"/>
                  </a:lnTo>
                  <a:lnTo>
                    <a:pt x="1884971" y="80494"/>
                  </a:lnTo>
                  <a:lnTo>
                    <a:pt x="1883361" y="83309"/>
                  </a:lnTo>
                  <a:lnTo>
                    <a:pt x="1880296" y="88865"/>
                  </a:lnTo>
                  <a:lnTo>
                    <a:pt x="1879770" y="89404"/>
                  </a:lnTo>
                  <a:lnTo>
                    <a:pt x="1879100" y="90812"/>
                  </a:lnTo>
                  <a:lnTo>
                    <a:pt x="1876782" y="94287"/>
                  </a:lnTo>
                  <a:lnTo>
                    <a:pt x="1874028" y="99502"/>
                  </a:lnTo>
                  <a:lnTo>
                    <a:pt x="1871662" y="104242"/>
                  </a:lnTo>
                  <a:lnTo>
                    <a:pt x="1870130" y="107574"/>
                  </a:lnTo>
                  <a:lnTo>
                    <a:pt x="1868174" y="113126"/>
                  </a:lnTo>
                  <a:lnTo>
                    <a:pt x="1866771" y="115703"/>
                  </a:lnTo>
                  <a:lnTo>
                    <a:pt x="1866447" y="116994"/>
                  </a:lnTo>
                  <a:lnTo>
                    <a:pt x="1864060" y="121475"/>
                  </a:lnTo>
                  <a:lnTo>
                    <a:pt x="1862968" y="124221"/>
                  </a:lnTo>
                  <a:lnTo>
                    <a:pt x="1861811" y="128576"/>
                  </a:lnTo>
                  <a:lnTo>
                    <a:pt x="1861314" y="129660"/>
                  </a:lnTo>
                  <a:lnTo>
                    <a:pt x="1861133" y="130700"/>
                  </a:lnTo>
                  <a:lnTo>
                    <a:pt x="1859648" y="134871"/>
                  </a:lnTo>
                  <a:lnTo>
                    <a:pt x="1858591" y="139131"/>
                  </a:lnTo>
                  <a:lnTo>
                    <a:pt x="1857144" y="146380"/>
                  </a:lnTo>
                  <a:lnTo>
                    <a:pt x="1857131" y="146405"/>
                  </a:lnTo>
                  <a:lnTo>
                    <a:pt x="1856069" y="151750"/>
                  </a:lnTo>
                  <a:lnTo>
                    <a:pt x="1855241" y="156745"/>
                  </a:lnTo>
                  <a:lnTo>
                    <a:pt x="1854938" y="161567"/>
                  </a:lnTo>
                  <a:lnTo>
                    <a:pt x="1854852" y="161908"/>
                  </a:lnTo>
                  <a:lnTo>
                    <a:pt x="1854740" y="163544"/>
                  </a:lnTo>
                  <a:lnTo>
                    <a:pt x="1854217" y="167507"/>
                  </a:lnTo>
                  <a:lnTo>
                    <a:pt x="1854217" y="184308"/>
                  </a:lnTo>
                  <a:lnTo>
                    <a:pt x="1854809" y="189618"/>
                  </a:lnTo>
                  <a:lnTo>
                    <a:pt x="1854977" y="192623"/>
                  </a:lnTo>
                  <a:lnTo>
                    <a:pt x="1854999" y="192722"/>
                  </a:lnTo>
                  <a:lnTo>
                    <a:pt x="1855059" y="198766"/>
                  </a:lnTo>
                  <a:lnTo>
                    <a:pt x="1855331" y="203873"/>
                  </a:lnTo>
                  <a:lnTo>
                    <a:pt x="1856061" y="208147"/>
                  </a:lnTo>
                  <a:lnTo>
                    <a:pt x="1857559" y="213521"/>
                  </a:lnTo>
                  <a:lnTo>
                    <a:pt x="1857874" y="215766"/>
                  </a:lnTo>
                  <a:lnTo>
                    <a:pt x="1858344" y="217130"/>
                  </a:lnTo>
                  <a:lnTo>
                    <a:pt x="1859104" y="222004"/>
                  </a:lnTo>
                  <a:lnTo>
                    <a:pt x="1860913" y="226515"/>
                  </a:lnTo>
                  <a:lnTo>
                    <a:pt x="1861310" y="228540"/>
                  </a:lnTo>
                  <a:lnTo>
                    <a:pt x="1862307" y="230884"/>
                  </a:lnTo>
                  <a:lnTo>
                    <a:pt x="1863153" y="234424"/>
                  </a:lnTo>
                  <a:lnTo>
                    <a:pt x="1865031" y="238085"/>
                  </a:lnTo>
                  <a:lnTo>
                    <a:pt x="1865424" y="239686"/>
                  </a:lnTo>
                  <a:lnTo>
                    <a:pt x="1866940" y="242648"/>
                  </a:lnTo>
                  <a:lnTo>
                    <a:pt x="1868636" y="247850"/>
                  </a:lnTo>
                  <a:lnTo>
                    <a:pt x="1871058" y="252581"/>
                  </a:lnTo>
                  <a:lnTo>
                    <a:pt x="1871170" y="253047"/>
                  </a:lnTo>
                  <a:lnTo>
                    <a:pt x="1871606" y="253717"/>
                  </a:lnTo>
                  <a:lnTo>
                    <a:pt x="1873113" y="256928"/>
                  </a:lnTo>
                  <a:lnTo>
                    <a:pt x="1875608" y="260334"/>
                  </a:lnTo>
                  <a:lnTo>
                    <a:pt x="1876804" y="262627"/>
                  </a:lnTo>
                  <a:lnTo>
                    <a:pt x="1878638" y="265411"/>
                  </a:lnTo>
                  <a:lnTo>
                    <a:pt x="1880547" y="269460"/>
                  </a:lnTo>
                  <a:lnTo>
                    <a:pt x="1882778" y="272504"/>
                  </a:lnTo>
                  <a:lnTo>
                    <a:pt x="1887031" y="277814"/>
                  </a:lnTo>
                  <a:lnTo>
                    <a:pt x="1887713" y="279031"/>
                  </a:lnTo>
                  <a:lnTo>
                    <a:pt x="1888378" y="279627"/>
                  </a:lnTo>
                  <a:lnTo>
                    <a:pt x="1891676" y="284419"/>
                  </a:lnTo>
                  <a:lnTo>
                    <a:pt x="1896079" y="289409"/>
                  </a:lnTo>
                  <a:lnTo>
                    <a:pt x="1900983" y="294667"/>
                  </a:lnTo>
                  <a:lnTo>
                    <a:pt x="1906332" y="300072"/>
                  </a:lnTo>
                  <a:lnTo>
                    <a:pt x="1906625" y="300504"/>
                  </a:lnTo>
                  <a:lnTo>
                    <a:pt x="1907023" y="300789"/>
                  </a:lnTo>
                  <a:lnTo>
                    <a:pt x="1911262" y="305365"/>
                  </a:lnTo>
                  <a:lnTo>
                    <a:pt x="1916593" y="310053"/>
                  </a:lnTo>
                  <a:lnTo>
                    <a:pt x="1916593" y="310053"/>
                  </a:lnTo>
                  <a:lnTo>
                    <a:pt x="1922646" y="315380"/>
                  </a:lnTo>
                  <a:lnTo>
                    <a:pt x="1928970" y="320591"/>
                  </a:lnTo>
                  <a:lnTo>
                    <a:pt x="1929173" y="320845"/>
                  </a:lnTo>
                  <a:lnTo>
                    <a:pt x="1929518" y="321053"/>
                  </a:lnTo>
                  <a:lnTo>
                    <a:pt x="1934582" y="325439"/>
                  </a:lnTo>
                  <a:lnTo>
                    <a:pt x="1938731" y="328551"/>
                  </a:lnTo>
                  <a:lnTo>
                    <a:pt x="1941999" y="322861"/>
                  </a:lnTo>
                  <a:lnTo>
                    <a:pt x="1945439" y="313942"/>
                  </a:lnTo>
                  <a:lnTo>
                    <a:pt x="1945763" y="313381"/>
                  </a:lnTo>
                  <a:lnTo>
                    <a:pt x="1945845" y="312975"/>
                  </a:lnTo>
                  <a:lnTo>
                    <a:pt x="1949829" y="303750"/>
                  </a:lnTo>
                  <a:lnTo>
                    <a:pt x="1952208" y="297396"/>
                  </a:lnTo>
                  <a:lnTo>
                    <a:pt x="1954099" y="288550"/>
                  </a:lnTo>
                  <a:lnTo>
                    <a:pt x="1954544" y="287458"/>
                  </a:lnTo>
                  <a:lnTo>
                    <a:pt x="1954742" y="286124"/>
                  </a:lnTo>
                  <a:lnTo>
                    <a:pt x="1956771" y="279441"/>
                  </a:lnTo>
                  <a:lnTo>
                    <a:pt x="1957833" y="271977"/>
                  </a:lnTo>
                  <a:lnTo>
                    <a:pt x="1958541" y="262402"/>
                  </a:lnTo>
                  <a:lnTo>
                    <a:pt x="1958628" y="262087"/>
                  </a:lnTo>
                  <a:lnTo>
                    <a:pt x="1958714" y="260749"/>
                  </a:lnTo>
                  <a:lnTo>
                    <a:pt x="1959728" y="252888"/>
                  </a:lnTo>
                  <a:lnTo>
                    <a:pt x="1959784" y="243490"/>
                  </a:lnTo>
                  <a:lnTo>
                    <a:pt x="1959784" y="243490"/>
                  </a:lnTo>
                  <a:lnTo>
                    <a:pt x="1959849" y="232801"/>
                  </a:lnTo>
                  <a:lnTo>
                    <a:pt x="1959495" y="223252"/>
                  </a:lnTo>
                  <a:lnTo>
                    <a:pt x="1958804" y="211950"/>
                  </a:lnTo>
                  <a:lnTo>
                    <a:pt x="1958804" y="211924"/>
                  </a:lnTo>
                  <a:lnTo>
                    <a:pt x="1958092" y="201278"/>
                  </a:lnTo>
                  <a:lnTo>
                    <a:pt x="1956754" y="191151"/>
                  </a:lnTo>
                  <a:lnTo>
                    <a:pt x="1954958" y="179650"/>
                  </a:lnTo>
                  <a:lnTo>
                    <a:pt x="1954954" y="179590"/>
                  </a:lnTo>
                  <a:lnTo>
                    <a:pt x="1953089" y="168016"/>
                  </a:lnTo>
                  <a:lnTo>
                    <a:pt x="1952946" y="166268"/>
                  </a:lnTo>
                  <a:lnTo>
                    <a:pt x="1952800" y="165763"/>
                  </a:lnTo>
                  <a:lnTo>
                    <a:pt x="1951893" y="156140"/>
                  </a:lnTo>
                  <a:lnTo>
                    <a:pt x="1949752" y="147079"/>
                  </a:lnTo>
                  <a:lnTo>
                    <a:pt x="1949501" y="144955"/>
                  </a:lnTo>
                  <a:lnTo>
                    <a:pt x="1949165" y="143932"/>
                  </a:lnTo>
                  <a:lnTo>
                    <a:pt x="1947680" y="133200"/>
                  </a:lnTo>
                  <a:lnTo>
                    <a:pt x="1946225" y="125352"/>
                  </a:lnTo>
                  <a:lnTo>
                    <a:pt x="1943380" y="116532"/>
                  </a:lnTo>
                  <a:lnTo>
                    <a:pt x="1943099" y="114766"/>
                  </a:lnTo>
                  <a:lnTo>
                    <a:pt x="1942521" y="113342"/>
                  </a:lnTo>
                  <a:lnTo>
                    <a:pt x="1940816" y="105515"/>
                  </a:lnTo>
                  <a:lnTo>
                    <a:pt x="1938519" y="97991"/>
                  </a:lnTo>
                  <a:lnTo>
                    <a:pt x="1938515" y="97978"/>
                  </a:lnTo>
                  <a:lnTo>
                    <a:pt x="1936028" y="90535"/>
                  </a:lnTo>
                  <a:lnTo>
                    <a:pt x="1935726" y="88718"/>
                  </a:lnTo>
                  <a:lnTo>
                    <a:pt x="1935087" y="87164"/>
                  </a:lnTo>
                  <a:lnTo>
                    <a:pt x="1934362" y="83909"/>
                  </a:lnTo>
                  <a:lnTo>
                    <a:pt x="1933831" y="82851"/>
                  </a:lnTo>
                  <a:lnTo>
                    <a:pt x="1931090" y="78737"/>
                  </a:lnTo>
                  <a:lnTo>
                    <a:pt x="1930610" y="77744"/>
                  </a:lnTo>
                  <a:lnTo>
                    <a:pt x="1930209" y="77351"/>
                  </a:lnTo>
                  <a:lnTo>
                    <a:pt x="1927204" y="72348"/>
                  </a:lnTo>
                  <a:lnTo>
                    <a:pt x="1926863" y="71575"/>
                  </a:lnTo>
                  <a:lnTo>
                    <a:pt x="1926397" y="70932"/>
                  </a:lnTo>
                  <a:lnTo>
                    <a:pt x="1926125" y="70427"/>
                  </a:lnTo>
                  <a:lnTo>
                    <a:pt x="1925659" y="69991"/>
                  </a:lnTo>
                  <a:lnTo>
                    <a:pt x="1925236" y="69399"/>
                  </a:lnTo>
                  <a:lnTo>
                    <a:pt x="1924614" y="68972"/>
                  </a:lnTo>
                  <a:lnTo>
                    <a:pt x="1922054" y="66356"/>
                  </a:lnTo>
                  <a:lnTo>
                    <a:pt x="1919650" y="64564"/>
                  </a:lnTo>
                  <a:lnTo>
                    <a:pt x="1919382" y="64241"/>
                  </a:lnTo>
                  <a:lnTo>
                    <a:pt x="1918868" y="63951"/>
                  </a:lnTo>
                  <a:lnTo>
                    <a:pt x="1917478" y="62838"/>
                  </a:lnTo>
                  <a:lnTo>
                    <a:pt x="1916174" y="62117"/>
                  </a:lnTo>
                  <a:lnTo>
                    <a:pt x="1913792" y="61111"/>
                  </a:lnTo>
                  <a:lnTo>
                    <a:pt x="1912833" y="6105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 flipH="1" rot="10741571">
            <a:off x="2155" y="4641179"/>
            <a:ext cx="9141823" cy="480242"/>
            <a:chOff x="0" y="-224119"/>
            <a:chExt cx="13166958" cy="640313"/>
          </a:xfrm>
        </p:grpSpPr>
        <p:sp>
          <p:nvSpPr>
            <p:cNvPr id="26" name="Google Shape;26;p3"/>
            <p:cNvSpPr/>
            <p:nvPr/>
          </p:nvSpPr>
          <p:spPr>
            <a:xfrm>
              <a:off x="0" y="50800"/>
              <a:ext cx="1949123" cy="365394"/>
            </a:xfrm>
            <a:custGeom>
              <a:rect b="b" l="l" r="r" t="t"/>
              <a:pathLst>
                <a:path extrusionOk="0" h="568707" w="2124385">
                  <a:moveTo>
                    <a:pt x="1922041" y="0"/>
                  </a:moveTo>
                  <a:lnTo>
                    <a:pt x="1932614" y="1874"/>
                  </a:lnTo>
                  <a:lnTo>
                    <a:pt x="1935545" y="2936"/>
                  </a:lnTo>
                  <a:lnTo>
                    <a:pt x="1939288" y="4080"/>
                  </a:lnTo>
                  <a:lnTo>
                    <a:pt x="1942754" y="5806"/>
                  </a:lnTo>
                  <a:lnTo>
                    <a:pt x="1944412" y="6216"/>
                  </a:lnTo>
                  <a:lnTo>
                    <a:pt x="1949717" y="8988"/>
                  </a:lnTo>
                  <a:lnTo>
                    <a:pt x="1952109" y="10702"/>
                  </a:lnTo>
                  <a:lnTo>
                    <a:pt x="1953883" y="11647"/>
                  </a:lnTo>
                  <a:lnTo>
                    <a:pt x="1957117" y="14082"/>
                  </a:lnTo>
                  <a:lnTo>
                    <a:pt x="1961157" y="16940"/>
                  </a:lnTo>
                  <a:lnTo>
                    <a:pt x="1962513" y="18494"/>
                  </a:lnTo>
                  <a:lnTo>
                    <a:pt x="1964883" y="20065"/>
                  </a:lnTo>
                  <a:lnTo>
                    <a:pt x="1968708" y="23804"/>
                  </a:lnTo>
                  <a:lnTo>
                    <a:pt x="1972537" y="27205"/>
                  </a:lnTo>
                  <a:lnTo>
                    <a:pt x="1973072" y="27931"/>
                  </a:lnTo>
                  <a:lnTo>
                    <a:pt x="1974350" y="28954"/>
                  </a:lnTo>
                  <a:lnTo>
                    <a:pt x="1979353" y="35831"/>
                  </a:lnTo>
                  <a:lnTo>
                    <a:pt x="1981615" y="40027"/>
                  </a:lnTo>
                  <a:lnTo>
                    <a:pt x="1984063" y="43899"/>
                  </a:lnTo>
                  <a:lnTo>
                    <a:pt x="1987625" y="49239"/>
                  </a:lnTo>
                  <a:lnTo>
                    <a:pt x="1988484" y="51026"/>
                  </a:lnTo>
                  <a:lnTo>
                    <a:pt x="1989675" y="52758"/>
                  </a:lnTo>
                  <a:lnTo>
                    <a:pt x="1992732" y="58862"/>
                  </a:lnTo>
                  <a:lnTo>
                    <a:pt x="1993284" y="61176"/>
                  </a:lnTo>
                  <a:lnTo>
                    <a:pt x="1995408" y="66343"/>
                  </a:lnTo>
                  <a:lnTo>
                    <a:pt x="1996634" y="71847"/>
                  </a:lnTo>
                  <a:lnTo>
                    <a:pt x="1998788" y="78288"/>
                  </a:lnTo>
                  <a:lnTo>
                    <a:pt x="1998883" y="78845"/>
                  </a:lnTo>
                  <a:lnTo>
                    <a:pt x="1999108" y="79307"/>
                  </a:lnTo>
                  <a:lnTo>
                    <a:pt x="2001797" y="88118"/>
                  </a:lnTo>
                  <a:lnTo>
                    <a:pt x="2002035" y="89668"/>
                  </a:lnTo>
                  <a:lnTo>
                    <a:pt x="2002509" y="90838"/>
                  </a:lnTo>
                  <a:lnTo>
                    <a:pt x="2004163" y="98409"/>
                  </a:lnTo>
                  <a:lnTo>
                    <a:pt x="2007146" y="107678"/>
                  </a:lnTo>
                  <a:lnTo>
                    <a:pt x="2007521" y="110013"/>
                  </a:lnTo>
                  <a:lnTo>
                    <a:pt x="2008203" y="111831"/>
                  </a:lnTo>
                  <a:lnTo>
                    <a:pt x="2010133" y="122239"/>
                  </a:lnTo>
                  <a:lnTo>
                    <a:pt x="2010245" y="123413"/>
                  </a:lnTo>
                  <a:lnTo>
                    <a:pt x="2010396" y="123880"/>
                  </a:lnTo>
                  <a:lnTo>
                    <a:pt x="2011748" y="133632"/>
                  </a:lnTo>
                  <a:lnTo>
                    <a:pt x="2014105" y="143142"/>
                  </a:lnTo>
                  <a:lnTo>
                    <a:pt x="2014498" y="146280"/>
                  </a:lnTo>
                  <a:lnTo>
                    <a:pt x="2014908" y="147649"/>
                  </a:lnTo>
                  <a:lnTo>
                    <a:pt x="2016047" y="158420"/>
                  </a:lnTo>
                  <a:lnTo>
                    <a:pt x="2017869" y="168944"/>
                  </a:lnTo>
                  <a:lnTo>
                    <a:pt x="2017891" y="169212"/>
                  </a:lnTo>
                  <a:lnTo>
                    <a:pt x="2017925" y="169307"/>
                  </a:lnTo>
                  <a:lnTo>
                    <a:pt x="2019928" y="181282"/>
                  </a:lnTo>
                  <a:lnTo>
                    <a:pt x="2019984" y="181938"/>
                  </a:lnTo>
                  <a:lnTo>
                    <a:pt x="2020067" y="182180"/>
                  </a:lnTo>
                  <a:lnTo>
                    <a:pt x="2021685" y="193387"/>
                  </a:lnTo>
                  <a:lnTo>
                    <a:pt x="2021841" y="195545"/>
                  </a:lnTo>
                  <a:lnTo>
                    <a:pt x="2021962" y="195994"/>
                  </a:lnTo>
                  <a:lnTo>
                    <a:pt x="2022743" y="207680"/>
                  </a:lnTo>
                  <a:lnTo>
                    <a:pt x="2022743" y="207711"/>
                  </a:lnTo>
                  <a:lnTo>
                    <a:pt x="2023581" y="219271"/>
                  </a:lnTo>
                  <a:lnTo>
                    <a:pt x="2023624" y="220394"/>
                  </a:lnTo>
                  <a:lnTo>
                    <a:pt x="2023650" y="220506"/>
                  </a:lnTo>
                  <a:lnTo>
                    <a:pt x="2024038" y="231052"/>
                  </a:lnTo>
                  <a:lnTo>
                    <a:pt x="2024060" y="232093"/>
                  </a:lnTo>
                  <a:lnTo>
                    <a:pt x="2024064" y="232110"/>
                  </a:lnTo>
                  <a:lnTo>
                    <a:pt x="2024129" y="243490"/>
                  </a:lnTo>
                  <a:lnTo>
                    <a:pt x="2024129" y="243503"/>
                  </a:lnTo>
                  <a:lnTo>
                    <a:pt x="2024129" y="243503"/>
                  </a:lnTo>
                  <a:lnTo>
                    <a:pt x="2024198" y="254882"/>
                  </a:lnTo>
                  <a:lnTo>
                    <a:pt x="2024198" y="255081"/>
                  </a:lnTo>
                  <a:lnTo>
                    <a:pt x="2024004" y="258625"/>
                  </a:lnTo>
                  <a:lnTo>
                    <a:pt x="2022976" y="267941"/>
                  </a:lnTo>
                  <a:lnTo>
                    <a:pt x="2022234" y="278008"/>
                  </a:lnTo>
                  <a:lnTo>
                    <a:pt x="2022121" y="278418"/>
                  </a:lnTo>
                  <a:lnTo>
                    <a:pt x="2022005" y="280080"/>
                  </a:lnTo>
                  <a:lnTo>
                    <a:pt x="2020412" y="291253"/>
                  </a:lnTo>
                  <a:lnTo>
                    <a:pt x="2019769" y="293161"/>
                  </a:lnTo>
                  <a:lnTo>
                    <a:pt x="2019354" y="295919"/>
                  </a:lnTo>
                  <a:lnTo>
                    <a:pt x="2016988" y="303716"/>
                  </a:lnTo>
                  <a:lnTo>
                    <a:pt x="2014895" y="313528"/>
                  </a:lnTo>
                  <a:lnTo>
                    <a:pt x="2013975" y="315781"/>
                  </a:lnTo>
                  <a:lnTo>
                    <a:pt x="2013591" y="317892"/>
                  </a:lnTo>
                  <a:lnTo>
                    <a:pt x="2009982" y="327541"/>
                  </a:lnTo>
                  <a:lnTo>
                    <a:pt x="2009438" y="328499"/>
                  </a:lnTo>
                  <a:lnTo>
                    <a:pt x="2009296" y="329173"/>
                  </a:lnTo>
                  <a:lnTo>
                    <a:pt x="2005126" y="338506"/>
                  </a:lnTo>
                  <a:lnTo>
                    <a:pt x="2000964" y="348944"/>
                  </a:lnTo>
                  <a:lnTo>
                    <a:pt x="1999893" y="350753"/>
                  </a:lnTo>
                  <a:lnTo>
                    <a:pt x="1998853" y="353179"/>
                  </a:lnTo>
                  <a:lnTo>
                    <a:pt x="1993655" y="361964"/>
                  </a:lnTo>
                  <a:lnTo>
                    <a:pt x="1990495" y="367961"/>
                  </a:lnTo>
                  <a:lnTo>
                    <a:pt x="1995559" y="372114"/>
                  </a:lnTo>
                  <a:lnTo>
                    <a:pt x="1995857" y="372493"/>
                  </a:lnTo>
                  <a:lnTo>
                    <a:pt x="1996362" y="372800"/>
                  </a:lnTo>
                  <a:lnTo>
                    <a:pt x="2002017" y="377790"/>
                  </a:lnTo>
                  <a:lnTo>
                    <a:pt x="2008899" y="382876"/>
                  </a:lnTo>
                  <a:lnTo>
                    <a:pt x="2009546" y="383640"/>
                  </a:lnTo>
                  <a:lnTo>
                    <a:pt x="2010729" y="384348"/>
                  </a:lnTo>
                  <a:lnTo>
                    <a:pt x="2014808" y="387888"/>
                  </a:lnTo>
                  <a:lnTo>
                    <a:pt x="2020382" y="391402"/>
                  </a:lnTo>
                  <a:lnTo>
                    <a:pt x="2021193" y="392265"/>
                  </a:lnTo>
                  <a:lnTo>
                    <a:pt x="2022968" y="393245"/>
                  </a:lnTo>
                  <a:lnTo>
                    <a:pt x="2028938" y="397959"/>
                  </a:lnTo>
                  <a:lnTo>
                    <a:pt x="2034524" y="401370"/>
                  </a:lnTo>
                  <a:lnTo>
                    <a:pt x="2035314" y="402190"/>
                  </a:lnTo>
                  <a:lnTo>
                    <a:pt x="2037114" y="403157"/>
                  </a:lnTo>
                  <a:lnTo>
                    <a:pt x="2042178" y="407029"/>
                  </a:lnTo>
                  <a:lnTo>
                    <a:pt x="2048032" y="410414"/>
                  </a:lnTo>
                  <a:lnTo>
                    <a:pt x="2049038" y="411195"/>
                  </a:lnTo>
                  <a:lnTo>
                    <a:pt x="2049957" y="411644"/>
                  </a:lnTo>
                  <a:lnTo>
                    <a:pt x="2054434" y="414722"/>
                  </a:lnTo>
                  <a:lnTo>
                    <a:pt x="2060499" y="417748"/>
                  </a:lnTo>
                  <a:lnTo>
                    <a:pt x="2061915" y="418728"/>
                  </a:lnTo>
                  <a:lnTo>
                    <a:pt x="2063361" y="419402"/>
                  </a:lnTo>
                  <a:lnTo>
                    <a:pt x="2068576" y="422773"/>
                  </a:lnTo>
                  <a:lnTo>
                    <a:pt x="2074249" y="425605"/>
                  </a:lnTo>
                  <a:lnTo>
                    <a:pt x="2074607" y="425851"/>
                  </a:lnTo>
                  <a:lnTo>
                    <a:pt x="2074810" y="425903"/>
                  </a:lnTo>
                  <a:lnTo>
                    <a:pt x="2079054" y="428161"/>
                  </a:lnTo>
                  <a:lnTo>
                    <a:pt x="2084562" y="430298"/>
                  </a:lnTo>
                  <a:lnTo>
                    <a:pt x="2086060" y="431170"/>
                  </a:lnTo>
                  <a:lnTo>
                    <a:pt x="2088257" y="432059"/>
                  </a:lnTo>
                  <a:lnTo>
                    <a:pt x="2093019" y="434705"/>
                  </a:lnTo>
                  <a:lnTo>
                    <a:pt x="2097193" y="436384"/>
                  </a:lnTo>
                  <a:lnTo>
                    <a:pt x="2103293" y="438211"/>
                  </a:lnTo>
                  <a:lnTo>
                    <a:pt x="2111742" y="442372"/>
                  </a:lnTo>
                  <a:lnTo>
                    <a:pt x="2118420" y="448873"/>
                  </a:lnTo>
                  <a:lnTo>
                    <a:pt x="2122810" y="457188"/>
                  </a:lnTo>
                  <a:lnTo>
                    <a:pt x="2124386" y="466797"/>
                  </a:lnTo>
                  <a:lnTo>
                    <a:pt x="2122038" y="478440"/>
                  </a:lnTo>
                  <a:lnTo>
                    <a:pt x="2115627" y="487946"/>
                  </a:lnTo>
                  <a:lnTo>
                    <a:pt x="2106121" y="494357"/>
                  </a:lnTo>
                  <a:lnTo>
                    <a:pt x="2094478" y="496710"/>
                  </a:lnTo>
                  <a:lnTo>
                    <a:pt x="2090800" y="496481"/>
                  </a:lnTo>
                  <a:lnTo>
                    <a:pt x="2083107" y="495531"/>
                  </a:lnTo>
                  <a:lnTo>
                    <a:pt x="2082131" y="495220"/>
                  </a:lnTo>
                  <a:lnTo>
                    <a:pt x="2080107" y="494987"/>
                  </a:lnTo>
                  <a:lnTo>
                    <a:pt x="2072293" y="493178"/>
                  </a:lnTo>
                  <a:lnTo>
                    <a:pt x="2070113" y="492255"/>
                  </a:lnTo>
                  <a:lnTo>
                    <a:pt x="2068218" y="491896"/>
                  </a:lnTo>
                  <a:lnTo>
                    <a:pt x="2061147" y="489142"/>
                  </a:lnTo>
                  <a:lnTo>
                    <a:pt x="2061108" y="489120"/>
                  </a:lnTo>
                  <a:lnTo>
                    <a:pt x="2054114" y="486409"/>
                  </a:lnTo>
                  <a:lnTo>
                    <a:pt x="2052021" y="485192"/>
                  </a:lnTo>
                  <a:lnTo>
                    <a:pt x="2050907" y="484911"/>
                  </a:lnTo>
                  <a:lnTo>
                    <a:pt x="2045221" y="481885"/>
                  </a:lnTo>
                  <a:lnTo>
                    <a:pt x="2038504" y="478535"/>
                  </a:lnTo>
                  <a:lnTo>
                    <a:pt x="2037088" y="477551"/>
                  </a:lnTo>
                  <a:lnTo>
                    <a:pt x="2035642" y="476882"/>
                  </a:lnTo>
                  <a:lnTo>
                    <a:pt x="2030427" y="473506"/>
                  </a:lnTo>
                  <a:lnTo>
                    <a:pt x="2023969" y="470286"/>
                  </a:lnTo>
                  <a:lnTo>
                    <a:pt x="2022100" y="468986"/>
                  </a:lnTo>
                  <a:lnTo>
                    <a:pt x="2020373" y="468140"/>
                  </a:lnTo>
                  <a:lnTo>
                    <a:pt x="2015080" y="464505"/>
                  </a:lnTo>
                  <a:lnTo>
                    <a:pt x="2008549" y="460728"/>
                  </a:lnTo>
                  <a:lnTo>
                    <a:pt x="2006706" y="459299"/>
                  </a:lnTo>
                  <a:lnTo>
                    <a:pt x="2005328" y="458561"/>
                  </a:lnTo>
                  <a:lnTo>
                    <a:pt x="1999962" y="454455"/>
                  </a:lnTo>
                  <a:lnTo>
                    <a:pt x="1994169" y="450920"/>
                  </a:lnTo>
                  <a:lnTo>
                    <a:pt x="1993258" y="449974"/>
                  </a:lnTo>
                  <a:lnTo>
                    <a:pt x="1991195" y="448830"/>
                  </a:lnTo>
                  <a:lnTo>
                    <a:pt x="1985034" y="443969"/>
                  </a:lnTo>
                  <a:lnTo>
                    <a:pt x="1978853" y="440071"/>
                  </a:lnTo>
                  <a:lnTo>
                    <a:pt x="1977665" y="438806"/>
                  </a:lnTo>
                  <a:lnTo>
                    <a:pt x="1975153" y="437304"/>
                  </a:lnTo>
                  <a:lnTo>
                    <a:pt x="1970020" y="432853"/>
                  </a:lnTo>
                  <a:lnTo>
                    <a:pt x="1962936" y="427466"/>
                  </a:lnTo>
                  <a:lnTo>
                    <a:pt x="1962323" y="426727"/>
                  </a:lnTo>
                  <a:lnTo>
                    <a:pt x="1961239" y="426067"/>
                  </a:lnTo>
                  <a:lnTo>
                    <a:pt x="1954798" y="420386"/>
                  </a:lnTo>
                  <a:lnTo>
                    <a:pt x="1954004" y="419717"/>
                  </a:lnTo>
                  <a:lnTo>
                    <a:pt x="1953711" y="420058"/>
                  </a:lnTo>
                  <a:lnTo>
                    <a:pt x="1952014" y="421348"/>
                  </a:lnTo>
                  <a:lnTo>
                    <a:pt x="1950715" y="423101"/>
                  </a:lnTo>
                  <a:lnTo>
                    <a:pt x="1943678" y="429356"/>
                  </a:lnTo>
                  <a:lnTo>
                    <a:pt x="1943674" y="429361"/>
                  </a:lnTo>
                  <a:lnTo>
                    <a:pt x="1936503" y="435780"/>
                  </a:lnTo>
                  <a:lnTo>
                    <a:pt x="1930882" y="441025"/>
                  </a:lnTo>
                  <a:lnTo>
                    <a:pt x="1929618" y="441832"/>
                  </a:lnTo>
                  <a:lnTo>
                    <a:pt x="1925322" y="445187"/>
                  </a:lnTo>
                  <a:lnTo>
                    <a:pt x="1916882" y="450177"/>
                  </a:lnTo>
                  <a:lnTo>
                    <a:pt x="1911206" y="453730"/>
                  </a:lnTo>
                  <a:lnTo>
                    <a:pt x="1910640" y="453985"/>
                  </a:lnTo>
                  <a:lnTo>
                    <a:pt x="1910148" y="454365"/>
                  </a:lnTo>
                  <a:lnTo>
                    <a:pt x="1902835" y="458604"/>
                  </a:lnTo>
                  <a:lnTo>
                    <a:pt x="1900633" y="459536"/>
                  </a:lnTo>
                  <a:lnTo>
                    <a:pt x="1899079" y="460482"/>
                  </a:lnTo>
                  <a:lnTo>
                    <a:pt x="1891823" y="463542"/>
                  </a:lnTo>
                  <a:lnTo>
                    <a:pt x="1890510" y="463814"/>
                  </a:lnTo>
                  <a:lnTo>
                    <a:pt x="1888909" y="464622"/>
                  </a:lnTo>
                  <a:lnTo>
                    <a:pt x="1880491" y="467307"/>
                  </a:lnTo>
                  <a:lnTo>
                    <a:pt x="1880348" y="467333"/>
                  </a:lnTo>
                  <a:lnTo>
                    <a:pt x="1880266" y="467372"/>
                  </a:lnTo>
                  <a:lnTo>
                    <a:pt x="1871848" y="470057"/>
                  </a:lnTo>
                  <a:lnTo>
                    <a:pt x="1871019" y="470191"/>
                  </a:lnTo>
                  <a:lnTo>
                    <a:pt x="1870346" y="470497"/>
                  </a:lnTo>
                  <a:lnTo>
                    <a:pt x="1863162" y="472466"/>
                  </a:lnTo>
                  <a:lnTo>
                    <a:pt x="1856635" y="474957"/>
                  </a:lnTo>
                  <a:lnTo>
                    <a:pt x="1853760" y="475496"/>
                  </a:lnTo>
                  <a:lnTo>
                    <a:pt x="1850764" y="476610"/>
                  </a:lnTo>
                  <a:lnTo>
                    <a:pt x="1842320" y="478147"/>
                  </a:lnTo>
                  <a:lnTo>
                    <a:pt x="1842005" y="478177"/>
                  </a:lnTo>
                  <a:lnTo>
                    <a:pt x="1841884" y="478220"/>
                  </a:lnTo>
                  <a:lnTo>
                    <a:pt x="1833043" y="479766"/>
                  </a:lnTo>
                  <a:lnTo>
                    <a:pt x="1829442" y="480085"/>
                  </a:lnTo>
                  <a:lnTo>
                    <a:pt x="1828825" y="480232"/>
                  </a:lnTo>
                  <a:lnTo>
                    <a:pt x="1824141" y="480448"/>
                  </a:lnTo>
                  <a:lnTo>
                    <a:pt x="1820282" y="481609"/>
                  </a:lnTo>
                  <a:lnTo>
                    <a:pt x="1817312" y="482054"/>
                  </a:lnTo>
                  <a:lnTo>
                    <a:pt x="1815395" y="482693"/>
                  </a:lnTo>
                  <a:lnTo>
                    <a:pt x="1807318" y="483854"/>
                  </a:lnTo>
                  <a:lnTo>
                    <a:pt x="1804581" y="484052"/>
                  </a:lnTo>
                  <a:lnTo>
                    <a:pt x="1804149" y="484156"/>
                  </a:lnTo>
                  <a:lnTo>
                    <a:pt x="1797523" y="484475"/>
                  </a:lnTo>
                  <a:lnTo>
                    <a:pt x="1791440" y="485391"/>
                  </a:lnTo>
                  <a:lnTo>
                    <a:pt x="1786527" y="485766"/>
                  </a:lnTo>
                  <a:lnTo>
                    <a:pt x="1777885" y="485766"/>
                  </a:lnTo>
                  <a:lnTo>
                    <a:pt x="1777596" y="485762"/>
                  </a:lnTo>
                  <a:lnTo>
                    <a:pt x="1770119" y="485697"/>
                  </a:lnTo>
                  <a:lnTo>
                    <a:pt x="1769972" y="485663"/>
                  </a:lnTo>
                  <a:lnTo>
                    <a:pt x="1765871" y="485369"/>
                  </a:lnTo>
                  <a:lnTo>
                    <a:pt x="1758584" y="484324"/>
                  </a:lnTo>
                  <a:lnTo>
                    <a:pt x="1751677" y="483936"/>
                  </a:lnTo>
                  <a:lnTo>
                    <a:pt x="1751409" y="483867"/>
                  </a:lnTo>
                  <a:lnTo>
                    <a:pt x="1749889" y="483780"/>
                  </a:lnTo>
                  <a:lnTo>
                    <a:pt x="1743466" y="483042"/>
                  </a:lnTo>
                  <a:lnTo>
                    <a:pt x="1736239" y="482697"/>
                  </a:lnTo>
                  <a:lnTo>
                    <a:pt x="1734530" y="482274"/>
                  </a:lnTo>
                  <a:lnTo>
                    <a:pt x="1729125" y="481518"/>
                  </a:lnTo>
                  <a:lnTo>
                    <a:pt x="1723578" y="479938"/>
                  </a:lnTo>
                  <a:lnTo>
                    <a:pt x="1718432" y="479425"/>
                  </a:lnTo>
                  <a:lnTo>
                    <a:pt x="1717348" y="479105"/>
                  </a:lnTo>
                  <a:lnTo>
                    <a:pt x="1714702" y="478807"/>
                  </a:lnTo>
                  <a:lnTo>
                    <a:pt x="1705848" y="476800"/>
                  </a:lnTo>
                  <a:lnTo>
                    <a:pt x="1705192" y="476528"/>
                  </a:lnTo>
                  <a:lnTo>
                    <a:pt x="1704380" y="476411"/>
                  </a:lnTo>
                  <a:lnTo>
                    <a:pt x="1695906" y="473998"/>
                  </a:lnTo>
                  <a:lnTo>
                    <a:pt x="1695897" y="473994"/>
                  </a:lnTo>
                  <a:lnTo>
                    <a:pt x="1688541" y="471995"/>
                  </a:lnTo>
                  <a:lnTo>
                    <a:pt x="1680214" y="470191"/>
                  </a:lnTo>
                  <a:lnTo>
                    <a:pt x="1679018" y="469698"/>
                  </a:lnTo>
                  <a:lnTo>
                    <a:pt x="1677619" y="469483"/>
                  </a:lnTo>
                  <a:lnTo>
                    <a:pt x="1669931" y="467065"/>
                  </a:lnTo>
                  <a:lnTo>
                    <a:pt x="1669887" y="467044"/>
                  </a:lnTo>
                  <a:lnTo>
                    <a:pt x="1661223" y="464294"/>
                  </a:lnTo>
                  <a:lnTo>
                    <a:pt x="1660887" y="464121"/>
                  </a:lnTo>
                  <a:lnTo>
                    <a:pt x="1660589" y="464069"/>
                  </a:lnTo>
                  <a:lnTo>
                    <a:pt x="1652987" y="461419"/>
                  </a:lnTo>
                  <a:lnTo>
                    <a:pt x="1645971" y="459208"/>
                  </a:lnTo>
                  <a:lnTo>
                    <a:pt x="1642604" y="457499"/>
                  </a:lnTo>
                  <a:lnTo>
                    <a:pt x="1640985" y="457097"/>
                  </a:lnTo>
                  <a:lnTo>
                    <a:pt x="1634398" y="453635"/>
                  </a:lnTo>
                  <a:lnTo>
                    <a:pt x="1628138" y="450859"/>
                  </a:lnTo>
                  <a:lnTo>
                    <a:pt x="1627124" y="450216"/>
                  </a:lnTo>
                  <a:lnTo>
                    <a:pt x="1625824" y="449685"/>
                  </a:lnTo>
                  <a:lnTo>
                    <a:pt x="1618593" y="445679"/>
                  </a:lnTo>
                  <a:lnTo>
                    <a:pt x="1618563" y="445653"/>
                  </a:lnTo>
                  <a:lnTo>
                    <a:pt x="1611522" y="441750"/>
                  </a:lnTo>
                  <a:lnTo>
                    <a:pt x="1610844" y="441237"/>
                  </a:lnTo>
                  <a:lnTo>
                    <a:pt x="1610149" y="440922"/>
                  </a:lnTo>
                  <a:lnTo>
                    <a:pt x="1602560" y="436134"/>
                  </a:lnTo>
                  <a:lnTo>
                    <a:pt x="1602279" y="435836"/>
                  </a:lnTo>
                  <a:lnTo>
                    <a:pt x="1601658" y="435530"/>
                  </a:lnTo>
                  <a:lnTo>
                    <a:pt x="1595269" y="431144"/>
                  </a:lnTo>
                  <a:lnTo>
                    <a:pt x="1594690" y="430492"/>
                  </a:lnTo>
                  <a:lnTo>
                    <a:pt x="1593533" y="429844"/>
                  </a:lnTo>
                  <a:lnTo>
                    <a:pt x="1587580" y="425083"/>
                  </a:lnTo>
                  <a:lnTo>
                    <a:pt x="1587425" y="424888"/>
                  </a:lnTo>
                  <a:lnTo>
                    <a:pt x="1587153" y="424729"/>
                  </a:lnTo>
                  <a:lnTo>
                    <a:pt x="1586868" y="424496"/>
                  </a:lnTo>
                  <a:lnTo>
                    <a:pt x="1584528" y="426533"/>
                  </a:lnTo>
                  <a:lnTo>
                    <a:pt x="1575816" y="434485"/>
                  </a:lnTo>
                  <a:lnTo>
                    <a:pt x="1573231" y="436108"/>
                  </a:lnTo>
                  <a:lnTo>
                    <a:pt x="1571927" y="437533"/>
                  </a:lnTo>
                  <a:lnTo>
                    <a:pt x="1563207" y="443348"/>
                  </a:lnTo>
                  <a:lnTo>
                    <a:pt x="1554620" y="449793"/>
                  </a:lnTo>
                  <a:lnTo>
                    <a:pt x="1553256" y="450518"/>
                  </a:lnTo>
                  <a:lnTo>
                    <a:pt x="1551585" y="451822"/>
                  </a:lnTo>
                  <a:lnTo>
                    <a:pt x="1543094" y="456847"/>
                  </a:lnTo>
                  <a:lnTo>
                    <a:pt x="1541661" y="457464"/>
                  </a:lnTo>
                  <a:lnTo>
                    <a:pt x="1540525" y="458224"/>
                  </a:lnTo>
                  <a:lnTo>
                    <a:pt x="1531101" y="462765"/>
                  </a:lnTo>
                  <a:lnTo>
                    <a:pt x="1523845" y="467056"/>
                  </a:lnTo>
                  <a:lnTo>
                    <a:pt x="1517033" y="469996"/>
                  </a:lnTo>
                  <a:lnTo>
                    <a:pt x="1516303" y="470342"/>
                  </a:lnTo>
                  <a:lnTo>
                    <a:pt x="1516052" y="470415"/>
                  </a:lnTo>
                  <a:lnTo>
                    <a:pt x="1516005" y="470437"/>
                  </a:lnTo>
                  <a:lnTo>
                    <a:pt x="1515962" y="470445"/>
                  </a:lnTo>
                  <a:lnTo>
                    <a:pt x="1508558" y="472608"/>
                  </a:lnTo>
                  <a:lnTo>
                    <a:pt x="1501042" y="475747"/>
                  </a:lnTo>
                  <a:lnTo>
                    <a:pt x="1499087" y="476144"/>
                  </a:lnTo>
                  <a:lnTo>
                    <a:pt x="1496669" y="477240"/>
                  </a:lnTo>
                  <a:lnTo>
                    <a:pt x="1488234" y="479476"/>
                  </a:lnTo>
                  <a:lnTo>
                    <a:pt x="1488040" y="479502"/>
                  </a:lnTo>
                  <a:lnTo>
                    <a:pt x="1487945" y="479545"/>
                  </a:lnTo>
                  <a:lnTo>
                    <a:pt x="1478262" y="482092"/>
                  </a:lnTo>
                  <a:lnTo>
                    <a:pt x="1470642" y="484462"/>
                  </a:lnTo>
                  <a:lnTo>
                    <a:pt x="1467897" y="484890"/>
                  </a:lnTo>
                  <a:lnTo>
                    <a:pt x="1465958" y="485568"/>
                  </a:lnTo>
                  <a:lnTo>
                    <a:pt x="1456707" y="487044"/>
                  </a:lnTo>
                  <a:lnTo>
                    <a:pt x="1453077" y="487342"/>
                  </a:lnTo>
                  <a:lnTo>
                    <a:pt x="1452606" y="487450"/>
                  </a:lnTo>
                  <a:lnTo>
                    <a:pt x="1445172" y="487713"/>
                  </a:lnTo>
                  <a:lnTo>
                    <a:pt x="1437082" y="488421"/>
                  </a:lnTo>
                  <a:lnTo>
                    <a:pt x="1435580" y="488486"/>
                  </a:lnTo>
                  <a:lnTo>
                    <a:pt x="1435416" y="488525"/>
                  </a:lnTo>
                  <a:lnTo>
                    <a:pt x="1427227" y="488840"/>
                  </a:lnTo>
                  <a:lnTo>
                    <a:pt x="1425940" y="488866"/>
                  </a:lnTo>
                  <a:lnTo>
                    <a:pt x="1400410" y="488866"/>
                  </a:lnTo>
                  <a:lnTo>
                    <a:pt x="1398817" y="488827"/>
                  </a:lnTo>
                  <a:lnTo>
                    <a:pt x="1390882" y="488430"/>
                  </a:lnTo>
                  <a:lnTo>
                    <a:pt x="1390705" y="488382"/>
                  </a:lnTo>
                  <a:lnTo>
                    <a:pt x="1389531" y="488330"/>
                  </a:lnTo>
                  <a:lnTo>
                    <a:pt x="1381955" y="487610"/>
                  </a:lnTo>
                  <a:lnTo>
                    <a:pt x="1374780" y="487251"/>
                  </a:lnTo>
                  <a:lnTo>
                    <a:pt x="1374452" y="487169"/>
                  </a:lnTo>
                  <a:lnTo>
                    <a:pt x="1372496" y="487048"/>
                  </a:lnTo>
                  <a:lnTo>
                    <a:pt x="1362908" y="485853"/>
                  </a:lnTo>
                  <a:lnTo>
                    <a:pt x="1361501" y="485399"/>
                  </a:lnTo>
                  <a:lnTo>
                    <a:pt x="1358906" y="485067"/>
                  </a:lnTo>
                  <a:lnTo>
                    <a:pt x="1353186" y="483565"/>
                  </a:lnTo>
                  <a:lnTo>
                    <a:pt x="1346629" y="482632"/>
                  </a:lnTo>
                  <a:lnTo>
                    <a:pt x="1344820" y="482019"/>
                  </a:lnTo>
                  <a:lnTo>
                    <a:pt x="1342148" y="481626"/>
                  </a:lnTo>
                  <a:lnTo>
                    <a:pt x="1335824" y="479735"/>
                  </a:lnTo>
                  <a:lnTo>
                    <a:pt x="1329037" y="478449"/>
                  </a:lnTo>
                  <a:lnTo>
                    <a:pt x="1328411" y="478207"/>
                  </a:lnTo>
                  <a:lnTo>
                    <a:pt x="1327470" y="478095"/>
                  </a:lnTo>
                  <a:lnTo>
                    <a:pt x="1319393" y="476079"/>
                  </a:lnTo>
                  <a:lnTo>
                    <a:pt x="1319018" y="475915"/>
                  </a:lnTo>
                  <a:lnTo>
                    <a:pt x="1318590" y="475854"/>
                  </a:lnTo>
                  <a:lnTo>
                    <a:pt x="1310116" y="473441"/>
                  </a:lnTo>
                  <a:lnTo>
                    <a:pt x="1309745" y="473264"/>
                  </a:lnTo>
                  <a:lnTo>
                    <a:pt x="1309382" y="473208"/>
                  </a:lnTo>
                  <a:lnTo>
                    <a:pt x="1299337" y="470001"/>
                  </a:lnTo>
                  <a:lnTo>
                    <a:pt x="1298680" y="469664"/>
                  </a:lnTo>
                  <a:lnTo>
                    <a:pt x="1298111" y="469560"/>
                  </a:lnTo>
                  <a:lnTo>
                    <a:pt x="1289278" y="466266"/>
                  </a:lnTo>
                  <a:lnTo>
                    <a:pt x="1287487" y="465248"/>
                  </a:lnTo>
                  <a:lnTo>
                    <a:pt x="1286416" y="464997"/>
                  </a:lnTo>
                  <a:lnTo>
                    <a:pt x="1279470" y="461531"/>
                  </a:lnTo>
                  <a:lnTo>
                    <a:pt x="1271708" y="458297"/>
                  </a:lnTo>
                  <a:lnTo>
                    <a:pt x="1270499" y="457559"/>
                  </a:lnTo>
                  <a:lnTo>
                    <a:pt x="1268850" y="456894"/>
                  </a:lnTo>
                  <a:lnTo>
                    <a:pt x="1264136" y="454308"/>
                  </a:lnTo>
                  <a:lnTo>
                    <a:pt x="1263243" y="455876"/>
                  </a:lnTo>
                  <a:lnTo>
                    <a:pt x="1256128" y="464574"/>
                  </a:lnTo>
                  <a:lnTo>
                    <a:pt x="1255666" y="464937"/>
                  </a:lnTo>
                  <a:lnTo>
                    <a:pt x="1255286" y="465554"/>
                  </a:lnTo>
                  <a:lnTo>
                    <a:pt x="1247861" y="473890"/>
                  </a:lnTo>
                  <a:lnTo>
                    <a:pt x="1247145" y="474421"/>
                  </a:lnTo>
                  <a:lnTo>
                    <a:pt x="1246605" y="475220"/>
                  </a:lnTo>
                  <a:lnTo>
                    <a:pt x="1239141" y="482680"/>
                  </a:lnTo>
                  <a:lnTo>
                    <a:pt x="1238433" y="483159"/>
                  </a:lnTo>
                  <a:lnTo>
                    <a:pt x="1237967" y="483798"/>
                  </a:lnTo>
                  <a:lnTo>
                    <a:pt x="1229747" y="491236"/>
                  </a:lnTo>
                  <a:lnTo>
                    <a:pt x="1229320" y="491503"/>
                  </a:lnTo>
                  <a:lnTo>
                    <a:pt x="1229065" y="491836"/>
                  </a:lnTo>
                  <a:lnTo>
                    <a:pt x="1220859" y="498872"/>
                  </a:lnTo>
                  <a:lnTo>
                    <a:pt x="1220004" y="499382"/>
                  </a:lnTo>
                  <a:lnTo>
                    <a:pt x="1219533" y="499952"/>
                  </a:lnTo>
                  <a:lnTo>
                    <a:pt x="1212082" y="505711"/>
                  </a:lnTo>
                  <a:lnTo>
                    <a:pt x="1211508" y="506021"/>
                  </a:lnTo>
                  <a:lnTo>
                    <a:pt x="1211227" y="506349"/>
                  </a:lnTo>
                  <a:lnTo>
                    <a:pt x="1202222" y="512881"/>
                  </a:lnTo>
                  <a:lnTo>
                    <a:pt x="1201851" y="513071"/>
                  </a:lnTo>
                  <a:lnTo>
                    <a:pt x="1201678" y="513265"/>
                  </a:lnTo>
                  <a:lnTo>
                    <a:pt x="1193476" y="519007"/>
                  </a:lnTo>
                  <a:lnTo>
                    <a:pt x="1192565" y="519464"/>
                  </a:lnTo>
                  <a:lnTo>
                    <a:pt x="1192177" y="519875"/>
                  </a:lnTo>
                  <a:lnTo>
                    <a:pt x="1184393" y="524817"/>
                  </a:lnTo>
                  <a:lnTo>
                    <a:pt x="1182628" y="525629"/>
                  </a:lnTo>
                  <a:lnTo>
                    <a:pt x="1181073" y="526674"/>
                  </a:lnTo>
                  <a:lnTo>
                    <a:pt x="1172565" y="530805"/>
                  </a:lnTo>
                  <a:lnTo>
                    <a:pt x="1172030" y="530930"/>
                  </a:lnTo>
                  <a:lnTo>
                    <a:pt x="1171300" y="531388"/>
                  </a:lnTo>
                  <a:lnTo>
                    <a:pt x="1162813" y="535126"/>
                  </a:lnTo>
                  <a:lnTo>
                    <a:pt x="1162131" y="535273"/>
                  </a:lnTo>
                  <a:lnTo>
                    <a:pt x="1161293" y="535752"/>
                  </a:lnTo>
                  <a:lnTo>
                    <a:pt x="1151645" y="539495"/>
                  </a:lnTo>
                  <a:lnTo>
                    <a:pt x="1151602" y="539504"/>
                  </a:lnTo>
                  <a:lnTo>
                    <a:pt x="1143175" y="542841"/>
                  </a:lnTo>
                  <a:lnTo>
                    <a:pt x="1142372" y="542996"/>
                  </a:lnTo>
                  <a:lnTo>
                    <a:pt x="1141513" y="543449"/>
                  </a:lnTo>
                  <a:lnTo>
                    <a:pt x="1132706" y="546454"/>
                  </a:lnTo>
                  <a:lnTo>
                    <a:pt x="1124167" y="549662"/>
                  </a:lnTo>
                  <a:lnTo>
                    <a:pt x="1121901" y="550080"/>
                  </a:lnTo>
                  <a:lnTo>
                    <a:pt x="1119578" y="551021"/>
                  </a:lnTo>
                  <a:lnTo>
                    <a:pt x="1110754" y="552947"/>
                  </a:lnTo>
                  <a:lnTo>
                    <a:pt x="1109753" y="553059"/>
                  </a:lnTo>
                  <a:lnTo>
                    <a:pt x="1109252" y="553240"/>
                  </a:lnTo>
                  <a:lnTo>
                    <a:pt x="1100407" y="554781"/>
                  </a:lnTo>
                  <a:lnTo>
                    <a:pt x="1100238" y="554799"/>
                  </a:lnTo>
                  <a:lnTo>
                    <a:pt x="1100187" y="554816"/>
                  </a:lnTo>
                  <a:lnTo>
                    <a:pt x="1091721" y="556284"/>
                  </a:lnTo>
                  <a:lnTo>
                    <a:pt x="1089498" y="556478"/>
                  </a:lnTo>
                  <a:lnTo>
                    <a:pt x="1088868" y="556655"/>
                  </a:lnTo>
                  <a:lnTo>
                    <a:pt x="1081222" y="557316"/>
                  </a:lnTo>
                  <a:lnTo>
                    <a:pt x="1073400" y="558317"/>
                  </a:lnTo>
                  <a:lnTo>
                    <a:pt x="1069286" y="558585"/>
                  </a:lnTo>
                  <a:lnTo>
                    <a:pt x="1069022" y="558585"/>
                  </a:lnTo>
                  <a:lnTo>
                    <a:pt x="1059974" y="558507"/>
                  </a:lnTo>
                  <a:lnTo>
                    <a:pt x="1059974" y="558507"/>
                  </a:lnTo>
                  <a:lnTo>
                    <a:pt x="1059961" y="558507"/>
                  </a:lnTo>
                  <a:lnTo>
                    <a:pt x="1051698" y="558429"/>
                  </a:lnTo>
                  <a:lnTo>
                    <a:pt x="1051560" y="558399"/>
                  </a:lnTo>
                  <a:lnTo>
                    <a:pt x="1047688" y="558131"/>
                  </a:lnTo>
                  <a:lnTo>
                    <a:pt x="1039054" y="556927"/>
                  </a:lnTo>
                  <a:lnTo>
                    <a:pt x="1031266" y="556090"/>
                  </a:lnTo>
                  <a:lnTo>
                    <a:pt x="1030619" y="555895"/>
                  </a:lnTo>
                  <a:lnTo>
                    <a:pt x="1028926" y="555736"/>
                  </a:lnTo>
                  <a:lnTo>
                    <a:pt x="1020482" y="554134"/>
                  </a:lnTo>
                  <a:lnTo>
                    <a:pt x="1020452" y="554121"/>
                  </a:lnTo>
                  <a:lnTo>
                    <a:pt x="1012591" y="552623"/>
                  </a:lnTo>
                  <a:lnTo>
                    <a:pt x="1011944" y="552373"/>
                  </a:lnTo>
                  <a:lnTo>
                    <a:pt x="1010981" y="552252"/>
                  </a:lnTo>
                  <a:lnTo>
                    <a:pt x="1003284" y="550309"/>
                  </a:lnTo>
                  <a:lnTo>
                    <a:pt x="1002662" y="550029"/>
                  </a:lnTo>
                  <a:lnTo>
                    <a:pt x="1001971" y="549925"/>
                  </a:lnTo>
                  <a:lnTo>
                    <a:pt x="993320" y="547261"/>
                  </a:lnTo>
                  <a:lnTo>
                    <a:pt x="985476" y="545025"/>
                  </a:lnTo>
                  <a:lnTo>
                    <a:pt x="983918" y="544278"/>
                  </a:lnTo>
                  <a:lnTo>
                    <a:pt x="982636" y="544032"/>
                  </a:lnTo>
                  <a:lnTo>
                    <a:pt x="974239" y="540665"/>
                  </a:lnTo>
                  <a:lnTo>
                    <a:pt x="974062" y="540557"/>
                  </a:lnTo>
                  <a:lnTo>
                    <a:pt x="973950" y="540536"/>
                  </a:lnTo>
                  <a:lnTo>
                    <a:pt x="966456" y="537380"/>
                  </a:lnTo>
                  <a:lnTo>
                    <a:pt x="958318" y="534263"/>
                  </a:lnTo>
                  <a:lnTo>
                    <a:pt x="956341" y="533128"/>
                  </a:lnTo>
                  <a:lnTo>
                    <a:pt x="953621" y="531936"/>
                  </a:lnTo>
                  <a:lnTo>
                    <a:pt x="948195" y="528655"/>
                  </a:lnTo>
                  <a:lnTo>
                    <a:pt x="940688" y="525530"/>
                  </a:lnTo>
                  <a:lnTo>
                    <a:pt x="939073" y="524550"/>
                  </a:lnTo>
                  <a:lnTo>
                    <a:pt x="938193" y="524325"/>
                  </a:lnTo>
                  <a:lnTo>
                    <a:pt x="930603" y="520259"/>
                  </a:lnTo>
                  <a:lnTo>
                    <a:pt x="930336" y="520064"/>
                  </a:lnTo>
                  <a:lnTo>
                    <a:pt x="930055" y="519948"/>
                  </a:lnTo>
                  <a:lnTo>
                    <a:pt x="921659" y="515156"/>
                  </a:lnTo>
                  <a:lnTo>
                    <a:pt x="920799" y="514301"/>
                  </a:lnTo>
                  <a:lnTo>
                    <a:pt x="918671" y="513179"/>
                  </a:lnTo>
                  <a:lnTo>
                    <a:pt x="912485" y="508551"/>
                  </a:lnTo>
                  <a:lnTo>
                    <a:pt x="905828" y="504558"/>
                  </a:lnTo>
                  <a:lnTo>
                    <a:pt x="905535" y="504256"/>
                  </a:lnTo>
                  <a:lnTo>
                    <a:pt x="904844" y="503932"/>
                  </a:lnTo>
                  <a:lnTo>
                    <a:pt x="898101" y="499477"/>
                  </a:lnTo>
                  <a:lnTo>
                    <a:pt x="898088" y="499468"/>
                  </a:lnTo>
                  <a:lnTo>
                    <a:pt x="895040" y="497439"/>
                  </a:lnTo>
                  <a:lnTo>
                    <a:pt x="890585" y="500301"/>
                  </a:lnTo>
                  <a:lnTo>
                    <a:pt x="889389" y="500858"/>
                  </a:lnTo>
                  <a:lnTo>
                    <a:pt x="888953" y="501281"/>
                  </a:lnTo>
                  <a:lnTo>
                    <a:pt x="881213" y="505629"/>
                  </a:lnTo>
                  <a:lnTo>
                    <a:pt x="873330" y="510567"/>
                  </a:lnTo>
                  <a:lnTo>
                    <a:pt x="871314" y="511482"/>
                  </a:lnTo>
                  <a:lnTo>
                    <a:pt x="869652" y="512540"/>
                  </a:lnTo>
                  <a:lnTo>
                    <a:pt x="860379" y="516715"/>
                  </a:lnTo>
                  <a:lnTo>
                    <a:pt x="859788" y="516844"/>
                  </a:lnTo>
                  <a:lnTo>
                    <a:pt x="859050" y="517276"/>
                  </a:lnTo>
                  <a:lnTo>
                    <a:pt x="850575" y="520669"/>
                  </a:lnTo>
                  <a:lnTo>
                    <a:pt x="850567" y="520673"/>
                  </a:lnTo>
                  <a:lnTo>
                    <a:pt x="841432" y="524615"/>
                  </a:lnTo>
                  <a:lnTo>
                    <a:pt x="839662" y="524982"/>
                  </a:lnTo>
                  <a:lnTo>
                    <a:pt x="837331" y="526052"/>
                  </a:lnTo>
                  <a:lnTo>
                    <a:pt x="827691" y="528673"/>
                  </a:lnTo>
                  <a:lnTo>
                    <a:pt x="826785" y="528793"/>
                  </a:lnTo>
                  <a:lnTo>
                    <a:pt x="826185" y="529044"/>
                  </a:lnTo>
                  <a:lnTo>
                    <a:pt x="816851" y="531120"/>
                  </a:lnTo>
                  <a:lnTo>
                    <a:pt x="809007" y="533438"/>
                  </a:lnTo>
                  <a:lnTo>
                    <a:pt x="807307" y="533689"/>
                  </a:lnTo>
                  <a:lnTo>
                    <a:pt x="806106" y="534151"/>
                  </a:lnTo>
                  <a:lnTo>
                    <a:pt x="796458" y="536016"/>
                  </a:lnTo>
                  <a:lnTo>
                    <a:pt x="795323" y="536128"/>
                  </a:lnTo>
                  <a:lnTo>
                    <a:pt x="794852" y="536283"/>
                  </a:lnTo>
                  <a:lnTo>
                    <a:pt x="784392" y="537768"/>
                  </a:lnTo>
                  <a:lnTo>
                    <a:pt x="783753" y="537816"/>
                  </a:lnTo>
                  <a:lnTo>
                    <a:pt x="783563" y="537876"/>
                  </a:lnTo>
                  <a:lnTo>
                    <a:pt x="774299" y="538968"/>
                  </a:lnTo>
                  <a:lnTo>
                    <a:pt x="764245" y="540367"/>
                  </a:lnTo>
                  <a:lnTo>
                    <a:pt x="761646" y="540548"/>
                  </a:lnTo>
                  <a:lnTo>
                    <a:pt x="761301" y="540630"/>
                  </a:lnTo>
                  <a:lnTo>
                    <a:pt x="752619" y="540980"/>
                  </a:lnTo>
                  <a:lnTo>
                    <a:pt x="744072" y="542008"/>
                  </a:lnTo>
                  <a:lnTo>
                    <a:pt x="740515" y="542228"/>
                  </a:lnTo>
                  <a:lnTo>
                    <a:pt x="720484" y="542228"/>
                  </a:lnTo>
                  <a:lnTo>
                    <a:pt x="720207" y="542223"/>
                  </a:lnTo>
                  <a:lnTo>
                    <a:pt x="709588" y="542124"/>
                  </a:lnTo>
                  <a:lnTo>
                    <a:pt x="709359" y="542077"/>
                  </a:lnTo>
                  <a:lnTo>
                    <a:pt x="704438" y="541602"/>
                  </a:lnTo>
                  <a:lnTo>
                    <a:pt x="698338" y="540423"/>
                  </a:lnTo>
                  <a:lnTo>
                    <a:pt x="691107" y="540350"/>
                  </a:lnTo>
                  <a:lnTo>
                    <a:pt x="690770" y="540277"/>
                  </a:lnTo>
                  <a:lnTo>
                    <a:pt x="685085" y="539633"/>
                  </a:lnTo>
                  <a:lnTo>
                    <a:pt x="675881" y="537535"/>
                  </a:lnTo>
                  <a:lnTo>
                    <a:pt x="675846" y="537518"/>
                  </a:lnTo>
                  <a:lnTo>
                    <a:pt x="667061" y="535450"/>
                  </a:lnTo>
                  <a:lnTo>
                    <a:pt x="667001" y="535424"/>
                  </a:lnTo>
                  <a:lnTo>
                    <a:pt x="666962" y="535420"/>
                  </a:lnTo>
                  <a:lnTo>
                    <a:pt x="658535" y="533339"/>
                  </a:lnTo>
                  <a:lnTo>
                    <a:pt x="657681" y="532964"/>
                  </a:lnTo>
                  <a:lnTo>
                    <a:pt x="656761" y="532817"/>
                  </a:lnTo>
                  <a:lnTo>
                    <a:pt x="649871" y="530572"/>
                  </a:lnTo>
                  <a:lnTo>
                    <a:pt x="641449" y="528284"/>
                  </a:lnTo>
                  <a:lnTo>
                    <a:pt x="638673" y="526993"/>
                  </a:lnTo>
                  <a:lnTo>
                    <a:pt x="637028" y="526622"/>
                  </a:lnTo>
                  <a:lnTo>
                    <a:pt x="629400" y="523017"/>
                  </a:lnTo>
                  <a:lnTo>
                    <a:pt x="629387" y="523009"/>
                  </a:lnTo>
                  <a:lnTo>
                    <a:pt x="621841" y="519538"/>
                  </a:lnTo>
                  <a:lnTo>
                    <a:pt x="620809" y="518864"/>
                  </a:lnTo>
                  <a:lnTo>
                    <a:pt x="620244" y="518718"/>
                  </a:lnTo>
                  <a:lnTo>
                    <a:pt x="612452" y="514439"/>
                  </a:lnTo>
                  <a:lnTo>
                    <a:pt x="604487" y="510269"/>
                  </a:lnTo>
                  <a:lnTo>
                    <a:pt x="604016" y="509829"/>
                  </a:lnTo>
                  <a:lnTo>
                    <a:pt x="603416" y="509665"/>
                  </a:lnTo>
                  <a:lnTo>
                    <a:pt x="595862" y="505214"/>
                  </a:lnTo>
                  <a:lnTo>
                    <a:pt x="595149" y="504493"/>
                  </a:lnTo>
                  <a:lnTo>
                    <a:pt x="593449" y="503595"/>
                  </a:lnTo>
                  <a:lnTo>
                    <a:pt x="586520" y="498415"/>
                  </a:lnTo>
                  <a:lnTo>
                    <a:pt x="579949" y="493960"/>
                  </a:lnTo>
                  <a:lnTo>
                    <a:pt x="579388" y="493338"/>
                  </a:lnTo>
                  <a:lnTo>
                    <a:pt x="578253" y="492699"/>
                  </a:lnTo>
                  <a:lnTo>
                    <a:pt x="577411" y="492026"/>
                  </a:lnTo>
                  <a:lnTo>
                    <a:pt x="572075" y="497953"/>
                  </a:lnTo>
                  <a:lnTo>
                    <a:pt x="566053" y="505106"/>
                  </a:lnTo>
                  <a:lnTo>
                    <a:pt x="565065" y="505870"/>
                  </a:lnTo>
                  <a:lnTo>
                    <a:pt x="564270" y="507023"/>
                  </a:lnTo>
                  <a:lnTo>
                    <a:pt x="557130" y="514008"/>
                  </a:lnTo>
                  <a:lnTo>
                    <a:pt x="556042" y="514729"/>
                  </a:lnTo>
                  <a:lnTo>
                    <a:pt x="555364" y="515592"/>
                  </a:lnTo>
                  <a:lnTo>
                    <a:pt x="547879" y="521757"/>
                  </a:lnTo>
                  <a:lnTo>
                    <a:pt x="547041" y="522236"/>
                  </a:lnTo>
                  <a:lnTo>
                    <a:pt x="546609" y="522745"/>
                  </a:lnTo>
                  <a:lnTo>
                    <a:pt x="538761" y="528496"/>
                  </a:lnTo>
                  <a:lnTo>
                    <a:pt x="538204" y="528785"/>
                  </a:lnTo>
                  <a:lnTo>
                    <a:pt x="537950" y="529070"/>
                  </a:lnTo>
                  <a:lnTo>
                    <a:pt x="530123" y="534418"/>
                  </a:lnTo>
                  <a:lnTo>
                    <a:pt x="529881" y="534535"/>
                  </a:lnTo>
                  <a:lnTo>
                    <a:pt x="529778" y="534647"/>
                  </a:lnTo>
                  <a:lnTo>
                    <a:pt x="521627" y="540087"/>
                  </a:lnTo>
                  <a:lnTo>
                    <a:pt x="518545" y="541567"/>
                  </a:lnTo>
                  <a:lnTo>
                    <a:pt x="516166" y="542918"/>
                  </a:lnTo>
                  <a:lnTo>
                    <a:pt x="507835" y="546122"/>
                  </a:lnTo>
                  <a:lnTo>
                    <a:pt x="499442" y="549972"/>
                  </a:lnTo>
                  <a:lnTo>
                    <a:pt x="499144" y="550037"/>
                  </a:lnTo>
                  <a:lnTo>
                    <a:pt x="498791" y="550262"/>
                  </a:lnTo>
                  <a:lnTo>
                    <a:pt x="489928" y="554117"/>
                  </a:lnTo>
                  <a:lnTo>
                    <a:pt x="488598" y="554397"/>
                  </a:lnTo>
                  <a:lnTo>
                    <a:pt x="486858" y="555256"/>
                  </a:lnTo>
                  <a:lnTo>
                    <a:pt x="477193" y="558218"/>
                  </a:lnTo>
                  <a:lnTo>
                    <a:pt x="476260" y="558360"/>
                  </a:lnTo>
                  <a:lnTo>
                    <a:pt x="475544" y="558671"/>
                  </a:lnTo>
                  <a:lnTo>
                    <a:pt x="466664" y="560855"/>
                  </a:lnTo>
                  <a:lnTo>
                    <a:pt x="465878" y="560950"/>
                  </a:lnTo>
                  <a:lnTo>
                    <a:pt x="465416" y="561132"/>
                  </a:lnTo>
                  <a:lnTo>
                    <a:pt x="457279" y="562789"/>
                  </a:lnTo>
                  <a:lnTo>
                    <a:pt x="449020" y="565121"/>
                  </a:lnTo>
                  <a:lnTo>
                    <a:pt x="446335" y="565496"/>
                  </a:lnTo>
                  <a:lnTo>
                    <a:pt x="444854" y="565967"/>
                  </a:lnTo>
                  <a:lnTo>
                    <a:pt x="434783" y="567206"/>
                  </a:lnTo>
                  <a:lnTo>
                    <a:pt x="432974" y="567318"/>
                  </a:lnTo>
                  <a:lnTo>
                    <a:pt x="432702" y="567387"/>
                  </a:lnTo>
                  <a:lnTo>
                    <a:pt x="422890" y="567871"/>
                  </a:lnTo>
                  <a:lnTo>
                    <a:pt x="413595" y="568617"/>
                  </a:lnTo>
                  <a:lnTo>
                    <a:pt x="411355" y="568708"/>
                  </a:lnTo>
                  <a:lnTo>
                    <a:pt x="401141" y="568708"/>
                  </a:lnTo>
                  <a:lnTo>
                    <a:pt x="398374" y="568566"/>
                  </a:lnTo>
                  <a:lnTo>
                    <a:pt x="388648" y="567560"/>
                  </a:lnTo>
                  <a:lnTo>
                    <a:pt x="378926" y="566929"/>
                  </a:lnTo>
                  <a:lnTo>
                    <a:pt x="378921" y="566929"/>
                  </a:lnTo>
                  <a:lnTo>
                    <a:pt x="368405" y="566269"/>
                  </a:lnTo>
                  <a:lnTo>
                    <a:pt x="367507" y="566036"/>
                  </a:lnTo>
                  <a:lnTo>
                    <a:pt x="364395" y="565690"/>
                  </a:lnTo>
                  <a:lnTo>
                    <a:pt x="354453" y="563463"/>
                  </a:lnTo>
                  <a:lnTo>
                    <a:pt x="354349" y="563420"/>
                  </a:lnTo>
                  <a:lnTo>
                    <a:pt x="354237" y="563407"/>
                  </a:lnTo>
                  <a:lnTo>
                    <a:pt x="343872" y="560912"/>
                  </a:lnTo>
                  <a:lnTo>
                    <a:pt x="342452" y="560299"/>
                  </a:lnTo>
                  <a:lnTo>
                    <a:pt x="341126" y="560061"/>
                  </a:lnTo>
                  <a:lnTo>
                    <a:pt x="331163" y="556370"/>
                  </a:lnTo>
                  <a:lnTo>
                    <a:pt x="331128" y="556353"/>
                  </a:lnTo>
                  <a:lnTo>
                    <a:pt x="321381" y="552740"/>
                  </a:lnTo>
                  <a:lnTo>
                    <a:pt x="319982" y="551954"/>
                  </a:lnTo>
                  <a:lnTo>
                    <a:pt x="319131" y="551755"/>
                  </a:lnTo>
                  <a:lnTo>
                    <a:pt x="310005" y="547253"/>
                  </a:lnTo>
                  <a:lnTo>
                    <a:pt x="309867" y="547128"/>
                  </a:lnTo>
                  <a:lnTo>
                    <a:pt x="309682" y="547080"/>
                  </a:lnTo>
                  <a:lnTo>
                    <a:pt x="299722" y="541908"/>
                  </a:lnTo>
                  <a:lnTo>
                    <a:pt x="299161" y="541382"/>
                  </a:lnTo>
                  <a:lnTo>
                    <a:pt x="297573" y="540626"/>
                  </a:lnTo>
                  <a:lnTo>
                    <a:pt x="288770" y="534811"/>
                  </a:lnTo>
                  <a:lnTo>
                    <a:pt x="279588" y="529074"/>
                  </a:lnTo>
                  <a:lnTo>
                    <a:pt x="279122" y="528582"/>
                  </a:lnTo>
                  <a:lnTo>
                    <a:pt x="278073" y="528034"/>
                  </a:lnTo>
                  <a:lnTo>
                    <a:pt x="269409" y="521640"/>
                  </a:lnTo>
                  <a:lnTo>
                    <a:pt x="268567" y="520647"/>
                  </a:lnTo>
                  <a:lnTo>
                    <a:pt x="267108" y="519706"/>
                  </a:lnTo>
                  <a:lnTo>
                    <a:pt x="259808" y="512790"/>
                  </a:lnTo>
                  <a:lnTo>
                    <a:pt x="252158" y="505806"/>
                  </a:lnTo>
                  <a:lnTo>
                    <a:pt x="251834" y="505361"/>
                  </a:lnTo>
                  <a:lnTo>
                    <a:pt x="251351" y="505033"/>
                  </a:lnTo>
                  <a:lnTo>
                    <a:pt x="244983" y="498665"/>
                  </a:lnTo>
                  <a:lnTo>
                    <a:pt x="238279" y="492941"/>
                  </a:lnTo>
                  <a:lnTo>
                    <a:pt x="238111" y="492717"/>
                  </a:lnTo>
                  <a:lnTo>
                    <a:pt x="237826" y="492540"/>
                  </a:lnTo>
                  <a:lnTo>
                    <a:pt x="229947" y="485451"/>
                  </a:lnTo>
                  <a:lnTo>
                    <a:pt x="228665" y="483698"/>
                  </a:lnTo>
                  <a:lnTo>
                    <a:pt x="227159" y="482490"/>
                  </a:lnTo>
                  <a:lnTo>
                    <a:pt x="221736" y="475716"/>
                  </a:lnTo>
                  <a:lnTo>
                    <a:pt x="216047" y="470027"/>
                  </a:lnTo>
                  <a:lnTo>
                    <a:pt x="208976" y="462955"/>
                  </a:lnTo>
                  <a:lnTo>
                    <a:pt x="208065" y="461604"/>
                  </a:lnTo>
                  <a:lnTo>
                    <a:pt x="207024" y="460762"/>
                  </a:lnTo>
                  <a:lnTo>
                    <a:pt x="203899" y="456804"/>
                  </a:lnTo>
                  <a:lnTo>
                    <a:pt x="198075" y="463711"/>
                  </a:lnTo>
                  <a:lnTo>
                    <a:pt x="197881" y="463862"/>
                  </a:lnTo>
                  <a:lnTo>
                    <a:pt x="197726" y="464112"/>
                  </a:lnTo>
                  <a:lnTo>
                    <a:pt x="190607" y="472133"/>
                  </a:lnTo>
                  <a:lnTo>
                    <a:pt x="183233" y="480677"/>
                  </a:lnTo>
                  <a:lnTo>
                    <a:pt x="182254" y="481415"/>
                  </a:lnTo>
                  <a:lnTo>
                    <a:pt x="181502" y="482464"/>
                  </a:lnTo>
                  <a:lnTo>
                    <a:pt x="174280" y="489177"/>
                  </a:lnTo>
                  <a:lnTo>
                    <a:pt x="167114" y="496338"/>
                  </a:lnTo>
                  <a:lnTo>
                    <a:pt x="167023" y="496399"/>
                  </a:lnTo>
                  <a:lnTo>
                    <a:pt x="166963" y="496490"/>
                  </a:lnTo>
                  <a:lnTo>
                    <a:pt x="159831" y="503487"/>
                  </a:lnTo>
                  <a:lnTo>
                    <a:pt x="159663" y="503604"/>
                  </a:lnTo>
                  <a:lnTo>
                    <a:pt x="159551" y="503759"/>
                  </a:lnTo>
                  <a:lnTo>
                    <a:pt x="152311" y="510632"/>
                  </a:lnTo>
                  <a:lnTo>
                    <a:pt x="151681" y="511042"/>
                  </a:lnTo>
                  <a:lnTo>
                    <a:pt x="151288" y="511547"/>
                  </a:lnTo>
                  <a:lnTo>
                    <a:pt x="144083" y="517604"/>
                  </a:lnTo>
                  <a:lnTo>
                    <a:pt x="142986" y="518243"/>
                  </a:lnTo>
                  <a:lnTo>
                    <a:pt x="142438" y="518864"/>
                  </a:lnTo>
                  <a:lnTo>
                    <a:pt x="135363" y="523786"/>
                  </a:lnTo>
                  <a:lnTo>
                    <a:pt x="128740" y="529022"/>
                  </a:lnTo>
                  <a:lnTo>
                    <a:pt x="127545" y="529687"/>
                  </a:lnTo>
                  <a:lnTo>
                    <a:pt x="126996" y="530274"/>
                  </a:lnTo>
                  <a:lnTo>
                    <a:pt x="119942" y="534828"/>
                  </a:lnTo>
                  <a:lnTo>
                    <a:pt x="118824" y="535161"/>
                  </a:lnTo>
                  <a:lnTo>
                    <a:pt x="117914" y="535998"/>
                  </a:lnTo>
                  <a:lnTo>
                    <a:pt x="110514" y="539754"/>
                  </a:lnTo>
                  <a:lnTo>
                    <a:pt x="110506" y="539758"/>
                  </a:lnTo>
                  <a:lnTo>
                    <a:pt x="103793" y="543354"/>
                  </a:lnTo>
                  <a:lnTo>
                    <a:pt x="103223" y="543497"/>
                  </a:lnTo>
                  <a:lnTo>
                    <a:pt x="102847" y="543834"/>
                  </a:lnTo>
                  <a:lnTo>
                    <a:pt x="96139" y="547058"/>
                  </a:lnTo>
                  <a:lnTo>
                    <a:pt x="90458" y="550154"/>
                  </a:lnTo>
                  <a:lnTo>
                    <a:pt x="89193" y="550477"/>
                  </a:lnTo>
                  <a:lnTo>
                    <a:pt x="85079" y="552222"/>
                  </a:lnTo>
                  <a:lnTo>
                    <a:pt x="79186" y="553612"/>
                  </a:lnTo>
                  <a:lnTo>
                    <a:pt x="74265" y="555196"/>
                  </a:lnTo>
                  <a:lnTo>
                    <a:pt x="73483" y="555321"/>
                  </a:lnTo>
                  <a:lnTo>
                    <a:pt x="72840" y="555606"/>
                  </a:lnTo>
                  <a:lnTo>
                    <a:pt x="67263" y="557022"/>
                  </a:lnTo>
                  <a:lnTo>
                    <a:pt x="63157" y="558252"/>
                  </a:lnTo>
                  <a:lnTo>
                    <a:pt x="62389" y="558365"/>
                  </a:lnTo>
                  <a:lnTo>
                    <a:pt x="61819" y="558606"/>
                  </a:lnTo>
                  <a:lnTo>
                    <a:pt x="57601" y="559599"/>
                  </a:lnTo>
                  <a:lnTo>
                    <a:pt x="57584" y="559604"/>
                  </a:lnTo>
                  <a:lnTo>
                    <a:pt x="54035" y="560514"/>
                  </a:lnTo>
                  <a:lnTo>
                    <a:pt x="50733" y="560937"/>
                  </a:lnTo>
                  <a:lnTo>
                    <a:pt x="49839" y="561158"/>
                  </a:lnTo>
                  <a:lnTo>
                    <a:pt x="48242" y="561240"/>
                  </a:lnTo>
                  <a:lnTo>
                    <a:pt x="46209" y="561822"/>
                  </a:lnTo>
                  <a:lnTo>
                    <a:pt x="44508" y="562069"/>
                  </a:lnTo>
                  <a:lnTo>
                    <a:pt x="43463" y="562423"/>
                  </a:lnTo>
                  <a:lnTo>
                    <a:pt x="41443" y="562720"/>
                  </a:lnTo>
                  <a:lnTo>
                    <a:pt x="39496" y="563251"/>
                  </a:lnTo>
                  <a:lnTo>
                    <a:pt x="34272" y="563964"/>
                  </a:lnTo>
                  <a:lnTo>
                    <a:pt x="32394" y="563873"/>
                  </a:lnTo>
                  <a:lnTo>
                    <a:pt x="30754" y="563713"/>
                  </a:lnTo>
                  <a:lnTo>
                    <a:pt x="30370" y="563791"/>
                  </a:lnTo>
                  <a:lnTo>
                    <a:pt x="26683" y="564728"/>
                  </a:lnTo>
                  <a:lnTo>
                    <a:pt x="23968" y="564883"/>
                  </a:lnTo>
                  <a:lnTo>
                    <a:pt x="22880" y="564913"/>
                  </a:lnTo>
                  <a:lnTo>
                    <a:pt x="20411" y="564749"/>
                  </a:lnTo>
                  <a:lnTo>
                    <a:pt x="20078" y="564702"/>
                  </a:lnTo>
                  <a:lnTo>
                    <a:pt x="18166" y="564702"/>
                  </a:lnTo>
                  <a:lnTo>
                    <a:pt x="11095" y="563277"/>
                  </a:lnTo>
                  <a:lnTo>
                    <a:pt x="5318" y="559383"/>
                  </a:lnTo>
                  <a:lnTo>
                    <a:pt x="1425" y="553607"/>
                  </a:lnTo>
                  <a:lnTo>
                    <a:pt x="0" y="546536"/>
                  </a:lnTo>
                  <a:lnTo>
                    <a:pt x="1425" y="539465"/>
                  </a:lnTo>
                  <a:lnTo>
                    <a:pt x="5318" y="533689"/>
                  </a:lnTo>
                  <a:lnTo>
                    <a:pt x="11095" y="529795"/>
                  </a:lnTo>
                  <a:lnTo>
                    <a:pt x="18166" y="528370"/>
                  </a:lnTo>
                  <a:lnTo>
                    <a:pt x="19128" y="528370"/>
                  </a:lnTo>
                  <a:lnTo>
                    <a:pt x="19137" y="528366"/>
                  </a:lnTo>
                  <a:lnTo>
                    <a:pt x="19582" y="528241"/>
                  </a:lnTo>
                  <a:lnTo>
                    <a:pt x="20160" y="527796"/>
                  </a:lnTo>
                  <a:lnTo>
                    <a:pt x="26877" y="525815"/>
                  </a:lnTo>
                  <a:lnTo>
                    <a:pt x="29131" y="525586"/>
                  </a:lnTo>
                  <a:lnTo>
                    <a:pt x="29256" y="525582"/>
                  </a:lnTo>
                  <a:lnTo>
                    <a:pt x="29282" y="525573"/>
                  </a:lnTo>
                  <a:lnTo>
                    <a:pt x="29342" y="525569"/>
                  </a:lnTo>
                  <a:lnTo>
                    <a:pt x="30016" y="525409"/>
                  </a:lnTo>
                  <a:lnTo>
                    <a:pt x="30763" y="524843"/>
                  </a:lnTo>
                  <a:lnTo>
                    <a:pt x="33133" y="523989"/>
                  </a:lnTo>
                  <a:lnTo>
                    <a:pt x="36478" y="522499"/>
                  </a:lnTo>
                  <a:lnTo>
                    <a:pt x="38486" y="522068"/>
                  </a:lnTo>
                  <a:lnTo>
                    <a:pt x="41857" y="520915"/>
                  </a:lnTo>
                  <a:lnTo>
                    <a:pt x="43878" y="520613"/>
                  </a:lnTo>
                  <a:lnTo>
                    <a:pt x="45825" y="519935"/>
                  </a:lnTo>
                  <a:lnTo>
                    <a:pt x="46217" y="519870"/>
                  </a:lnTo>
                  <a:lnTo>
                    <a:pt x="46571" y="519693"/>
                  </a:lnTo>
                  <a:lnTo>
                    <a:pt x="50396" y="518497"/>
                  </a:lnTo>
                  <a:lnTo>
                    <a:pt x="54329" y="517038"/>
                  </a:lnTo>
                  <a:lnTo>
                    <a:pt x="55210" y="516879"/>
                  </a:lnTo>
                  <a:lnTo>
                    <a:pt x="56095" y="516464"/>
                  </a:lnTo>
                  <a:lnTo>
                    <a:pt x="61422" y="514966"/>
                  </a:lnTo>
                  <a:lnTo>
                    <a:pt x="66486" y="513213"/>
                  </a:lnTo>
                  <a:lnTo>
                    <a:pt x="67647" y="513015"/>
                  </a:lnTo>
                  <a:lnTo>
                    <a:pt x="68700" y="512570"/>
                  </a:lnTo>
                  <a:lnTo>
                    <a:pt x="72313" y="511715"/>
                  </a:lnTo>
                  <a:lnTo>
                    <a:pt x="75724" y="509734"/>
                  </a:lnTo>
                  <a:lnTo>
                    <a:pt x="76285" y="509583"/>
                  </a:lnTo>
                  <a:lnTo>
                    <a:pt x="76695" y="509199"/>
                  </a:lnTo>
                  <a:lnTo>
                    <a:pt x="83369" y="505724"/>
                  </a:lnTo>
                  <a:lnTo>
                    <a:pt x="89801" y="502011"/>
                  </a:lnTo>
                  <a:lnTo>
                    <a:pt x="90117" y="501929"/>
                  </a:lnTo>
                  <a:lnTo>
                    <a:pt x="90341" y="501713"/>
                  </a:lnTo>
                  <a:lnTo>
                    <a:pt x="96782" y="498195"/>
                  </a:lnTo>
                  <a:lnTo>
                    <a:pt x="101790" y="494745"/>
                  </a:lnTo>
                  <a:lnTo>
                    <a:pt x="107704" y="489552"/>
                  </a:lnTo>
                  <a:lnTo>
                    <a:pt x="108351" y="489159"/>
                  </a:lnTo>
                  <a:lnTo>
                    <a:pt x="108714" y="488715"/>
                  </a:lnTo>
                  <a:lnTo>
                    <a:pt x="115220" y="483642"/>
                  </a:lnTo>
                  <a:lnTo>
                    <a:pt x="120888" y="478315"/>
                  </a:lnTo>
                  <a:lnTo>
                    <a:pt x="127333" y="471525"/>
                  </a:lnTo>
                  <a:lnTo>
                    <a:pt x="127484" y="471417"/>
                  </a:lnTo>
                  <a:lnTo>
                    <a:pt x="127592" y="471257"/>
                  </a:lnTo>
                  <a:lnTo>
                    <a:pt x="134599" y="464117"/>
                  </a:lnTo>
                  <a:lnTo>
                    <a:pt x="134685" y="464056"/>
                  </a:lnTo>
                  <a:lnTo>
                    <a:pt x="134745" y="463970"/>
                  </a:lnTo>
                  <a:lnTo>
                    <a:pt x="142209" y="456506"/>
                  </a:lnTo>
                  <a:lnTo>
                    <a:pt x="142378" y="456394"/>
                  </a:lnTo>
                  <a:lnTo>
                    <a:pt x="142490" y="456230"/>
                  </a:lnTo>
                  <a:lnTo>
                    <a:pt x="149134" y="449806"/>
                  </a:lnTo>
                  <a:lnTo>
                    <a:pt x="155773" y="442122"/>
                  </a:lnTo>
                  <a:lnTo>
                    <a:pt x="162400" y="434118"/>
                  </a:lnTo>
                  <a:lnTo>
                    <a:pt x="168392" y="426563"/>
                  </a:lnTo>
                  <a:lnTo>
                    <a:pt x="173529" y="418413"/>
                  </a:lnTo>
                  <a:lnTo>
                    <a:pt x="173879" y="418085"/>
                  </a:lnTo>
                  <a:lnTo>
                    <a:pt x="174250" y="417355"/>
                  </a:lnTo>
                  <a:lnTo>
                    <a:pt x="175152" y="416095"/>
                  </a:lnTo>
                  <a:lnTo>
                    <a:pt x="173922" y="414200"/>
                  </a:lnTo>
                  <a:lnTo>
                    <a:pt x="173628" y="413582"/>
                  </a:lnTo>
                  <a:lnTo>
                    <a:pt x="173382" y="413341"/>
                  </a:lnTo>
                  <a:lnTo>
                    <a:pt x="168733" y="405596"/>
                  </a:lnTo>
                  <a:lnTo>
                    <a:pt x="168716" y="405527"/>
                  </a:lnTo>
                  <a:lnTo>
                    <a:pt x="168668" y="405484"/>
                  </a:lnTo>
                  <a:lnTo>
                    <a:pt x="164019" y="397739"/>
                  </a:lnTo>
                  <a:lnTo>
                    <a:pt x="163976" y="397588"/>
                  </a:lnTo>
                  <a:lnTo>
                    <a:pt x="163872" y="397484"/>
                  </a:lnTo>
                  <a:lnTo>
                    <a:pt x="158825" y="388958"/>
                  </a:lnTo>
                  <a:lnTo>
                    <a:pt x="158454" y="387603"/>
                  </a:lnTo>
                  <a:lnTo>
                    <a:pt x="157591" y="386606"/>
                  </a:lnTo>
                  <a:lnTo>
                    <a:pt x="154461" y="379850"/>
                  </a:lnTo>
                  <a:lnTo>
                    <a:pt x="150714" y="373042"/>
                  </a:lnTo>
                  <a:lnTo>
                    <a:pt x="145931" y="364956"/>
                  </a:lnTo>
                  <a:lnTo>
                    <a:pt x="145650" y="363937"/>
                  </a:lnTo>
                  <a:lnTo>
                    <a:pt x="144247" y="361584"/>
                  </a:lnTo>
                  <a:lnTo>
                    <a:pt x="140949" y="353533"/>
                  </a:lnTo>
                  <a:lnTo>
                    <a:pt x="137046" y="345379"/>
                  </a:lnTo>
                  <a:lnTo>
                    <a:pt x="136817" y="344390"/>
                  </a:lnTo>
                  <a:lnTo>
                    <a:pt x="136010" y="342909"/>
                  </a:lnTo>
                  <a:lnTo>
                    <a:pt x="132531" y="333265"/>
                  </a:lnTo>
                  <a:lnTo>
                    <a:pt x="132522" y="333231"/>
                  </a:lnTo>
                  <a:lnTo>
                    <a:pt x="129112" y="324143"/>
                  </a:lnTo>
                  <a:lnTo>
                    <a:pt x="128952" y="323280"/>
                  </a:lnTo>
                  <a:lnTo>
                    <a:pt x="128520" y="322395"/>
                  </a:lnTo>
                  <a:lnTo>
                    <a:pt x="125490" y="312337"/>
                  </a:lnTo>
                  <a:lnTo>
                    <a:pt x="125378" y="311590"/>
                  </a:lnTo>
                  <a:lnTo>
                    <a:pt x="125127" y="311024"/>
                  </a:lnTo>
                  <a:lnTo>
                    <a:pt x="122736" y="301479"/>
                  </a:lnTo>
                  <a:lnTo>
                    <a:pt x="119429" y="292893"/>
                  </a:lnTo>
                  <a:lnTo>
                    <a:pt x="119045" y="290842"/>
                  </a:lnTo>
                  <a:lnTo>
                    <a:pt x="118190" y="288654"/>
                  </a:lnTo>
                  <a:lnTo>
                    <a:pt x="116705" y="281250"/>
                  </a:lnTo>
                  <a:lnTo>
                    <a:pt x="113795" y="274278"/>
                  </a:lnTo>
                  <a:lnTo>
                    <a:pt x="113433" y="272487"/>
                  </a:lnTo>
                  <a:lnTo>
                    <a:pt x="112478" y="270229"/>
                  </a:lnTo>
                  <a:lnTo>
                    <a:pt x="110484" y="261776"/>
                  </a:lnTo>
                  <a:lnTo>
                    <a:pt x="110454" y="261539"/>
                  </a:lnTo>
                  <a:lnTo>
                    <a:pt x="110406" y="261418"/>
                  </a:lnTo>
                  <a:lnTo>
                    <a:pt x="108472" y="252948"/>
                  </a:lnTo>
                  <a:lnTo>
                    <a:pt x="108472" y="252927"/>
                  </a:lnTo>
                  <a:lnTo>
                    <a:pt x="106249" y="244047"/>
                  </a:lnTo>
                  <a:lnTo>
                    <a:pt x="106232" y="243926"/>
                  </a:lnTo>
                  <a:lnTo>
                    <a:pt x="106210" y="243874"/>
                  </a:lnTo>
                  <a:lnTo>
                    <a:pt x="104285" y="236190"/>
                  </a:lnTo>
                  <a:lnTo>
                    <a:pt x="104246" y="235905"/>
                  </a:lnTo>
                  <a:lnTo>
                    <a:pt x="104177" y="235745"/>
                  </a:lnTo>
                  <a:lnTo>
                    <a:pt x="102252" y="227668"/>
                  </a:lnTo>
                  <a:lnTo>
                    <a:pt x="102105" y="226459"/>
                  </a:lnTo>
                  <a:lnTo>
                    <a:pt x="101876" y="225812"/>
                  </a:lnTo>
                  <a:lnTo>
                    <a:pt x="100719" y="218892"/>
                  </a:lnTo>
                  <a:lnTo>
                    <a:pt x="100529" y="216668"/>
                  </a:lnTo>
                  <a:lnTo>
                    <a:pt x="100404" y="216185"/>
                  </a:lnTo>
                  <a:lnTo>
                    <a:pt x="100132" y="211864"/>
                  </a:lnTo>
                  <a:lnTo>
                    <a:pt x="99018" y="206869"/>
                  </a:lnTo>
                  <a:lnTo>
                    <a:pt x="98392" y="201270"/>
                  </a:lnTo>
                  <a:lnTo>
                    <a:pt x="98392" y="197164"/>
                  </a:lnTo>
                  <a:lnTo>
                    <a:pt x="97874" y="193555"/>
                  </a:lnTo>
                  <a:lnTo>
                    <a:pt x="97607" y="189877"/>
                  </a:lnTo>
                  <a:lnTo>
                    <a:pt x="97857" y="186337"/>
                  </a:lnTo>
                  <a:lnTo>
                    <a:pt x="98660" y="180704"/>
                  </a:lnTo>
                  <a:lnTo>
                    <a:pt x="98746" y="180445"/>
                  </a:lnTo>
                  <a:lnTo>
                    <a:pt x="98794" y="179901"/>
                  </a:lnTo>
                  <a:lnTo>
                    <a:pt x="99588" y="175519"/>
                  </a:lnTo>
                  <a:lnTo>
                    <a:pt x="100171" y="171996"/>
                  </a:lnTo>
                  <a:lnTo>
                    <a:pt x="100490" y="168819"/>
                  </a:lnTo>
                  <a:lnTo>
                    <a:pt x="100879" y="167498"/>
                  </a:lnTo>
                  <a:lnTo>
                    <a:pt x="101237" y="164826"/>
                  </a:lnTo>
                  <a:lnTo>
                    <a:pt x="101859" y="162538"/>
                  </a:lnTo>
                  <a:lnTo>
                    <a:pt x="101971" y="161398"/>
                  </a:lnTo>
                  <a:lnTo>
                    <a:pt x="102554" y="159425"/>
                  </a:lnTo>
                  <a:lnTo>
                    <a:pt x="103055" y="156222"/>
                  </a:lnTo>
                  <a:lnTo>
                    <a:pt x="104134" y="154055"/>
                  </a:lnTo>
                  <a:lnTo>
                    <a:pt x="104587" y="152523"/>
                  </a:lnTo>
                  <a:lnTo>
                    <a:pt x="105481" y="151353"/>
                  </a:lnTo>
                  <a:lnTo>
                    <a:pt x="106383" y="149544"/>
                  </a:lnTo>
                  <a:lnTo>
                    <a:pt x="107557" y="147865"/>
                  </a:lnTo>
                  <a:lnTo>
                    <a:pt x="108067" y="146639"/>
                  </a:lnTo>
                  <a:lnTo>
                    <a:pt x="108602" y="145758"/>
                  </a:lnTo>
                  <a:lnTo>
                    <a:pt x="108731" y="145214"/>
                  </a:lnTo>
                  <a:lnTo>
                    <a:pt x="110367" y="141924"/>
                  </a:lnTo>
                  <a:lnTo>
                    <a:pt x="110380" y="141916"/>
                  </a:lnTo>
                  <a:lnTo>
                    <a:pt x="112332" y="138000"/>
                  </a:lnTo>
                  <a:lnTo>
                    <a:pt x="113558" y="136662"/>
                  </a:lnTo>
                  <a:lnTo>
                    <a:pt x="118216" y="130441"/>
                  </a:lnTo>
                  <a:lnTo>
                    <a:pt x="120094" y="128797"/>
                  </a:lnTo>
                  <a:lnTo>
                    <a:pt x="120396" y="128451"/>
                  </a:lnTo>
                  <a:lnTo>
                    <a:pt x="121354" y="126914"/>
                  </a:lnTo>
                  <a:lnTo>
                    <a:pt x="124531" y="123901"/>
                  </a:lnTo>
                  <a:lnTo>
                    <a:pt x="128218" y="119727"/>
                  </a:lnTo>
                  <a:lnTo>
                    <a:pt x="129034" y="119152"/>
                  </a:lnTo>
                  <a:lnTo>
                    <a:pt x="129492" y="118561"/>
                  </a:lnTo>
                  <a:lnTo>
                    <a:pt x="135225" y="113886"/>
                  </a:lnTo>
                  <a:lnTo>
                    <a:pt x="137111" y="112055"/>
                  </a:lnTo>
                  <a:lnTo>
                    <a:pt x="139149" y="110920"/>
                  </a:lnTo>
                  <a:lnTo>
                    <a:pt x="140841" y="109651"/>
                  </a:lnTo>
                  <a:lnTo>
                    <a:pt x="144899" y="107492"/>
                  </a:lnTo>
                  <a:lnTo>
                    <a:pt x="145792" y="106733"/>
                  </a:lnTo>
                  <a:lnTo>
                    <a:pt x="147718" y="105873"/>
                  </a:lnTo>
                  <a:lnTo>
                    <a:pt x="149242" y="104919"/>
                  </a:lnTo>
                  <a:lnTo>
                    <a:pt x="150468" y="104565"/>
                  </a:lnTo>
                  <a:lnTo>
                    <a:pt x="151435" y="103689"/>
                  </a:lnTo>
                  <a:lnTo>
                    <a:pt x="156006" y="101397"/>
                  </a:lnTo>
                  <a:lnTo>
                    <a:pt x="156814" y="101203"/>
                  </a:lnTo>
                  <a:lnTo>
                    <a:pt x="158061" y="100473"/>
                  </a:lnTo>
                  <a:lnTo>
                    <a:pt x="161821" y="98962"/>
                  </a:lnTo>
                  <a:lnTo>
                    <a:pt x="162892" y="98751"/>
                  </a:lnTo>
                  <a:lnTo>
                    <a:pt x="164109" y="98159"/>
                  </a:lnTo>
                  <a:lnTo>
                    <a:pt x="167856" y="97028"/>
                  </a:lnTo>
                  <a:lnTo>
                    <a:pt x="169566" y="96773"/>
                  </a:lnTo>
                  <a:lnTo>
                    <a:pt x="170770" y="96324"/>
                  </a:lnTo>
                  <a:lnTo>
                    <a:pt x="172985" y="95919"/>
                  </a:lnTo>
                  <a:lnTo>
                    <a:pt x="175131" y="95137"/>
                  </a:lnTo>
                  <a:lnTo>
                    <a:pt x="183924" y="93562"/>
                  </a:lnTo>
                  <a:lnTo>
                    <a:pt x="186147" y="93562"/>
                  </a:lnTo>
                  <a:lnTo>
                    <a:pt x="188664" y="93143"/>
                  </a:lnTo>
                  <a:lnTo>
                    <a:pt x="190400" y="92992"/>
                  </a:lnTo>
                  <a:lnTo>
                    <a:pt x="190866" y="92862"/>
                  </a:lnTo>
                  <a:lnTo>
                    <a:pt x="194358" y="92573"/>
                  </a:lnTo>
                  <a:lnTo>
                    <a:pt x="197324" y="92029"/>
                  </a:lnTo>
                  <a:lnTo>
                    <a:pt x="199154" y="91861"/>
                  </a:lnTo>
                  <a:lnTo>
                    <a:pt x="199711" y="91701"/>
                  </a:lnTo>
                  <a:lnTo>
                    <a:pt x="203929" y="91317"/>
                  </a:lnTo>
                  <a:lnTo>
                    <a:pt x="206316" y="91204"/>
                  </a:lnTo>
                  <a:lnTo>
                    <a:pt x="211173" y="91204"/>
                  </a:lnTo>
                  <a:lnTo>
                    <a:pt x="215222" y="91127"/>
                  </a:lnTo>
                  <a:lnTo>
                    <a:pt x="215740" y="91122"/>
                  </a:lnTo>
                  <a:lnTo>
                    <a:pt x="219837" y="91122"/>
                  </a:lnTo>
                  <a:lnTo>
                    <a:pt x="224296" y="91040"/>
                  </a:lnTo>
                  <a:lnTo>
                    <a:pt x="224776" y="91036"/>
                  </a:lnTo>
                  <a:lnTo>
                    <a:pt x="227072" y="91140"/>
                  </a:lnTo>
                  <a:lnTo>
                    <a:pt x="231497" y="91541"/>
                  </a:lnTo>
                  <a:lnTo>
                    <a:pt x="231799" y="91628"/>
                  </a:lnTo>
                  <a:lnTo>
                    <a:pt x="232827" y="91705"/>
                  </a:lnTo>
                  <a:lnTo>
                    <a:pt x="237696" y="92426"/>
                  </a:lnTo>
                  <a:lnTo>
                    <a:pt x="238771" y="92793"/>
                  </a:lnTo>
                  <a:lnTo>
                    <a:pt x="240511" y="93026"/>
                  </a:lnTo>
                  <a:lnTo>
                    <a:pt x="243585" y="93864"/>
                  </a:lnTo>
                  <a:lnTo>
                    <a:pt x="246736" y="94377"/>
                  </a:lnTo>
                  <a:lnTo>
                    <a:pt x="248916" y="95159"/>
                  </a:lnTo>
                  <a:lnTo>
                    <a:pt x="251182" y="95556"/>
                  </a:lnTo>
                  <a:lnTo>
                    <a:pt x="255681" y="97183"/>
                  </a:lnTo>
                  <a:lnTo>
                    <a:pt x="257680" y="98297"/>
                  </a:lnTo>
                  <a:lnTo>
                    <a:pt x="260490" y="99584"/>
                  </a:lnTo>
                  <a:lnTo>
                    <a:pt x="263361" y="101410"/>
                  </a:lnTo>
                  <a:lnTo>
                    <a:pt x="267060" y="103115"/>
                  </a:lnTo>
                  <a:lnTo>
                    <a:pt x="268187" y="104099"/>
                  </a:lnTo>
                  <a:lnTo>
                    <a:pt x="273173" y="107151"/>
                  </a:lnTo>
                  <a:lnTo>
                    <a:pt x="276735" y="110316"/>
                  </a:lnTo>
                  <a:lnTo>
                    <a:pt x="277693" y="111615"/>
                  </a:lnTo>
                  <a:lnTo>
                    <a:pt x="278962" y="112565"/>
                  </a:lnTo>
                  <a:lnTo>
                    <a:pt x="281686" y="115677"/>
                  </a:lnTo>
                  <a:lnTo>
                    <a:pt x="282981" y="117814"/>
                  </a:lnTo>
                  <a:lnTo>
                    <a:pt x="284039" y="118811"/>
                  </a:lnTo>
                  <a:lnTo>
                    <a:pt x="286728" y="123033"/>
                  </a:lnTo>
                  <a:lnTo>
                    <a:pt x="287566" y="124851"/>
                  </a:lnTo>
                  <a:lnTo>
                    <a:pt x="288088" y="125425"/>
                  </a:lnTo>
                  <a:lnTo>
                    <a:pt x="290139" y="129522"/>
                  </a:lnTo>
                  <a:lnTo>
                    <a:pt x="292327" y="132798"/>
                  </a:lnTo>
                  <a:lnTo>
                    <a:pt x="293329" y="134892"/>
                  </a:lnTo>
                  <a:lnTo>
                    <a:pt x="294210" y="136101"/>
                  </a:lnTo>
                  <a:lnTo>
                    <a:pt x="294555" y="137443"/>
                  </a:lnTo>
                  <a:lnTo>
                    <a:pt x="295531" y="139481"/>
                  </a:lnTo>
                  <a:lnTo>
                    <a:pt x="296187" y="143824"/>
                  </a:lnTo>
                  <a:lnTo>
                    <a:pt x="296631" y="145564"/>
                  </a:lnTo>
                  <a:lnTo>
                    <a:pt x="296947" y="150882"/>
                  </a:lnTo>
                  <a:lnTo>
                    <a:pt x="297879" y="156460"/>
                  </a:lnTo>
                  <a:lnTo>
                    <a:pt x="298004" y="157927"/>
                  </a:lnTo>
                  <a:lnTo>
                    <a:pt x="298129" y="158368"/>
                  </a:lnTo>
                  <a:lnTo>
                    <a:pt x="298699" y="164278"/>
                  </a:lnTo>
                  <a:lnTo>
                    <a:pt x="299895" y="169648"/>
                  </a:lnTo>
                  <a:lnTo>
                    <a:pt x="300534" y="175346"/>
                  </a:lnTo>
                  <a:lnTo>
                    <a:pt x="300534" y="182810"/>
                  </a:lnTo>
                  <a:lnTo>
                    <a:pt x="300534" y="183031"/>
                  </a:lnTo>
                  <a:lnTo>
                    <a:pt x="300461" y="191565"/>
                  </a:lnTo>
                  <a:lnTo>
                    <a:pt x="300461" y="209127"/>
                  </a:lnTo>
                  <a:lnTo>
                    <a:pt x="300016" y="213862"/>
                  </a:lnTo>
                  <a:lnTo>
                    <a:pt x="298630" y="221180"/>
                  </a:lnTo>
                  <a:lnTo>
                    <a:pt x="297948" y="229697"/>
                  </a:lnTo>
                  <a:lnTo>
                    <a:pt x="297845" y="230073"/>
                  </a:lnTo>
                  <a:lnTo>
                    <a:pt x="297741" y="231441"/>
                  </a:lnTo>
                  <a:lnTo>
                    <a:pt x="296152" y="241797"/>
                  </a:lnTo>
                  <a:lnTo>
                    <a:pt x="296036" y="242125"/>
                  </a:lnTo>
                  <a:lnTo>
                    <a:pt x="295971" y="242769"/>
                  </a:lnTo>
                  <a:lnTo>
                    <a:pt x="293981" y="252754"/>
                  </a:lnTo>
                  <a:lnTo>
                    <a:pt x="293411" y="254204"/>
                  </a:lnTo>
                  <a:lnTo>
                    <a:pt x="293143" y="255797"/>
                  </a:lnTo>
                  <a:lnTo>
                    <a:pt x="290126" y="264664"/>
                  </a:lnTo>
                  <a:lnTo>
                    <a:pt x="288477" y="273587"/>
                  </a:lnTo>
                  <a:lnTo>
                    <a:pt x="288131" y="274503"/>
                  </a:lnTo>
                  <a:lnTo>
                    <a:pt x="287954" y="275772"/>
                  </a:lnTo>
                  <a:lnTo>
                    <a:pt x="284764" y="286948"/>
                  </a:lnTo>
                  <a:lnTo>
                    <a:pt x="284384" y="287743"/>
                  </a:lnTo>
                  <a:lnTo>
                    <a:pt x="284255" y="288481"/>
                  </a:lnTo>
                  <a:lnTo>
                    <a:pt x="280223" y="299563"/>
                  </a:lnTo>
                  <a:lnTo>
                    <a:pt x="276489" y="310403"/>
                  </a:lnTo>
                  <a:lnTo>
                    <a:pt x="272975" y="321424"/>
                  </a:lnTo>
                  <a:lnTo>
                    <a:pt x="272595" y="322166"/>
                  </a:lnTo>
                  <a:lnTo>
                    <a:pt x="272478" y="322784"/>
                  </a:lnTo>
                  <a:lnTo>
                    <a:pt x="268278" y="333494"/>
                  </a:lnTo>
                  <a:lnTo>
                    <a:pt x="264431" y="344459"/>
                  </a:lnTo>
                  <a:lnTo>
                    <a:pt x="264228" y="344835"/>
                  </a:lnTo>
                  <a:lnTo>
                    <a:pt x="264172" y="345128"/>
                  </a:lnTo>
                  <a:lnTo>
                    <a:pt x="259665" y="356637"/>
                  </a:lnTo>
                  <a:lnTo>
                    <a:pt x="258750" y="358209"/>
                  </a:lnTo>
                  <a:lnTo>
                    <a:pt x="258539" y="359055"/>
                  </a:lnTo>
                  <a:lnTo>
                    <a:pt x="253181" y="369156"/>
                  </a:lnTo>
                  <a:lnTo>
                    <a:pt x="249201" y="379323"/>
                  </a:lnTo>
                  <a:lnTo>
                    <a:pt x="248553" y="380432"/>
                  </a:lnTo>
                  <a:lnTo>
                    <a:pt x="248394" y="381114"/>
                  </a:lnTo>
                  <a:lnTo>
                    <a:pt x="243826" y="390322"/>
                  </a:lnTo>
                  <a:lnTo>
                    <a:pt x="239557" y="400303"/>
                  </a:lnTo>
                  <a:lnTo>
                    <a:pt x="238953" y="401029"/>
                  </a:lnTo>
                  <a:lnTo>
                    <a:pt x="238689" y="402086"/>
                  </a:lnTo>
                  <a:lnTo>
                    <a:pt x="232952" y="412762"/>
                  </a:lnTo>
                  <a:lnTo>
                    <a:pt x="234925" y="415719"/>
                  </a:lnTo>
                  <a:lnTo>
                    <a:pt x="239660" y="421085"/>
                  </a:lnTo>
                  <a:lnTo>
                    <a:pt x="240079" y="421776"/>
                  </a:lnTo>
                  <a:lnTo>
                    <a:pt x="240563" y="422169"/>
                  </a:lnTo>
                  <a:lnTo>
                    <a:pt x="245549" y="428480"/>
                  </a:lnTo>
                  <a:lnTo>
                    <a:pt x="251571" y="434502"/>
                  </a:lnTo>
                  <a:lnTo>
                    <a:pt x="258249" y="441181"/>
                  </a:lnTo>
                  <a:lnTo>
                    <a:pt x="259108" y="442454"/>
                  </a:lnTo>
                  <a:lnTo>
                    <a:pt x="260101" y="443253"/>
                  </a:lnTo>
                  <a:lnTo>
                    <a:pt x="265105" y="449504"/>
                  </a:lnTo>
                  <a:lnTo>
                    <a:pt x="271062" y="454865"/>
                  </a:lnTo>
                  <a:lnTo>
                    <a:pt x="278220" y="460810"/>
                  </a:lnTo>
                  <a:lnTo>
                    <a:pt x="278880" y="461656"/>
                  </a:lnTo>
                  <a:lnTo>
                    <a:pt x="279903" y="462342"/>
                  </a:lnTo>
                  <a:lnTo>
                    <a:pt x="286439" y="468883"/>
                  </a:lnTo>
                  <a:lnTo>
                    <a:pt x="293808" y="475418"/>
                  </a:lnTo>
                  <a:lnTo>
                    <a:pt x="294033" y="475725"/>
                  </a:lnTo>
                  <a:lnTo>
                    <a:pt x="294391" y="475954"/>
                  </a:lnTo>
                  <a:lnTo>
                    <a:pt x="300599" y="481833"/>
                  </a:lnTo>
                  <a:lnTo>
                    <a:pt x="307247" y="486595"/>
                  </a:lnTo>
                  <a:lnTo>
                    <a:pt x="316084" y="492116"/>
                  </a:lnTo>
                  <a:lnTo>
                    <a:pt x="316140" y="492177"/>
                  </a:lnTo>
                  <a:lnTo>
                    <a:pt x="316256" y="492229"/>
                  </a:lnTo>
                  <a:lnTo>
                    <a:pt x="324364" y="497439"/>
                  </a:lnTo>
                  <a:lnTo>
                    <a:pt x="332682" y="501765"/>
                  </a:lnTo>
                  <a:lnTo>
                    <a:pt x="340069" y="505175"/>
                  </a:lnTo>
                  <a:lnTo>
                    <a:pt x="348884" y="508249"/>
                  </a:lnTo>
                  <a:lnTo>
                    <a:pt x="348919" y="508266"/>
                  </a:lnTo>
                  <a:lnTo>
                    <a:pt x="357151" y="511137"/>
                  </a:lnTo>
                  <a:lnTo>
                    <a:pt x="365409" y="512954"/>
                  </a:lnTo>
                  <a:lnTo>
                    <a:pt x="372550" y="514202"/>
                  </a:lnTo>
                  <a:lnTo>
                    <a:pt x="381037" y="514301"/>
                  </a:lnTo>
                  <a:lnTo>
                    <a:pt x="381037" y="514301"/>
                  </a:lnTo>
                  <a:lnTo>
                    <a:pt x="391264" y="514422"/>
                  </a:lnTo>
                  <a:lnTo>
                    <a:pt x="391298" y="514431"/>
                  </a:lnTo>
                  <a:lnTo>
                    <a:pt x="392269" y="514457"/>
                  </a:lnTo>
                  <a:lnTo>
                    <a:pt x="401827" y="514936"/>
                  </a:lnTo>
                  <a:lnTo>
                    <a:pt x="410275" y="514936"/>
                  </a:lnTo>
                  <a:lnTo>
                    <a:pt x="418931" y="514245"/>
                  </a:lnTo>
                  <a:lnTo>
                    <a:pt x="420321" y="514189"/>
                  </a:lnTo>
                  <a:lnTo>
                    <a:pt x="420429" y="514163"/>
                  </a:lnTo>
                  <a:lnTo>
                    <a:pt x="429577" y="513908"/>
                  </a:lnTo>
                  <a:lnTo>
                    <a:pt x="436259" y="513188"/>
                  </a:lnTo>
                  <a:lnTo>
                    <a:pt x="443089" y="511120"/>
                  </a:lnTo>
                  <a:lnTo>
                    <a:pt x="444164" y="510956"/>
                  </a:lnTo>
                  <a:lnTo>
                    <a:pt x="444975" y="510615"/>
                  </a:lnTo>
                  <a:lnTo>
                    <a:pt x="453544" y="508625"/>
                  </a:lnTo>
                  <a:lnTo>
                    <a:pt x="461289" y="506479"/>
                  </a:lnTo>
                  <a:lnTo>
                    <a:pt x="469215" y="503820"/>
                  </a:lnTo>
                  <a:lnTo>
                    <a:pt x="476934" y="500461"/>
                  </a:lnTo>
                  <a:lnTo>
                    <a:pt x="476951" y="500457"/>
                  </a:lnTo>
                  <a:lnTo>
                    <a:pt x="485878" y="496356"/>
                  </a:lnTo>
                  <a:lnTo>
                    <a:pt x="486491" y="496222"/>
                  </a:lnTo>
                  <a:lnTo>
                    <a:pt x="487290" y="495756"/>
                  </a:lnTo>
                  <a:lnTo>
                    <a:pt x="493675" y="493200"/>
                  </a:lnTo>
                  <a:lnTo>
                    <a:pt x="499209" y="489509"/>
                  </a:lnTo>
                  <a:lnTo>
                    <a:pt x="506246" y="484458"/>
                  </a:lnTo>
                  <a:lnTo>
                    <a:pt x="513036" y="479243"/>
                  </a:lnTo>
                  <a:lnTo>
                    <a:pt x="518938" y="474158"/>
                  </a:lnTo>
                  <a:lnTo>
                    <a:pt x="524381" y="468593"/>
                  </a:lnTo>
                  <a:lnTo>
                    <a:pt x="530037" y="461880"/>
                  </a:lnTo>
                  <a:lnTo>
                    <a:pt x="530352" y="461639"/>
                  </a:lnTo>
                  <a:lnTo>
                    <a:pt x="530602" y="461233"/>
                  </a:lnTo>
                  <a:lnTo>
                    <a:pt x="534777" y="456592"/>
                  </a:lnTo>
                  <a:lnTo>
                    <a:pt x="530412" y="452457"/>
                  </a:lnTo>
                  <a:lnTo>
                    <a:pt x="529717" y="451468"/>
                  </a:lnTo>
                  <a:lnTo>
                    <a:pt x="528793" y="450786"/>
                  </a:lnTo>
                  <a:lnTo>
                    <a:pt x="522534" y="443741"/>
                  </a:lnTo>
                  <a:lnTo>
                    <a:pt x="522534" y="443741"/>
                  </a:lnTo>
                  <a:lnTo>
                    <a:pt x="515916" y="436341"/>
                  </a:lnTo>
                  <a:lnTo>
                    <a:pt x="515903" y="436328"/>
                  </a:lnTo>
                  <a:lnTo>
                    <a:pt x="515894" y="436320"/>
                  </a:lnTo>
                  <a:lnTo>
                    <a:pt x="509238" y="428882"/>
                  </a:lnTo>
                  <a:lnTo>
                    <a:pt x="508819" y="428204"/>
                  </a:lnTo>
                  <a:lnTo>
                    <a:pt x="508327" y="427811"/>
                  </a:lnTo>
                  <a:lnTo>
                    <a:pt x="501346" y="419177"/>
                  </a:lnTo>
                  <a:lnTo>
                    <a:pt x="499593" y="416077"/>
                  </a:lnTo>
                  <a:lnTo>
                    <a:pt x="498540" y="414972"/>
                  </a:lnTo>
                  <a:lnTo>
                    <a:pt x="494003" y="406610"/>
                  </a:lnTo>
                  <a:lnTo>
                    <a:pt x="488499" y="398356"/>
                  </a:lnTo>
                  <a:lnTo>
                    <a:pt x="487705" y="396703"/>
                  </a:lnTo>
                  <a:lnTo>
                    <a:pt x="487148" y="396120"/>
                  </a:lnTo>
                  <a:lnTo>
                    <a:pt x="482114" y="386834"/>
                  </a:lnTo>
                  <a:lnTo>
                    <a:pt x="482110" y="386817"/>
                  </a:lnTo>
                  <a:lnTo>
                    <a:pt x="476360" y="376478"/>
                  </a:lnTo>
                  <a:lnTo>
                    <a:pt x="476355" y="376465"/>
                  </a:lnTo>
                  <a:lnTo>
                    <a:pt x="470238" y="365759"/>
                  </a:lnTo>
                  <a:lnTo>
                    <a:pt x="470169" y="365513"/>
                  </a:lnTo>
                  <a:lnTo>
                    <a:pt x="470005" y="365345"/>
                  </a:lnTo>
                  <a:lnTo>
                    <a:pt x="464186" y="354876"/>
                  </a:lnTo>
                  <a:lnTo>
                    <a:pt x="464000" y="354177"/>
                  </a:lnTo>
                  <a:lnTo>
                    <a:pt x="463560" y="353689"/>
                  </a:lnTo>
                  <a:lnTo>
                    <a:pt x="458526" y="343635"/>
                  </a:lnTo>
                  <a:lnTo>
                    <a:pt x="458280" y="342598"/>
                  </a:lnTo>
                  <a:lnTo>
                    <a:pt x="457348" y="340954"/>
                  </a:lnTo>
                  <a:lnTo>
                    <a:pt x="453186" y="329993"/>
                  </a:lnTo>
                  <a:lnTo>
                    <a:pt x="449163" y="320660"/>
                  </a:lnTo>
                  <a:lnTo>
                    <a:pt x="449068" y="320202"/>
                  </a:lnTo>
                  <a:lnTo>
                    <a:pt x="448761" y="319675"/>
                  </a:lnTo>
                  <a:lnTo>
                    <a:pt x="444505" y="308861"/>
                  </a:lnTo>
                  <a:lnTo>
                    <a:pt x="444388" y="308261"/>
                  </a:lnTo>
                  <a:lnTo>
                    <a:pt x="444051" y="307622"/>
                  </a:lnTo>
                  <a:lnTo>
                    <a:pt x="440576" y="297603"/>
                  </a:lnTo>
                  <a:lnTo>
                    <a:pt x="440304" y="296036"/>
                  </a:lnTo>
                  <a:lnTo>
                    <a:pt x="439713" y="294615"/>
                  </a:lnTo>
                  <a:lnTo>
                    <a:pt x="437429" y="284751"/>
                  </a:lnTo>
                  <a:lnTo>
                    <a:pt x="434891" y="275345"/>
                  </a:lnTo>
                  <a:lnTo>
                    <a:pt x="434882" y="275293"/>
                  </a:lnTo>
                  <a:lnTo>
                    <a:pt x="432214" y="265787"/>
                  </a:lnTo>
                  <a:lnTo>
                    <a:pt x="432137" y="265234"/>
                  </a:lnTo>
                  <a:lnTo>
                    <a:pt x="431973" y="264854"/>
                  </a:lnTo>
                  <a:lnTo>
                    <a:pt x="429654" y="255616"/>
                  </a:lnTo>
                  <a:lnTo>
                    <a:pt x="429240" y="252318"/>
                  </a:lnTo>
                  <a:lnTo>
                    <a:pt x="428895" y="251066"/>
                  </a:lnTo>
                  <a:lnTo>
                    <a:pt x="428247" y="243304"/>
                  </a:lnTo>
                  <a:lnTo>
                    <a:pt x="426654" y="235698"/>
                  </a:lnTo>
                  <a:lnTo>
                    <a:pt x="426257" y="231929"/>
                  </a:lnTo>
                  <a:lnTo>
                    <a:pt x="426076" y="231186"/>
                  </a:lnTo>
                  <a:lnTo>
                    <a:pt x="425687" y="222604"/>
                  </a:lnTo>
                  <a:lnTo>
                    <a:pt x="425687" y="222548"/>
                  </a:lnTo>
                  <a:lnTo>
                    <a:pt x="425683" y="222544"/>
                  </a:lnTo>
                  <a:lnTo>
                    <a:pt x="425324" y="214639"/>
                  </a:lnTo>
                  <a:lnTo>
                    <a:pt x="424625" y="207642"/>
                  </a:lnTo>
                  <a:lnTo>
                    <a:pt x="424496" y="205164"/>
                  </a:lnTo>
                  <a:lnTo>
                    <a:pt x="424478" y="205082"/>
                  </a:lnTo>
                  <a:lnTo>
                    <a:pt x="424405" y="197635"/>
                  </a:lnTo>
                  <a:lnTo>
                    <a:pt x="424401" y="197341"/>
                  </a:lnTo>
                  <a:lnTo>
                    <a:pt x="424401" y="191056"/>
                  </a:lnTo>
                  <a:lnTo>
                    <a:pt x="424569" y="188030"/>
                  </a:lnTo>
                  <a:lnTo>
                    <a:pt x="425368" y="180833"/>
                  </a:lnTo>
                  <a:lnTo>
                    <a:pt x="425381" y="180786"/>
                  </a:lnTo>
                  <a:lnTo>
                    <a:pt x="425389" y="180674"/>
                  </a:lnTo>
                  <a:lnTo>
                    <a:pt x="426123" y="174638"/>
                  </a:lnTo>
                  <a:lnTo>
                    <a:pt x="426568" y="173235"/>
                  </a:lnTo>
                  <a:lnTo>
                    <a:pt x="426904" y="170757"/>
                  </a:lnTo>
                  <a:lnTo>
                    <a:pt x="428377" y="165417"/>
                  </a:lnTo>
                  <a:lnTo>
                    <a:pt x="428942" y="162007"/>
                  </a:lnTo>
                  <a:lnTo>
                    <a:pt x="429909" y="159335"/>
                  </a:lnTo>
                  <a:lnTo>
                    <a:pt x="430371" y="156835"/>
                  </a:lnTo>
                  <a:lnTo>
                    <a:pt x="432706" y="150722"/>
                  </a:lnTo>
                  <a:lnTo>
                    <a:pt x="433911" y="148633"/>
                  </a:lnTo>
                  <a:lnTo>
                    <a:pt x="435137" y="145952"/>
                  </a:lnTo>
                  <a:lnTo>
                    <a:pt x="437895" y="141609"/>
                  </a:lnTo>
                  <a:lnTo>
                    <a:pt x="440408" y="137543"/>
                  </a:lnTo>
                  <a:lnTo>
                    <a:pt x="442622" y="133843"/>
                  </a:lnTo>
                  <a:lnTo>
                    <a:pt x="444980" y="131542"/>
                  </a:lnTo>
                  <a:lnTo>
                    <a:pt x="448450" y="127035"/>
                  </a:lnTo>
                  <a:lnTo>
                    <a:pt x="452387" y="123711"/>
                  </a:lnTo>
                  <a:lnTo>
                    <a:pt x="455949" y="120508"/>
                  </a:lnTo>
                  <a:lnTo>
                    <a:pt x="456968" y="119878"/>
                  </a:lnTo>
                  <a:lnTo>
                    <a:pt x="458030" y="118803"/>
                  </a:lnTo>
                  <a:lnTo>
                    <a:pt x="462204" y="116636"/>
                  </a:lnTo>
                  <a:lnTo>
                    <a:pt x="464432" y="115254"/>
                  </a:lnTo>
                  <a:lnTo>
                    <a:pt x="465101" y="115129"/>
                  </a:lnTo>
                  <a:lnTo>
                    <a:pt x="465792" y="114771"/>
                  </a:lnTo>
                  <a:lnTo>
                    <a:pt x="468058" y="114011"/>
                  </a:lnTo>
                  <a:lnTo>
                    <a:pt x="470722" y="112526"/>
                  </a:lnTo>
                  <a:lnTo>
                    <a:pt x="471930" y="112211"/>
                  </a:lnTo>
                  <a:lnTo>
                    <a:pt x="474395" y="110803"/>
                  </a:lnTo>
                  <a:lnTo>
                    <a:pt x="479312" y="108904"/>
                  </a:lnTo>
                  <a:lnTo>
                    <a:pt x="482390" y="108326"/>
                  </a:lnTo>
                  <a:lnTo>
                    <a:pt x="485572" y="107259"/>
                  </a:lnTo>
                  <a:lnTo>
                    <a:pt x="490921" y="106495"/>
                  </a:lnTo>
                  <a:lnTo>
                    <a:pt x="492440" y="106383"/>
                  </a:lnTo>
                  <a:lnTo>
                    <a:pt x="492803" y="106284"/>
                  </a:lnTo>
                  <a:lnTo>
                    <a:pt x="498588" y="105822"/>
                  </a:lnTo>
                  <a:lnTo>
                    <a:pt x="500910" y="105727"/>
                  </a:lnTo>
                  <a:lnTo>
                    <a:pt x="506410" y="105727"/>
                  </a:lnTo>
                  <a:lnTo>
                    <a:pt x="507960" y="105770"/>
                  </a:lnTo>
                  <a:lnTo>
                    <a:pt x="515104" y="106167"/>
                  </a:lnTo>
                  <a:lnTo>
                    <a:pt x="515320" y="106219"/>
                  </a:lnTo>
                  <a:lnTo>
                    <a:pt x="516542" y="106288"/>
                  </a:lnTo>
                  <a:lnTo>
                    <a:pt x="522965" y="106992"/>
                  </a:lnTo>
                  <a:lnTo>
                    <a:pt x="526708" y="108140"/>
                  </a:lnTo>
                  <a:lnTo>
                    <a:pt x="530119" y="108792"/>
                  </a:lnTo>
                  <a:lnTo>
                    <a:pt x="537022" y="111520"/>
                  </a:lnTo>
                  <a:lnTo>
                    <a:pt x="537220" y="111641"/>
                  </a:lnTo>
                  <a:lnTo>
                    <a:pt x="537350" y="111667"/>
                  </a:lnTo>
                  <a:lnTo>
                    <a:pt x="543860" y="114391"/>
                  </a:lnTo>
                  <a:lnTo>
                    <a:pt x="544175" y="114585"/>
                  </a:lnTo>
                  <a:lnTo>
                    <a:pt x="544382" y="114633"/>
                  </a:lnTo>
                  <a:lnTo>
                    <a:pt x="551280" y="117745"/>
                  </a:lnTo>
                  <a:lnTo>
                    <a:pt x="551742" y="118043"/>
                  </a:lnTo>
                  <a:lnTo>
                    <a:pt x="552027" y="118108"/>
                  </a:lnTo>
                  <a:lnTo>
                    <a:pt x="558166" y="121151"/>
                  </a:lnTo>
                  <a:lnTo>
                    <a:pt x="559349" y="121971"/>
                  </a:lnTo>
                  <a:lnTo>
                    <a:pt x="560596" y="122541"/>
                  </a:lnTo>
                  <a:lnTo>
                    <a:pt x="567387" y="126841"/>
                  </a:lnTo>
                  <a:lnTo>
                    <a:pt x="574152" y="130782"/>
                  </a:lnTo>
                  <a:lnTo>
                    <a:pt x="575110" y="131749"/>
                  </a:lnTo>
                  <a:lnTo>
                    <a:pt x="577402" y="133019"/>
                  </a:lnTo>
                  <a:lnTo>
                    <a:pt x="583809" y="138091"/>
                  </a:lnTo>
                  <a:lnTo>
                    <a:pt x="585048" y="139632"/>
                  </a:lnTo>
                  <a:lnTo>
                    <a:pt x="586908" y="140949"/>
                  </a:lnTo>
                  <a:lnTo>
                    <a:pt x="592784" y="147221"/>
                  </a:lnTo>
                  <a:lnTo>
                    <a:pt x="592987" y="147536"/>
                  </a:lnTo>
                  <a:lnTo>
                    <a:pt x="593254" y="147735"/>
                  </a:lnTo>
                  <a:lnTo>
                    <a:pt x="599907" y="155169"/>
                  </a:lnTo>
                  <a:lnTo>
                    <a:pt x="601016" y="156965"/>
                  </a:lnTo>
                  <a:lnTo>
                    <a:pt x="602082" y="157906"/>
                  </a:lnTo>
                  <a:lnTo>
                    <a:pt x="607120" y="165102"/>
                  </a:lnTo>
                  <a:lnTo>
                    <a:pt x="612430" y="171824"/>
                  </a:lnTo>
                  <a:lnTo>
                    <a:pt x="613509" y="173775"/>
                  </a:lnTo>
                  <a:lnTo>
                    <a:pt x="615655" y="176892"/>
                  </a:lnTo>
                  <a:lnTo>
                    <a:pt x="619899" y="185370"/>
                  </a:lnTo>
                  <a:lnTo>
                    <a:pt x="620201" y="186622"/>
                  </a:lnTo>
                  <a:lnTo>
                    <a:pt x="621323" y="188686"/>
                  </a:lnTo>
                  <a:lnTo>
                    <a:pt x="624578" y="197708"/>
                  </a:lnTo>
                  <a:lnTo>
                    <a:pt x="628023" y="205613"/>
                  </a:lnTo>
                  <a:lnTo>
                    <a:pt x="628317" y="207007"/>
                  </a:lnTo>
                  <a:lnTo>
                    <a:pt x="629219" y="208833"/>
                  </a:lnTo>
                  <a:lnTo>
                    <a:pt x="632306" y="218840"/>
                  </a:lnTo>
                  <a:lnTo>
                    <a:pt x="632504" y="220139"/>
                  </a:lnTo>
                  <a:lnTo>
                    <a:pt x="632923" y="221141"/>
                  </a:lnTo>
                  <a:lnTo>
                    <a:pt x="635487" y="232369"/>
                  </a:lnTo>
                  <a:lnTo>
                    <a:pt x="635832" y="235400"/>
                  </a:lnTo>
                  <a:lnTo>
                    <a:pt x="636135" y="236475"/>
                  </a:lnTo>
                  <a:lnTo>
                    <a:pt x="637123" y="247820"/>
                  </a:lnTo>
                  <a:lnTo>
                    <a:pt x="638483" y="258949"/>
                  </a:lnTo>
                  <a:lnTo>
                    <a:pt x="638535" y="259803"/>
                  </a:lnTo>
                  <a:lnTo>
                    <a:pt x="638595" y="260006"/>
                  </a:lnTo>
                  <a:lnTo>
                    <a:pt x="639670" y="272081"/>
                  </a:lnTo>
                  <a:lnTo>
                    <a:pt x="639688" y="272400"/>
                  </a:lnTo>
                  <a:lnTo>
                    <a:pt x="639700" y="272461"/>
                  </a:lnTo>
                  <a:lnTo>
                    <a:pt x="640633" y="284130"/>
                  </a:lnTo>
                  <a:lnTo>
                    <a:pt x="640711" y="286046"/>
                  </a:lnTo>
                  <a:lnTo>
                    <a:pt x="640728" y="286124"/>
                  </a:lnTo>
                  <a:lnTo>
                    <a:pt x="640879" y="297491"/>
                  </a:lnTo>
                  <a:lnTo>
                    <a:pt x="640879" y="297547"/>
                  </a:lnTo>
                  <a:lnTo>
                    <a:pt x="640879" y="297547"/>
                  </a:lnTo>
                  <a:lnTo>
                    <a:pt x="641021" y="309310"/>
                  </a:lnTo>
                  <a:lnTo>
                    <a:pt x="641026" y="309682"/>
                  </a:lnTo>
                  <a:lnTo>
                    <a:pt x="640978" y="311339"/>
                  </a:lnTo>
                  <a:lnTo>
                    <a:pt x="640301" y="323207"/>
                  </a:lnTo>
                  <a:lnTo>
                    <a:pt x="640266" y="323340"/>
                  </a:lnTo>
                  <a:lnTo>
                    <a:pt x="640231" y="324096"/>
                  </a:lnTo>
                  <a:lnTo>
                    <a:pt x="639044" y="337172"/>
                  </a:lnTo>
                  <a:lnTo>
                    <a:pt x="638867" y="337776"/>
                  </a:lnTo>
                  <a:lnTo>
                    <a:pt x="638703" y="339628"/>
                  </a:lnTo>
                  <a:lnTo>
                    <a:pt x="636480" y="351867"/>
                  </a:lnTo>
                  <a:lnTo>
                    <a:pt x="635004" y="363708"/>
                  </a:lnTo>
                  <a:lnTo>
                    <a:pt x="634909" y="364006"/>
                  </a:lnTo>
                  <a:lnTo>
                    <a:pt x="634848" y="364736"/>
                  </a:lnTo>
                  <a:lnTo>
                    <a:pt x="632858" y="376694"/>
                  </a:lnTo>
                  <a:lnTo>
                    <a:pt x="632659" y="377246"/>
                  </a:lnTo>
                  <a:lnTo>
                    <a:pt x="632552" y="378209"/>
                  </a:lnTo>
                  <a:lnTo>
                    <a:pt x="629564" y="391320"/>
                  </a:lnTo>
                  <a:lnTo>
                    <a:pt x="629323" y="391894"/>
                  </a:lnTo>
                  <a:lnTo>
                    <a:pt x="629223" y="392602"/>
                  </a:lnTo>
                  <a:lnTo>
                    <a:pt x="625839" y="404534"/>
                  </a:lnTo>
                  <a:lnTo>
                    <a:pt x="625683" y="404858"/>
                  </a:lnTo>
                  <a:lnTo>
                    <a:pt x="625636" y="405173"/>
                  </a:lnTo>
                  <a:lnTo>
                    <a:pt x="621850" y="417101"/>
                  </a:lnTo>
                  <a:lnTo>
                    <a:pt x="621586" y="417610"/>
                  </a:lnTo>
                  <a:lnTo>
                    <a:pt x="621509" y="418063"/>
                  </a:lnTo>
                  <a:lnTo>
                    <a:pt x="617727" y="428402"/>
                  </a:lnTo>
                  <a:lnTo>
                    <a:pt x="616808" y="430051"/>
                  </a:lnTo>
                  <a:lnTo>
                    <a:pt x="616575" y="431036"/>
                  </a:lnTo>
                  <a:lnTo>
                    <a:pt x="611606" y="441073"/>
                  </a:lnTo>
                  <a:lnTo>
                    <a:pt x="609171" y="446646"/>
                  </a:lnTo>
                  <a:lnTo>
                    <a:pt x="611675" y="448589"/>
                  </a:lnTo>
                  <a:lnTo>
                    <a:pt x="617947" y="452694"/>
                  </a:lnTo>
                  <a:lnTo>
                    <a:pt x="618262" y="453035"/>
                  </a:lnTo>
                  <a:lnTo>
                    <a:pt x="618936" y="453385"/>
                  </a:lnTo>
                  <a:lnTo>
                    <a:pt x="625195" y="457926"/>
                  </a:lnTo>
                  <a:lnTo>
                    <a:pt x="631023" y="461233"/>
                  </a:lnTo>
                  <a:lnTo>
                    <a:pt x="638902" y="465356"/>
                  </a:lnTo>
                  <a:lnTo>
                    <a:pt x="639057" y="465502"/>
                  </a:lnTo>
                  <a:lnTo>
                    <a:pt x="639252" y="465550"/>
                  </a:lnTo>
                  <a:lnTo>
                    <a:pt x="646055" y="469288"/>
                  </a:lnTo>
                  <a:lnTo>
                    <a:pt x="652954" y="472315"/>
                  </a:lnTo>
                  <a:lnTo>
                    <a:pt x="653286" y="472522"/>
                  </a:lnTo>
                  <a:lnTo>
                    <a:pt x="653497" y="472569"/>
                  </a:lnTo>
                  <a:lnTo>
                    <a:pt x="658458" y="474918"/>
                  </a:lnTo>
                  <a:lnTo>
                    <a:pt x="665006" y="476545"/>
                  </a:lnTo>
                  <a:lnTo>
                    <a:pt x="665576" y="476796"/>
                  </a:lnTo>
                  <a:lnTo>
                    <a:pt x="666215" y="476891"/>
                  </a:lnTo>
                  <a:lnTo>
                    <a:pt x="672807" y="478898"/>
                  </a:lnTo>
                  <a:lnTo>
                    <a:pt x="680215" y="480586"/>
                  </a:lnTo>
                  <a:lnTo>
                    <a:pt x="680228" y="480590"/>
                  </a:lnTo>
                  <a:lnTo>
                    <a:pt x="688599" y="482412"/>
                  </a:lnTo>
                  <a:lnTo>
                    <a:pt x="688603" y="482416"/>
                  </a:lnTo>
                  <a:lnTo>
                    <a:pt x="694181" y="483560"/>
                  </a:lnTo>
                  <a:lnTo>
                    <a:pt x="700924" y="483491"/>
                  </a:lnTo>
                  <a:lnTo>
                    <a:pt x="701234" y="483487"/>
                  </a:lnTo>
                  <a:lnTo>
                    <a:pt x="701234" y="483487"/>
                  </a:lnTo>
                  <a:lnTo>
                    <a:pt x="706005" y="483893"/>
                  </a:lnTo>
                  <a:lnTo>
                    <a:pt x="712169" y="484933"/>
                  </a:lnTo>
                  <a:lnTo>
                    <a:pt x="720195" y="484860"/>
                  </a:lnTo>
                  <a:lnTo>
                    <a:pt x="720484" y="484855"/>
                  </a:lnTo>
                  <a:lnTo>
                    <a:pt x="738796" y="484855"/>
                  </a:lnTo>
                  <a:lnTo>
                    <a:pt x="746778" y="483897"/>
                  </a:lnTo>
                  <a:lnTo>
                    <a:pt x="748920" y="483767"/>
                  </a:lnTo>
                  <a:lnTo>
                    <a:pt x="749187" y="483703"/>
                  </a:lnTo>
                  <a:lnTo>
                    <a:pt x="757333" y="483375"/>
                  </a:lnTo>
                  <a:lnTo>
                    <a:pt x="766105" y="481989"/>
                  </a:lnTo>
                  <a:lnTo>
                    <a:pt x="766762" y="481933"/>
                  </a:lnTo>
                  <a:lnTo>
                    <a:pt x="766986" y="481864"/>
                  </a:lnTo>
                  <a:lnTo>
                    <a:pt x="776220" y="480638"/>
                  </a:lnTo>
                  <a:lnTo>
                    <a:pt x="785709" y="479166"/>
                  </a:lnTo>
                  <a:lnTo>
                    <a:pt x="793345" y="477581"/>
                  </a:lnTo>
                  <a:lnTo>
                    <a:pt x="800728" y="475259"/>
                  </a:lnTo>
                  <a:lnTo>
                    <a:pt x="801923" y="475069"/>
                  </a:lnTo>
                  <a:lnTo>
                    <a:pt x="802882" y="474663"/>
                  </a:lnTo>
                  <a:lnTo>
                    <a:pt x="812526" y="472349"/>
                  </a:lnTo>
                  <a:lnTo>
                    <a:pt x="819606" y="470299"/>
                  </a:lnTo>
                  <a:lnTo>
                    <a:pt x="827294" y="466836"/>
                  </a:lnTo>
                  <a:lnTo>
                    <a:pt x="827696" y="466750"/>
                  </a:lnTo>
                  <a:lnTo>
                    <a:pt x="828175" y="466456"/>
                  </a:lnTo>
                  <a:lnTo>
                    <a:pt x="836373" y="463016"/>
                  </a:lnTo>
                  <a:lnTo>
                    <a:pt x="843284" y="459782"/>
                  </a:lnTo>
                  <a:lnTo>
                    <a:pt x="845490" y="458353"/>
                  </a:lnTo>
                  <a:lnTo>
                    <a:pt x="842878" y="455703"/>
                  </a:lnTo>
                  <a:lnTo>
                    <a:pt x="837007" y="450203"/>
                  </a:lnTo>
                  <a:lnTo>
                    <a:pt x="836912" y="450069"/>
                  </a:lnTo>
                  <a:lnTo>
                    <a:pt x="836765" y="449974"/>
                  </a:lnTo>
                  <a:lnTo>
                    <a:pt x="829340" y="442843"/>
                  </a:lnTo>
                  <a:lnTo>
                    <a:pt x="828637" y="441832"/>
                  </a:lnTo>
                  <a:lnTo>
                    <a:pt x="827704" y="441146"/>
                  </a:lnTo>
                  <a:lnTo>
                    <a:pt x="821937" y="434653"/>
                  </a:lnTo>
                  <a:lnTo>
                    <a:pt x="814684" y="427302"/>
                  </a:lnTo>
                  <a:lnTo>
                    <a:pt x="813976" y="426240"/>
                  </a:lnTo>
                  <a:lnTo>
                    <a:pt x="813100" y="425562"/>
                  </a:lnTo>
                  <a:lnTo>
                    <a:pt x="806849" y="418145"/>
                  </a:lnTo>
                  <a:lnTo>
                    <a:pt x="805778" y="416311"/>
                  </a:lnTo>
                  <a:lnTo>
                    <a:pt x="804807" y="415426"/>
                  </a:lnTo>
                  <a:lnTo>
                    <a:pt x="800244" y="408588"/>
                  </a:lnTo>
                  <a:lnTo>
                    <a:pt x="794382" y="401659"/>
                  </a:lnTo>
                  <a:lnTo>
                    <a:pt x="793410" y="400010"/>
                  </a:lnTo>
                  <a:lnTo>
                    <a:pt x="790928" y="396630"/>
                  </a:lnTo>
                  <a:lnTo>
                    <a:pt x="786745" y="388971"/>
                  </a:lnTo>
                  <a:lnTo>
                    <a:pt x="781612" y="381106"/>
                  </a:lnTo>
                  <a:lnTo>
                    <a:pt x="776034" y="372934"/>
                  </a:lnTo>
                  <a:lnTo>
                    <a:pt x="775206" y="371233"/>
                  </a:lnTo>
                  <a:lnTo>
                    <a:pt x="774588" y="370603"/>
                  </a:lnTo>
                  <a:lnTo>
                    <a:pt x="769550" y="361610"/>
                  </a:lnTo>
                  <a:lnTo>
                    <a:pt x="764310" y="353581"/>
                  </a:lnTo>
                  <a:lnTo>
                    <a:pt x="764271" y="353494"/>
                  </a:lnTo>
                  <a:lnTo>
                    <a:pt x="764240" y="353469"/>
                  </a:lnTo>
                  <a:lnTo>
                    <a:pt x="758417" y="344545"/>
                  </a:lnTo>
                  <a:lnTo>
                    <a:pt x="757428" y="342447"/>
                  </a:lnTo>
                  <a:lnTo>
                    <a:pt x="756215" y="340569"/>
                  </a:lnTo>
                  <a:lnTo>
                    <a:pt x="752270" y="331974"/>
                  </a:lnTo>
                  <a:lnTo>
                    <a:pt x="747754" y="323647"/>
                  </a:lnTo>
                  <a:lnTo>
                    <a:pt x="747473" y="322546"/>
                  </a:lnTo>
                  <a:lnTo>
                    <a:pt x="746282" y="320543"/>
                  </a:lnTo>
                  <a:lnTo>
                    <a:pt x="742034" y="310135"/>
                  </a:lnTo>
                  <a:lnTo>
                    <a:pt x="741995" y="309945"/>
                  </a:lnTo>
                  <a:lnTo>
                    <a:pt x="741892" y="309768"/>
                  </a:lnTo>
                  <a:lnTo>
                    <a:pt x="738360" y="300961"/>
                  </a:lnTo>
                  <a:lnTo>
                    <a:pt x="738360" y="300961"/>
                  </a:lnTo>
                  <a:lnTo>
                    <a:pt x="734773" y="292729"/>
                  </a:lnTo>
                  <a:lnTo>
                    <a:pt x="734618" y="291999"/>
                  </a:lnTo>
                  <a:lnTo>
                    <a:pt x="734121" y="291114"/>
                  </a:lnTo>
                  <a:lnTo>
                    <a:pt x="730655" y="281889"/>
                  </a:lnTo>
                  <a:lnTo>
                    <a:pt x="730473" y="280900"/>
                  </a:lnTo>
                  <a:lnTo>
                    <a:pt x="729977" y="279895"/>
                  </a:lnTo>
                  <a:lnTo>
                    <a:pt x="727391" y="271412"/>
                  </a:lnTo>
                  <a:lnTo>
                    <a:pt x="724524" y="263399"/>
                  </a:lnTo>
                  <a:lnTo>
                    <a:pt x="724252" y="261858"/>
                  </a:lnTo>
                  <a:lnTo>
                    <a:pt x="723609" y="260391"/>
                  </a:lnTo>
                  <a:lnTo>
                    <a:pt x="721300" y="251170"/>
                  </a:lnTo>
                  <a:lnTo>
                    <a:pt x="721209" y="250474"/>
                  </a:lnTo>
                  <a:lnTo>
                    <a:pt x="721041" y="250060"/>
                  </a:lnTo>
                  <a:lnTo>
                    <a:pt x="719115" y="241223"/>
                  </a:lnTo>
                  <a:lnTo>
                    <a:pt x="719111" y="241189"/>
                  </a:lnTo>
                  <a:lnTo>
                    <a:pt x="717203" y="233103"/>
                  </a:lnTo>
                  <a:lnTo>
                    <a:pt x="717073" y="231994"/>
                  </a:lnTo>
                  <a:lnTo>
                    <a:pt x="716849" y="231389"/>
                  </a:lnTo>
                  <a:lnTo>
                    <a:pt x="715303" y="222937"/>
                  </a:lnTo>
                  <a:lnTo>
                    <a:pt x="714975" y="219366"/>
                  </a:lnTo>
                  <a:lnTo>
                    <a:pt x="714824" y="218740"/>
                  </a:lnTo>
                  <a:lnTo>
                    <a:pt x="714431" y="210163"/>
                  </a:lnTo>
                  <a:lnTo>
                    <a:pt x="714431" y="210137"/>
                  </a:lnTo>
                  <a:lnTo>
                    <a:pt x="714082" y="202768"/>
                  </a:lnTo>
                  <a:lnTo>
                    <a:pt x="713395" y="196301"/>
                  </a:lnTo>
                  <a:lnTo>
                    <a:pt x="713218" y="193020"/>
                  </a:lnTo>
                  <a:lnTo>
                    <a:pt x="713374" y="189985"/>
                  </a:lnTo>
                  <a:lnTo>
                    <a:pt x="714021" y="183600"/>
                  </a:lnTo>
                  <a:lnTo>
                    <a:pt x="714371" y="176900"/>
                  </a:lnTo>
                  <a:lnTo>
                    <a:pt x="714690" y="169963"/>
                  </a:lnTo>
                  <a:lnTo>
                    <a:pt x="714919" y="169039"/>
                  </a:lnTo>
                  <a:lnTo>
                    <a:pt x="715377" y="164869"/>
                  </a:lnTo>
                  <a:lnTo>
                    <a:pt x="716983" y="157599"/>
                  </a:lnTo>
                  <a:lnTo>
                    <a:pt x="717902" y="155385"/>
                  </a:lnTo>
                  <a:lnTo>
                    <a:pt x="718269" y="153438"/>
                  </a:lnTo>
                  <a:lnTo>
                    <a:pt x="720333" y="148093"/>
                  </a:lnTo>
                  <a:lnTo>
                    <a:pt x="722094" y="142784"/>
                  </a:lnTo>
                  <a:lnTo>
                    <a:pt x="722906" y="141242"/>
                  </a:lnTo>
                  <a:lnTo>
                    <a:pt x="723139" y="140163"/>
                  </a:lnTo>
                  <a:lnTo>
                    <a:pt x="725880" y="134046"/>
                  </a:lnTo>
                  <a:lnTo>
                    <a:pt x="726256" y="133463"/>
                  </a:lnTo>
                  <a:lnTo>
                    <a:pt x="726342" y="133105"/>
                  </a:lnTo>
                  <a:lnTo>
                    <a:pt x="729170" y="127432"/>
                  </a:lnTo>
                  <a:lnTo>
                    <a:pt x="730581" y="125399"/>
                  </a:lnTo>
                  <a:lnTo>
                    <a:pt x="731466" y="123638"/>
                  </a:lnTo>
                  <a:lnTo>
                    <a:pt x="734618" y="119187"/>
                  </a:lnTo>
                  <a:lnTo>
                    <a:pt x="735049" y="118807"/>
                  </a:lnTo>
                  <a:lnTo>
                    <a:pt x="735459" y="118065"/>
                  </a:lnTo>
                  <a:lnTo>
                    <a:pt x="738956" y="113609"/>
                  </a:lnTo>
                  <a:lnTo>
                    <a:pt x="740225" y="112586"/>
                  </a:lnTo>
                  <a:lnTo>
                    <a:pt x="741326" y="110950"/>
                  </a:lnTo>
                  <a:lnTo>
                    <a:pt x="743571" y="108705"/>
                  </a:lnTo>
                  <a:lnTo>
                    <a:pt x="745492" y="106439"/>
                  </a:lnTo>
                  <a:lnTo>
                    <a:pt x="749451" y="103404"/>
                  </a:lnTo>
                  <a:lnTo>
                    <a:pt x="751829" y="100797"/>
                  </a:lnTo>
                  <a:lnTo>
                    <a:pt x="755257" y="98509"/>
                  </a:lnTo>
                  <a:lnTo>
                    <a:pt x="756712" y="97814"/>
                  </a:lnTo>
                  <a:lnTo>
                    <a:pt x="758128" y="96799"/>
                  </a:lnTo>
                  <a:lnTo>
                    <a:pt x="761853" y="94844"/>
                  </a:lnTo>
                  <a:lnTo>
                    <a:pt x="762963" y="94567"/>
                  </a:lnTo>
                  <a:lnTo>
                    <a:pt x="764871" y="93449"/>
                  </a:lnTo>
                  <a:lnTo>
                    <a:pt x="767776" y="92279"/>
                  </a:lnTo>
                  <a:lnTo>
                    <a:pt x="769991" y="91192"/>
                  </a:lnTo>
                  <a:lnTo>
                    <a:pt x="770487" y="91075"/>
                  </a:lnTo>
                  <a:lnTo>
                    <a:pt x="771005" y="90708"/>
                  </a:lnTo>
                  <a:lnTo>
                    <a:pt x="782661" y="87988"/>
                  </a:lnTo>
                  <a:lnTo>
                    <a:pt x="786533" y="87854"/>
                  </a:lnTo>
                  <a:lnTo>
                    <a:pt x="786870" y="87850"/>
                  </a:lnTo>
                  <a:lnTo>
                    <a:pt x="786892" y="87846"/>
                  </a:lnTo>
                  <a:lnTo>
                    <a:pt x="789585" y="87777"/>
                  </a:lnTo>
                  <a:lnTo>
                    <a:pt x="790980" y="87488"/>
                  </a:lnTo>
                  <a:lnTo>
                    <a:pt x="797468" y="86814"/>
                  </a:lnTo>
                  <a:lnTo>
                    <a:pt x="797986" y="86818"/>
                  </a:lnTo>
                  <a:lnTo>
                    <a:pt x="801919" y="86883"/>
                  </a:lnTo>
                  <a:lnTo>
                    <a:pt x="807341" y="86564"/>
                  </a:lnTo>
                  <a:lnTo>
                    <a:pt x="809253" y="86503"/>
                  </a:lnTo>
                  <a:lnTo>
                    <a:pt x="811321" y="86572"/>
                  </a:lnTo>
                  <a:lnTo>
                    <a:pt x="817313" y="86970"/>
                  </a:lnTo>
                  <a:lnTo>
                    <a:pt x="817611" y="87052"/>
                  </a:lnTo>
                  <a:lnTo>
                    <a:pt x="819001" y="87138"/>
                  </a:lnTo>
                  <a:lnTo>
                    <a:pt x="825442" y="87941"/>
                  </a:lnTo>
                  <a:lnTo>
                    <a:pt x="826465" y="88269"/>
                  </a:lnTo>
                  <a:lnTo>
                    <a:pt x="828555" y="88511"/>
                  </a:lnTo>
                  <a:lnTo>
                    <a:pt x="835444" y="90125"/>
                  </a:lnTo>
                  <a:lnTo>
                    <a:pt x="836347" y="90509"/>
                  </a:lnTo>
                  <a:lnTo>
                    <a:pt x="837383" y="90669"/>
                  </a:lnTo>
                  <a:lnTo>
                    <a:pt x="843889" y="92694"/>
                  </a:lnTo>
                  <a:lnTo>
                    <a:pt x="845201" y="93354"/>
                  </a:lnTo>
                  <a:lnTo>
                    <a:pt x="846233" y="93562"/>
                  </a:lnTo>
                  <a:lnTo>
                    <a:pt x="853118" y="96385"/>
                  </a:lnTo>
                  <a:lnTo>
                    <a:pt x="853468" y="96596"/>
                  </a:lnTo>
                  <a:lnTo>
                    <a:pt x="853701" y="96648"/>
                  </a:lnTo>
                  <a:lnTo>
                    <a:pt x="860966" y="99869"/>
                  </a:lnTo>
                  <a:lnTo>
                    <a:pt x="862918" y="101112"/>
                  </a:lnTo>
                  <a:lnTo>
                    <a:pt x="865020" y="102088"/>
                  </a:lnTo>
                  <a:lnTo>
                    <a:pt x="871085" y="106003"/>
                  </a:lnTo>
                  <a:lnTo>
                    <a:pt x="871176" y="106102"/>
                  </a:lnTo>
                  <a:lnTo>
                    <a:pt x="871366" y="106193"/>
                  </a:lnTo>
                  <a:lnTo>
                    <a:pt x="876477" y="109603"/>
                  </a:lnTo>
                  <a:lnTo>
                    <a:pt x="882435" y="112802"/>
                  </a:lnTo>
                  <a:lnTo>
                    <a:pt x="883397" y="113510"/>
                  </a:lnTo>
                  <a:lnTo>
                    <a:pt x="884369" y="113959"/>
                  </a:lnTo>
                  <a:lnTo>
                    <a:pt x="891638" y="118626"/>
                  </a:lnTo>
                  <a:lnTo>
                    <a:pt x="892191" y="119217"/>
                  </a:lnTo>
                  <a:lnTo>
                    <a:pt x="893391" y="119856"/>
                  </a:lnTo>
                  <a:lnTo>
                    <a:pt x="899754" y="124626"/>
                  </a:lnTo>
                  <a:lnTo>
                    <a:pt x="900173" y="125123"/>
                  </a:lnTo>
                  <a:lnTo>
                    <a:pt x="900941" y="125572"/>
                  </a:lnTo>
                  <a:lnTo>
                    <a:pt x="908915" y="132211"/>
                  </a:lnTo>
                  <a:lnTo>
                    <a:pt x="910046" y="133670"/>
                  </a:lnTo>
                  <a:lnTo>
                    <a:pt x="911695" y="134840"/>
                  </a:lnTo>
                  <a:lnTo>
                    <a:pt x="915965" y="139395"/>
                  </a:lnTo>
                  <a:lnTo>
                    <a:pt x="921637" y="143871"/>
                  </a:lnTo>
                  <a:lnTo>
                    <a:pt x="923890" y="146660"/>
                  </a:lnTo>
                  <a:lnTo>
                    <a:pt x="926684" y="148905"/>
                  </a:lnTo>
                  <a:lnTo>
                    <a:pt x="932878" y="156654"/>
                  </a:lnTo>
                  <a:lnTo>
                    <a:pt x="938594" y="163177"/>
                  </a:lnTo>
                  <a:lnTo>
                    <a:pt x="939410" y="164519"/>
                  </a:lnTo>
                  <a:lnTo>
                    <a:pt x="940265" y="165249"/>
                  </a:lnTo>
                  <a:lnTo>
                    <a:pt x="946041" y="173058"/>
                  </a:lnTo>
                  <a:lnTo>
                    <a:pt x="946757" y="174423"/>
                  </a:lnTo>
                  <a:lnTo>
                    <a:pt x="948009" y="176046"/>
                  </a:lnTo>
                  <a:lnTo>
                    <a:pt x="952969" y="184580"/>
                  </a:lnTo>
                  <a:lnTo>
                    <a:pt x="953367" y="185517"/>
                  </a:lnTo>
                  <a:lnTo>
                    <a:pt x="953880" y="186251"/>
                  </a:lnTo>
                  <a:lnTo>
                    <a:pt x="958020" y="194376"/>
                  </a:lnTo>
                  <a:lnTo>
                    <a:pt x="958189" y="195075"/>
                  </a:lnTo>
                  <a:lnTo>
                    <a:pt x="958849" y="196124"/>
                  </a:lnTo>
                  <a:lnTo>
                    <a:pt x="962596" y="204611"/>
                  </a:lnTo>
                  <a:lnTo>
                    <a:pt x="962929" y="206169"/>
                  </a:lnTo>
                  <a:lnTo>
                    <a:pt x="963960" y="208259"/>
                  </a:lnTo>
                  <a:lnTo>
                    <a:pt x="966356" y="216068"/>
                  </a:lnTo>
                  <a:lnTo>
                    <a:pt x="969762" y="225069"/>
                  </a:lnTo>
                  <a:lnTo>
                    <a:pt x="970078" y="226766"/>
                  </a:lnTo>
                  <a:lnTo>
                    <a:pt x="970859" y="228531"/>
                  </a:lnTo>
                  <a:lnTo>
                    <a:pt x="973626" y="239298"/>
                  </a:lnTo>
                  <a:lnTo>
                    <a:pt x="973881" y="241275"/>
                  </a:lnTo>
                  <a:lnTo>
                    <a:pt x="974269" y="242384"/>
                  </a:lnTo>
                  <a:lnTo>
                    <a:pt x="975914" y="252797"/>
                  </a:lnTo>
                  <a:lnTo>
                    <a:pt x="975918" y="252849"/>
                  </a:lnTo>
                  <a:lnTo>
                    <a:pt x="977835" y="264310"/>
                  </a:lnTo>
                  <a:lnTo>
                    <a:pt x="977960" y="265813"/>
                  </a:lnTo>
                  <a:lnTo>
                    <a:pt x="978107" y="266296"/>
                  </a:lnTo>
                  <a:lnTo>
                    <a:pt x="979273" y="277153"/>
                  </a:lnTo>
                  <a:lnTo>
                    <a:pt x="979368" y="278884"/>
                  </a:lnTo>
                  <a:lnTo>
                    <a:pt x="979428" y="279126"/>
                  </a:lnTo>
                  <a:lnTo>
                    <a:pt x="980007" y="291240"/>
                  </a:lnTo>
                  <a:lnTo>
                    <a:pt x="980045" y="292789"/>
                  </a:lnTo>
                  <a:lnTo>
                    <a:pt x="980041" y="293307"/>
                  </a:lnTo>
                  <a:lnTo>
                    <a:pt x="979838" y="305507"/>
                  </a:lnTo>
                  <a:lnTo>
                    <a:pt x="979838" y="305507"/>
                  </a:lnTo>
                  <a:lnTo>
                    <a:pt x="979635" y="317305"/>
                  </a:lnTo>
                  <a:lnTo>
                    <a:pt x="979635" y="317305"/>
                  </a:lnTo>
                  <a:lnTo>
                    <a:pt x="979458" y="328642"/>
                  </a:lnTo>
                  <a:lnTo>
                    <a:pt x="979394" y="328940"/>
                  </a:lnTo>
                  <a:lnTo>
                    <a:pt x="979014" y="333347"/>
                  </a:lnTo>
                  <a:lnTo>
                    <a:pt x="977326" y="343069"/>
                  </a:lnTo>
                  <a:lnTo>
                    <a:pt x="977002" y="352769"/>
                  </a:lnTo>
                  <a:lnTo>
                    <a:pt x="976920" y="353132"/>
                  </a:lnTo>
                  <a:lnTo>
                    <a:pt x="976704" y="356067"/>
                  </a:lnTo>
                  <a:lnTo>
                    <a:pt x="975029" y="367615"/>
                  </a:lnTo>
                  <a:lnTo>
                    <a:pt x="975025" y="367637"/>
                  </a:lnTo>
                  <a:lnTo>
                    <a:pt x="973449" y="378300"/>
                  </a:lnTo>
                  <a:lnTo>
                    <a:pt x="973078" y="379370"/>
                  </a:lnTo>
                  <a:lnTo>
                    <a:pt x="972849" y="381205"/>
                  </a:lnTo>
                  <a:lnTo>
                    <a:pt x="969987" y="392399"/>
                  </a:lnTo>
                  <a:lnTo>
                    <a:pt x="969128" y="394311"/>
                  </a:lnTo>
                  <a:lnTo>
                    <a:pt x="968821" y="395896"/>
                  </a:lnTo>
                  <a:lnTo>
                    <a:pt x="965117" y="405177"/>
                  </a:lnTo>
                  <a:lnTo>
                    <a:pt x="961789" y="414808"/>
                  </a:lnTo>
                  <a:lnTo>
                    <a:pt x="961327" y="415667"/>
                  </a:lnTo>
                  <a:lnTo>
                    <a:pt x="961198" y="416328"/>
                  </a:lnTo>
                  <a:lnTo>
                    <a:pt x="957191" y="425955"/>
                  </a:lnTo>
                  <a:lnTo>
                    <a:pt x="956630" y="426874"/>
                  </a:lnTo>
                  <a:lnTo>
                    <a:pt x="956496" y="427457"/>
                  </a:lnTo>
                  <a:lnTo>
                    <a:pt x="951614" y="437408"/>
                  </a:lnTo>
                  <a:lnTo>
                    <a:pt x="950712" y="438724"/>
                  </a:lnTo>
                  <a:lnTo>
                    <a:pt x="950077" y="440110"/>
                  </a:lnTo>
                  <a:lnTo>
                    <a:pt x="944504" y="448869"/>
                  </a:lnTo>
                  <a:lnTo>
                    <a:pt x="944202" y="449154"/>
                  </a:lnTo>
                  <a:lnTo>
                    <a:pt x="943887" y="449784"/>
                  </a:lnTo>
                  <a:lnTo>
                    <a:pt x="940580" y="454542"/>
                  </a:lnTo>
                  <a:lnTo>
                    <a:pt x="945216" y="457317"/>
                  </a:lnTo>
                  <a:lnTo>
                    <a:pt x="945838" y="457956"/>
                  </a:lnTo>
                  <a:lnTo>
                    <a:pt x="947293" y="458707"/>
                  </a:lnTo>
                  <a:lnTo>
                    <a:pt x="953462" y="463180"/>
                  </a:lnTo>
                  <a:lnTo>
                    <a:pt x="959782" y="466789"/>
                  </a:lnTo>
                  <a:lnTo>
                    <a:pt x="965558" y="469763"/>
                  </a:lnTo>
                  <a:lnTo>
                    <a:pt x="973989" y="473269"/>
                  </a:lnTo>
                  <a:lnTo>
                    <a:pt x="975862" y="474413"/>
                  </a:lnTo>
                  <a:lnTo>
                    <a:pt x="976821" y="474659"/>
                  </a:lnTo>
                  <a:lnTo>
                    <a:pt x="982031" y="477538"/>
                  </a:lnTo>
                  <a:lnTo>
                    <a:pt x="988407" y="479727"/>
                  </a:lnTo>
                  <a:lnTo>
                    <a:pt x="988770" y="479921"/>
                  </a:lnTo>
                  <a:lnTo>
                    <a:pt x="989068" y="479977"/>
                  </a:lnTo>
                  <a:lnTo>
                    <a:pt x="997167" y="483029"/>
                  </a:lnTo>
                  <a:lnTo>
                    <a:pt x="1003914" y="485455"/>
                  </a:lnTo>
                  <a:lnTo>
                    <a:pt x="1011292" y="487558"/>
                  </a:lnTo>
                  <a:lnTo>
                    <a:pt x="1011754" y="487778"/>
                  </a:lnTo>
                  <a:lnTo>
                    <a:pt x="1012207" y="487847"/>
                  </a:lnTo>
                  <a:lnTo>
                    <a:pt x="1020198" y="490459"/>
                  </a:lnTo>
                  <a:lnTo>
                    <a:pt x="1025956" y="492021"/>
                  </a:lnTo>
                  <a:lnTo>
                    <a:pt x="1032825" y="493450"/>
                  </a:lnTo>
                  <a:lnTo>
                    <a:pt x="1038942" y="494612"/>
                  </a:lnTo>
                  <a:lnTo>
                    <a:pt x="1045646" y="495169"/>
                  </a:lnTo>
                  <a:lnTo>
                    <a:pt x="1045862" y="495229"/>
                  </a:lnTo>
                  <a:lnTo>
                    <a:pt x="1046699" y="495276"/>
                  </a:lnTo>
                  <a:lnTo>
                    <a:pt x="1053753" y="496131"/>
                  </a:lnTo>
                  <a:lnTo>
                    <a:pt x="1059948" y="496071"/>
                  </a:lnTo>
                  <a:lnTo>
                    <a:pt x="1059987" y="496071"/>
                  </a:lnTo>
                  <a:lnTo>
                    <a:pt x="1059987" y="496071"/>
                  </a:lnTo>
                  <a:lnTo>
                    <a:pt x="1066886" y="496015"/>
                  </a:lnTo>
                  <a:lnTo>
                    <a:pt x="1073244" y="495087"/>
                  </a:lnTo>
                  <a:lnTo>
                    <a:pt x="1074345" y="495005"/>
                  </a:lnTo>
                  <a:lnTo>
                    <a:pt x="1074665" y="494910"/>
                  </a:lnTo>
                  <a:lnTo>
                    <a:pt x="1081598" y="494184"/>
                  </a:lnTo>
                  <a:lnTo>
                    <a:pt x="1088708" y="492824"/>
                  </a:lnTo>
                  <a:lnTo>
                    <a:pt x="1089204" y="492773"/>
                  </a:lnTo>
                  <a:lnTo>
                    <a:pt x="1089416" y="492699"/>
                  </a:lnTo>
                  <a:lnTo>
                    <a:pt x="1097894" y="491219"/>
                  </a:lnTo>
                  <a:lnTo>
                    <a:pt x="1103973" y="489893"/>
                  </a:lnTo>
                  <a:lnTo>
                    <a:pt x="1111026" y="487243"/>
                  </a:lnTo>
                  <a:lnTo>
                    <a:pt x="1111398" y="487174"/>
                  </a:lnTo>
                  <a:lnTo>
                    <a:pt x="1111743" y="486984"/>
                  </a:lnTo>
                  <a:lnTo>
                    <a:pt x="1119993" y="484044"/>
                  </a:lnTo>
                  <a:lnTo>
                    <a:pt x="1127435" y="480888"/>
                  </a:lnTo>
                  <a:lnTo>
                    <a:pt x="1127660" y="480841"/>
                  </a:lnTo>
                  <a:lnTo>
                    <a:pt x="1127884" y="480707"/>
                  </a:lnTo>
                  <a:lnTo>
                    <a:pt x="1137088" y="476899"/>
                  </a:lnTo>
                  <a:lnTo>
                    <a:pt x="1144487" y="473415"/>
                  </a:lnTo>
                  <a:lnTo>
                    <a:pt x="1150850" y="470130"/>
                  </a:lnTo>
                  <a:lnTo>
                    <a:pt x="1156605" y="466301"/>
                  </a:lnTo>
                  <a:lnTo>
                    <a:pt x="1164082" y="460840"/>
                  </a:lnTo>
                  <a:lnTo>
                    <a:pt x="1172362" y="454602"/>
                  </a:lnTo>
                  <a:lnTo>
                    <a:pt x="1178954" y="449284"/>
                  </a:lnTo>
                  <a:lnTo>
                    <a:pt x="1186500" y="442817"/>
                  </a:lnTo>
                  <a:lnTo>
                    <a:pt x="1193813" y="436199"/>
                  </a:lnTo>
                  <a:lnTo>
                    <a:pt x="1200211" y="429801"/>
                  </a:lnTo>
                  <a:lnTo>
                    <a:pt x="1206647" y="422795"/>
                  </a:lnTo>
                  <a:lnTo>
                    <a:pt x="1211512" y="416846"/>
                  </a:lnTo>
                  <a:lnTo>
                    <a:pt x="1212190" y="415685"/>
                  </a:lnTo>
                  <a:lnTo>
                    <a:pt x="1211793" y="415387"/>
                  </a:lnTo>
                  <a:lnTo>
                    <a:pt x="1205931" y="408743"/>
                  </a:lnTo>
                  <a:lnTo>
                    <a:pt x="1205331" y="407759"/>
                  </a:lnTo>
                  <a:lnTo>
                    <a:pt x="1204657" y="407210"/>
                  </a:lnTo>
                  <a:lnTo>
                    <a:pt x="1198972" y="399906"/>
                  </a:lnTo>
                  <a:lnTo>
                    <a:pt x="1193809" y="393530"/>
                  </a:lnTo>
                  <a:lnTo>
                    <a:pt x="1193787" y="393495"/>
                  </a:lnTo>
                  <a:lnTo>
                    <a:pt x="1193761" y="393474"/>
                  </a:lnTo>
                  <a:lnTo>
                    <a:pt x="1188361" y="386813"/>
                  </a:lnTo>
                  <a:lnTo>
                    <a:pt x="1187230" y="384818"/>
                  </a:lnTo>
                  <a:lnTo>
                    <a:pt x="1186263" y="383912"/>
                  </a:lnTo>
                  <a:lnTo>
                    <a:pt x="1181743" y="376854"/>
                  </a:lnTo>
                  <a:lnTo>
                    <a:pt x="1176942" y="370339"/>
                  </a:lnTo>
                  <a:lnTo>
                    <a:pt x="1175967" y="368474"/>
                  </a:lnTo>
                  <a:lnTo>
                    <a:pt x="1174356" y="366217"/>
                  </a:lnTo>
                  <a:lnTo>
                    <a:pt x="1170281" y="358450"/>
                  </a:lnTo>
                  <a:lnTo>
                    <a:pt x="1166435" y="351807"/>
                  </a:lnTo>
                  <a:lnTo>
                    <a:pt x="1165999" y="350779"/>
                  </a:lnTo>
                  <a:lnTo>
                    <a:pt x="1165446" y="349980"/>
                  </a:lnTo>
                  <a:lnTo>
                    <a:pt x="1161207" y="341515"/>
                  </a:lnTo>
                  <a:lnTo>
                    <a:pt x="1161043" y="340829"/>
                  </a:lnTo>
                  <a:lnTo>
                    <a:pt x="1160417" y="339823"/>
                  </a:lnTo>
                  <a:lnTo>
                    <a:pt x="1156635" y="331141"/>
                  </a:lnTo>
                  <a:lnTo>
                    <a:pt x="1152715" y="322961"/>
                  </a:lnTo>
                  <a:lnTo>
                    <a:pt x="1152435" y="321722"/>
                  </a:lnTo>
                  <a:lnTo>
                    <a:pt x="1151425" y="319878"/>
                  </a:lnTo>
                  <a:lnTo>
                    <a:pt x="1148493" y="311758"/>
                  </a:lnTo>
                  <a:lnTo>
                    <a:pt x="1145105" y="304985"/>
                  </a:lnTo>
                  <a:lnTo>
                    <a:pt x="1145005" y="304566"/>
                  </a:lnTo>
                  <a:lnTo>
                    <a:pt x="1144625" y="303992"/>
                  </a:lnTo>
                  <a:lnTo>
                    <a:pt x="1140710" y="295569"/>
                  </a:lnTo>
                  <a:lnTo>
                    <a:pt x="1140347" y="293951"/>
                  </a:lnTo>
                  <a:lnTo>
                    <a:pt x="1139147" y="291550"/>
                  </a:lnTo>
                  <a:lnTo>
                    <a:pt x="1136738" y="283879"/>
                  </a:lnTo>
                  <a:lnTo>
                    <a:pt x="1133803" y="276873"/>
                  </a:lnTo>
                  <a:lnTo>
                    <a:pt x="1133777" y="276760"/>
                  </a:lnTo>
                  <a:lnTo>
                    <a:pt x="1133721" y="276670"/>
                  </a:lnTo>
                  <a:lnTo>
                    <a:pt x="1130194" y="268265"/>
                  </a:lnTo>
                  <a:lnTo>
                    <a:pt x="1129844" y="266538"/>
                  </a:lnTo>
                  <a:lnTo>
                    <a:pt x="1128843" y="264401"/>
                  </a:lnTo>
                  <a:lnTo>
                    <a:pt x="1126477" y="256004"/>
                  </a:lnTo>
                  <a:lnTo>
                    <a:pt x="1126468" y="255948"/>
                  </a:lnTo>
                  <a:lnTo>
                    <a:pt x="1123818" y="246883"/>
                  </a:lnTo>
                  <a:lnTo>
                    <a:pt x="1123813" y="246861"/>
                  </a:lnTo>
                  <a:lnTo>
                    <a:pt x="1121297" y="238974"/>
                  </a:lnTo>
                  <a:lnTo>
                    <a:pt x="1120878" y="236328"/>
                  </a:lnTo>
                  <a:lnTo>
                    <a:pt x="1120174" y="234359"/>
                  </a:lnTo>
                  <a:lnTo>
                    <a:pt x="1119186" y="228428"/>
                  </a:lnTo>
                  <a:lnTo>
                    <a:pt x="1117070" y="223278"/>
                  </a:lnTo>
                  <a:lnTo>
                    <a:pt x="1116449" y="220143"/>
                  </a:lnTo>
                  <a:lnTo>
                    <a:pt x="1115071" y="216288"/>
                  </a:lnTo>
                  <a:lnTo>
                    <a:pt x="1113526" y="207050"/>
                  </a:lnTo>
                  <a:lnTo>
                    <a:pt x="1113522" y="207011"/>
                  </a:lnTo>
                  <a:lnTo>
                    <a:pt x="1112037" y="198874"/>
                  </a:lnTo>
                  <a:lnTo>
                    <a:pt x="1111933" y="197738"/>
                  </a:lnTo>
                  <a:lnTo>
                    <a:pt x="1111786" y="197294"/>
                  </a:lnTo>
                  <a:lnTo>
                    <a:pt x="1110780" y="189933"/>
                  </a:lnTo>
                  <a:lnTo>
                    <a:pt x="1109459" y="184006"/>
                  </a:lnTo>
                  <a:lnTo>
                    <a:pt x="1109157" y="181334"/>
                  </a:lnTo>
                  <a:lnTo>
                    <a:pt x="1108842" y="180276"/>
                  </a:lnTo>
                  <a:lnTo>
                    <a:pt x="1107974" y="172182"/>
                  </a:lnTo>
                  <a:lnTo>
                    <a:pt x="1107815" y="169229"/>
                  </a:lnTo>
                  <a:lnTo>
                    <a:pt x="1107789" y="169100"/>
                  </a:lnTo>
                  <a:lnTo>
                    <a:pt x="1107711" y="163414"/>
                  </a:lnTo>
                  <a:lnTo>
                    <a:pt x="1107158" y="159037"/>
                  </a:lnTo>
                  <a:lnTo>
                    <a:pt x="1106895" y="154918"/>
                  </a:lnTo>
                  <a:lnTo>
                    <a:pt x="1106895" y="154918"/>
                  </a:lnTo>
                  <a:lnTo>
                    <a:pt x="1107042" y="151897"/>
                  </a:lnTo>
                  <a:lnTo>
                    <a:pt x="1107780" y="144105"/>
                  </a:lnTo>
                  <a:lnTo>
                    <a:pt x="1108143" y="138303"/>
                  </a:lnTo>
                  <a:lnTo>
                    <a:pt x="1108143" y="138298"/>
                  </a:lnTo>
                  <a:lnTo>
                    <a:pt x="1108527" y="131745"/>
                  </a:lnTo>
                  <a:lnTo>
                    <a:pt x="1108877" y="130390"/>
                  </a:lnTo>
                  <a:lnTo>
                    <a:pt x="1109421" y="125969"/>
                  </a:lnTo>
                  <a:lnTo>
                    <a:pt x="1111039" y="119463"/>
                  </a:lnTo>
                  <a:lnTo>
                    <a:pt x="1112222" y="116800"/>
                  </a:lnTo>
                  <a:lnTo>
                    <a:pt x="1112619" y="114853"/>
                  </a:lnTo>
                  <a:lnTo>
                    <a:pt x="1115058" y="109150"/>
                  </a:lnTo>
                  <a:lnTo>
                    <a:pt x="1115084" y="109103"/>
                  </a:lnTo>
                  <a:lnTo>
                    <a:pt x="1116993" y="104682"/>
                  </a:lnTo>
                  <a:lnTo>
                    <a:pt x="1117990" y="103089"/>
                  </a:lnTo>
                  <a:lnTo>
                    <a:pt x="1118836" y="101142"/>
                  </a:lnTo>
                  <a:lnTo>
                    <a:pt x="1121271" y="97071"/>
                  </a:lnTo>
                  <a:lnTo>
                    <a:pt x="1122630" y="95750"/>
                  </a:lnTo>
                  <a:lnTo>
                    <a:pt x="1124413" y="92763"/>
                  </a:lnTo>
                  <a:lnTo>
                    <a:pt x="1127539" y="89145"/>
                  </a:lnTo>
                  <a:lnTo>
                    <a:pt x="1129119" y="87949"/>
                  </a:lnTo>
                  <a:lnTo>
                    <a:pt x="1130323" y="86309"/>
                  </a:lnTo>
                  <a:lnTo>
                    <a:pt x="1134221" y="82799"/>
                  </a:lnTo>
                  <a:lnTo>
                    <a:pt x="1134360" y="82713"/>
                  </a:lnTo>
                  <a:lnTo>
                    <a:pt x="1134494" y="82553"/>
                  </a:lnTo>
                  <a:lnTo>
                    <a:pt x="1142104" y="77567"/>
                  </a:lnTo>
                  <a:lnTo>
                    <a:pt x="1145411" y="76013"/>
                  </a:lnTo>
                  <a:lnTo>
                    <a:pt x="1145415" y="76009"/>
                  </a:lnTo>
                  <a:lnTo>
                    <a:pt x="1148606" y="74407"/>
                  </a:lnTo>
                  <a:lnTo>
                    <a:pt x="1149633" y="74165"/>
                  </a:lnTo>
                  <a:lnTo>
                    <a:pt x="1151226" y="73229"/>
                  </a:lnTo>
                  <a:lnTo>
                    <a:pt x="1154939" y="71735"/>
                  </a:lnTo>
                  <a:lnTo>
                    <a:pt x="1156031" y="71523"/>
                  </a:lnTo>
                  <a:lnTo>
                    <a:pt x="1157248" y="70902"/>
                  </a:lnTo>
                  <a:lnTo>
                    <a:pt x="1162109" y="69335"/>
                  </a:lnTo>
                  <a:lnTo>
                    <a:pt x="1172198" y="67720"/>
                  </a:lnTo>
                  <a:lnTo>
                    <a:pt x="1173303" y="67720"/>
                  </a:lnTo>
                  <a:lnTo>
                    <a:pt x="1173920" y="67599"/>
                  </a:lnTo>
                  <a:lnTo>
                    <a:pt x="1180443" y="66934"/>
                  </a:lnTo>
                  <a:lnTo>
                    <a:pt x="1185157" y="66934"/>
                  </a:lnTo>
                  <a:lnTo>
                    <a:pt x="1185714" y="66943"/>
                  </a:lnTo>
                  <a:lnTo>
                    <a:pt x="1189669" y="67008"/>
                  </a:lnTo>
                  <a:lnTo>
                    <a:pt x="1190040" y="67090"/>
                  </a:lnTo>
                  <a:lnTo>
                    <a:pt x="1194836" y="67522"/>
                  </a:lnTo>
                  <a:lnTo>
                    <a:pt x="1199356" y="68337"/>
                  </a:lnTo>
                  <a:lnTo>
                    <a:pt x="1199382" y="68350"/>
                  </a:lnTo>
                  <a:lnTo>
                    <a:pt x="1203677" y="69123"/>
                  </a:lnTo>
                  <a:lnTo>
                    <a:pt x="1204696" y="69507"/>
                  </a:lnTo>
                  <a:lnTo>
                    <a:pt x="1206185" y="69706"/>
                  </a:lnTo>
                  <a:lnTo>
                    <a:pt x="1210731" y="70941"/>
                  </a:lnTo>
                  <a:lnTo>
                    <a:pt x="1210822" y="70984"/>
                  </a:lnTo>
                  <a:lnTo>
                    <a:pt x="1210878" y="70988"/>
                  </a:lnTo>
                  <a:lnTo>
                    <a:pt x="1216602" y="72620"/>
                  </a:lnTo>
                  <a:lnTo>
                    <a:pt x="1219296" y="73906"/>
                  </a:lnTo>
                  <a:lnTo>
                    <a:pt x="1221014" y="74282"/>
                  </a:lnTo>
                  <a:lnTo>
                    <a:pt x="1225909" y="76535"/>
                  </a:lnTo>
                  <a:lnTo>
                    <a:pt x="1231021" y="78716"/>
                  </a:lnTo>
                  <a:lnTo>
                    <a:pt x="1232484" y="79626"/>
                  </a:lnTo>
                  <a:lnTo>
                    <a:pt x="1234349" y="80416"/>
                  </a:lnTo>
                  <a:lnTo>
                    <a:pt x="1238368" y="82760"/>
                  </a:lnTo>
                  <a:lnTo>
                    <a:pt x="1244451" y="85877"/>
                  </a:lnTo>
                  <a:lnTo>
                    <a:pt x="1245064" y="86313"/>
                  </a:lnTo>
                  <a:lnTo>
                    <a:pt x="1245750" y="86603"/>
                  </a:lnTo>
                  <a:lnTo>
                    <a:pt x="1251841" y="90138"/>
                  </a:lnTo>
                  <a:lnTo>
                    <a:pt x="1251850" y="90147"/>
                  </a:lnTo>
                  <a:lnTo>
                    <a:pt x="1258343" y="93846"/>
                  </a:lnTo>
                  <a:lnTo>
                    <a:pt x="1259690" y="94878"/>
                  </a:lnTo>
                  <a:lnTo>
                    <a:pt x="1260864" y="95470"/>
                  </a:lnTo>
                  <a:lnTo>
                    <a:pt x="1266256" y="99286"/>
                  </a:lnTo>
                  <a:lnTo>
                    <a:pt x="1272140" y="103067"/>
                  </a:lnTo>
                  <a:lnTo>
                    <a:pt x="1274013" y="105075"/>
                  </a:lnTo>
                  <a:lnTo>
                    <a:pt x="1277588" y="107505"/>
                  </a:lnTo>
                  <a:lnTo>
                    <a:pt x="1281568" y="111524"/>
                  </a:lnTo>
                  <a:lnTo>
                    <a:pt x="1285764" y="114684"/>
                  </a:lnTo>
                  <a:lnTo>
                    <a:pt x="1287512" y="116778"/>
                  </a:lnTo>
                  <a:lnTo>
                    <a:pt x="1290163" y="118695"/>
                  </a:lnTo>
                  <a:lnTo>
                    <a:pt x="1296539" y="125637"/>
                  </a:lnTo>
                  <a:lnTo>
                    <a:pt x="1297424" y="127044"/>
                  </a:lnTo>
                  <a:lnTo>
                    <a:pt x="1300861" y="131512"/>
                  </a:lnTo>
                  <a:lnTo>
                    <a:pt x="1305095" y="138821"/>
                  </a:lnTo>
                  <a:lnTo>
                    <a:pt x="1305113" y="138855"/>
                  </a:lnTo>
                  <a:lnTo>
                    <a:pt x="1310056" y="147208"/>
                  </a:lnTo>
                  <a:lnTo>
                    <a:pt x="1310444" y="148119"/>
                  </a:lnTo>
                  <a:lnTo>
                    <a:pt x="1310971" y="148853"/>
                  </a:lnTo>
                  <a:lnTo>
                    <a:pt x="1315201" y="156922"/>
                  </a:lnTo>
                  <a:lnTo>
                    <a:pt x="1315443" y="157880"/>
                  </a:lnTo>
                  <a:lnTo>
                    <a:pt x="1316402" y="159443"/>
                  </a:lnTo>
                  <a:lnTo>
                    <a:pt x="1319855" y="167477"/>
                  </a:lnTo>
                  <a:lnTo>
                    <a:pt x="1319972" y="168033"/>
                  </a:lnTo>
                  <a:lnTo>
                    <a:pt x="1320343" y="168677"/>
                  </a:lnTo>
                  <a:lnTo>
                    <a:pt x="1323797" y="177488"/>
                  </a:lnTo>
                  <a:lnTo>
                    <a:pt x="1324280" y="180000"/>
                  </a:lnTo>
                  <a:lnTo>
                    <a:pt x="1325411" y="182784"/>
                  </a:lnTo>
                  <a:lnTo>
                    <a:pt x="1327332" y="191595"/>
                  </a:lnTo>
                  <a:lnTo>
                    <a:pt x="1327336" y="191621"/>
                  </a:lnTo>
                  <a:lnTo>
                    <a:pt x="1329525" y="200713"/>
                  </a:lnTo>
                  <a:lnTo>
                    <a:pt x="1330004" y="204676"/>
                  </a:lnTo>
                  <a:lnTo>
                    <a:pt x="1330389" y="206070"/>
                  </a:lnTo>
                  <a:lnTo>
                    <a:pt x="1331166" y="215770"/>
                  </a:lnTo>
                  <a:lnTo>
                    <a:pt x="1331200" y="216604"/>
                  </a:lnTo>
                  <a:lnTo>
                    <a:pt x="1331230" y="216720"/>
                  </a:lnTo>
                  <a:lnTo>
                    <a:pt x="1331809" y="227249"/>
                  </a:lnTo>
                  <a:lnTo>
                    <a:pt x="1331861" y="229157"/>
                  </a:lnTo>
                  <a:lnTo>
                    <a:pt x="1331856" y="229770"/>
                  </a:lnTo>
                  <a:lnTo>
                    <a:pt x="1331653" y="240796"/>
                  </a:lnTo>
                  <a:lnTo>
                    <a:pt x="1331653" y="240796"/>
                  </a:lnTo>
                  <a:lnTo>
                    <a:pt x="1331451" y="252534"/>
                  </a:lnTo>
                  <a:lnTo>
                    <a:pt x="1331425" y="252659"/>
                  </a:lnTo>
                  <a:lnTo>
                    <a:pt x="1331321" y="254908"/>
                  </a:lnTo>
                  <a:lnTo>
                    <a:pt x="1330440" y="264651"/>
                  </a:lnTo>
                  <a:lnTo>
                    <a:pt x="1330009" y="276368"/>
                  </a:lnTo>
                  <a:lnTo>
                    <a:pt x="1329879" y="276925"/>
                  </a:lnTo>
                  <a:lnTo>
                    <a:pt x="1329555" y="280667"/>
                  </a:lnTo>
                  <a:lnTo>
                    <a:pt x="1327682" y="291507"/>
                  </a:lnTo>
                  <a:lnTo>
                    <a:pt x="1326499" y="302347"/>
                  </a:lnTo>
                  <a:lnTo>
                    <a:pt x="1326266" y="303111"/>
                  </a:lnTo>
                  <a:lnTo>
                    <a:pt x="1326076" y="305028"/>
                  </a:lnTo>
                  <a:lnTo>
                    <a:pt x="1323291" y="318985"/>
                  </a:lnTo>
                  <a:lnTo>
                    <a:pt x="1323166" y="319308"/>
                  </a:lnTo>
                  <a:lnTo>
                    <a:pt x="1323110" y="319783"/>
                  </a:lnTo>
                  <a:lnTo>
                    <a:pt x="1320317" y="331784"/>
                  </a:lnTo>
                  <a:lnTo>
                    <a:pt x="1319769" y="333067"/>
                  </a:lnTo>
                  <a:lnTo>
                    <a:pt x="1319544" y="334444"/>
                  </a:lnTo>
                  <a:lnTo>
                    <a:pt x="1315206" y="347494"/>
                  </a:lnTo>
                  <a:lnTo>
                    <a:pt x="1311420" y="359625"/>
                  </a:lnTo>
                  <a:lnTo>
                    <a:pt x="1311174" y="360121"/>
                  </a:lnTo>
                  <a:lnTo>
                    <a:pt x="1311096" y="360566"/>
                  </a:lnTo>
                  <a:lnTo>
                    <a:pt x="1306701" y="372964"/>
                  </a:lnTo>
                  <a:lnTo>
                    <a:pt x="1306537" y="373266"/>
                  </a:lnTo>
                  <a:lnTo>
                    <a:pt x="1306499" y="373495"/>
                  </a:lnTo>
                  <a:lnTo>
                    <a:pt x="1302194" y="384749"/>
                  </a:lnTo>
                  <a:lnTo>
                    <a:pt x="1301327" y="386256"/>
                  </a:lnTo>
                  <a:lnTo>
                    <a:pt x="1301111" y="387193"/>
                  </a:lnTo>
                  <a:lnTo>
                    <a:pt x="1295628" y="398404"/>
                  </a:lnTo>
                  <a:lnTo>
                    <a:pt x="1295356" y="399038"/>
                  </a:lnTo>
                  <a:lnTo>
                    <a:pt x="1297761" y="400359"/>
                  </a:lnTo>
                  <a:lnTo>
                    <a:pt x="1304824" y="403183"/>
                  </a:lnTo>
                  <a:lnTo>
                    <a:pt x="1306179" y="403986"/>
                  </a:lnTo>
                  <a:lnTo>
                    <a:pt x="1307008" y="404180"/>
                  </a:lnTo>
                  <a:lnTo>
                    <a:pt x="1313121" y="407232"/>
                  </a:lnTo>
                  <a:lnTo>
                    <a:pt x="1319674" y="409542"/>
                  </a:lnTo>
                  <a:lnTo>
                    <a:pt x="1328550" y="412374"/>
                  </a:lnTo>
                  <a:lnTo>
                    <a:pt x="1335785" y="414437"/>
                  </a:lnTo>
                  <a:lnTo>
                    <a:pt x="1342157" y="416021"/>
                  </a:lnTo>
                  <a:lnTo>
                    <a:pt x="1349621" y="417442"/>
                  </a:lnTo>
                  <a:lnTo>
                    <a:pt x="1350924" y="417942"/>
                  </a:lnTo>
                  <a:lnTo>
                    <a:pt x="1352617" y="418188"/>
                  </a:lnTo>
                  <a:lnTo>
                    <a:pt x="1358211" y="419863"/>
                  </a:lnTo>
                  <a:lnTo>
                    <a:pt x="1364242" y="420723"/>
                  </a:lnTo>
                  <a:lnTo>
                    <a:pt x="1365507" y="421150"/>
                  </a:lnTo>
                  <a:lnTo>
                    <a:pt x="1367674" y="421431"/>
                  </a:lnTo>
                  <a:lnTo>
                    <a:pt x="1373118" y="422855"/>
                  </a:lnTo>
                  <a:lnTo>
                    <a:pt x="1379261" y="423624"/>
                  </a:lnTo>
                  <a:lnTo>
                    <a:pt x="1385974" y="423956"/>
                  </a:lnTo>
                  <a:lnTo>
                    <a:pt x="1386155" y="424003"/>
                  </a:lnTo>
                  <a:lnTo>
                    <a:pt x="1387329" y="424060"/>
                  </a:lnTo>
                  <a:lnTo>
                    <a:pt x="1394901" y="424776"/>
                  </a:lnTo>
                  <a:lnTo>
                    <a:pt x="1401217" y="425091"/>
                  </a:lnTo>
                  <a:lnTo>
                    <a:pt x="1425034" y="425091"/>
                  </a:lnTo>
                  <a:lnTo>
                    <a:pt x="1431923" y="424703"/>
                  </a:lnTo>
                  <a:lnTo>
                    <a:pt x="1440333" y="423969"/>
                  </a:lnTo>
                  <a:lnTo>
                    <a:pt x="1441179" y="423930"/>
                  </a:lnTo>
                  <a:lnTo>
                    <a:pt x="1441313" y="423895"/>
                  </a:lnTo>
                  <a:lnTo>
                    <a:pt x="1447754" y="423511"/>
                  </a:lnTo>
                  <a:lnTo>
                    <a:pt x="1453133" y="422570"/>
                  </a:lnTo>
                  <a:lnTo>
                    <a:pt x="1459323" y="420546"/>
                  </a:lnTo>
                  <a:lnTo>
                    <a:pt x="1460221" y="420399"/>
                  </a:lnTo>
                  <a:lnTo>
                    <a:pt x="1460972" y="420049"/>
                  </a:lnTo>
                  <a:lnTo>
                    <a:pt x="1470940" y="417291"/>
                  </a:lnTo>
                  <a:lnTo>
                    <a:pt x="1471018" y="417278"/>
                  </a:lnTo>
                  <a:lnTo>
                    <a:pt x="1471031" y="417273"/>
                  </a:lnTo>
                  <a:lnTo>
                    <a:pt x="1477800" y="415365"/>
                  </a:lnTo>
                  <a:lnTo>
                    <a:pt x="1485173" y="412287"/>
                  </a:lnTo>
                  <a:lnTo>
                    <a:pt x="1486792" y="411959"/>
                  </a:lnTo>
                  <a:lnTo>
                    <a:pt x="1488769" y="411014"/>
                  </a:lnTo>
                  <a:lnTo>
                    <a:pt x="1494308" y="409395"/>
                  </a:lnTo>
                  <a:lnTo>
                    <a:pt x="1499294" y="406442"/>
                  </a:lnTo>
                  <a:lnTo>
                    <a:pt x="1500727" y="405825"/>
                  </a:lnTo>
                  <a:lnTo>
                    <a:pt x="1501863" y="405065"/>
                  </a:lnTo>
                  <a:lnTo>
                    <a:pt x="1511287" y="400523"/>
                  </a:lnTo>
                  <a:lnTo>
                    <a:pt x="1517184" y="397031"/>
                  </a:lnTo>
                  <a:lnTo>
                    <a:pt x="1525084" y="391104"/>
                  </a:lnTo>
                  <a:lnTo>
                    <a:pt x="1526146" y="390543"/>
                  </a:lnTo>
                  <a:lnTo>
                    <a:pt x="1526629" y="390012"/>
                  </a:lnTo>
                  <a:lnTo>
                    <a:pt x="1534020" y="385082"/>
                  </a:lnTo>
                  <a:lnTo>
                    <a:pt x="1541199" y="378524"/>
                  </a:lnTo>
                  <a:lnTo>
                    <a:pt x="1541579" y="378287"/>
                  </a:lnTo>
                  <a:lnTo>
                    <a:pt x="1541812" y="377980"/>
                  </a:lnTo>
                  <a:lnTo>
                    <a:pt x="1543439" y="376564"/>
                  </a:lnTo>
                  <a:lnTo>
                    <a:pt x="1540297" y="372524"/>
                  </a:lnTo>
                  <a:lnTo>
                    <a:pt x="1534460" y="365591"/>
                  </a:lnTo>
                  <a:lnTo>
                    <a:pt x="1532945" y="363013"/>
                  </a:lnTo>
                  <a:lnTo>
                    <a:pt x="1531753" y="361865"/>
                  </a:lnTo>
                  <a:lnTo>
                    <a:pt x="1526724" y="353749"/>
                  </a:lnTo>
                  <a:lnTo>
                    <a:pt x="1526465" y="353171"/>
                  </a:lnTo>
                  <a:lnTo>
                    <a:pt x="1526085" y="352674"/>
                  </a:lnTo>
                  <a:lnTo>
                    <a:pt x="1522321" y="346091"/>
                  </a:lnTo>
                  <a:lnTo>
                    <a:pt x="1517671" y="339892"/>
                  </a:lnTo>
                  <a:lnTo>
                    <a:pt x="1517127" y="338869"/>
                  </a:lnTo>
                  <a:lnTo>
                    <a:pt x="1516614" y="338398"/>
                  </a:lnTo>
                  <a:lnTo>
                    <a:pt x="1511183" y="330261"/>
                  </a:lnTo>
                  <a:lnTo>
                    <a:pt x="1510605" y="329056"/>
                  </a:lnTo>
                  <a:lnTo>
                    <a:pt x="1509732" y="327878"/>
                  </a:lnTo>
                  <a:lnTo>
                    <a:pt x="1505493" y="320180"/>
                  </a:lnTo>
                  <a:lnTo>
                    <a:pt x="1505489" y="320163"/>
                  </a:lnTo>
                  <a:lnTo>
                    <a:pt x="1501030" y="312367"/>
                  </a:lnTo>
                  <a:lnTo>
                    <a:pt x="1501012" y="312328"/>
                  </a:lnTo>
                  <a:lnTo>
                    <a:pt x="1496795" y="305054"/>
                  </a:lnTo>
                  <a:lnTo>
                    <a:pt x="1496074" y="303344"/>
                  </a:lnTo>
                  <a:lnTo>
                    <a:pt x="1495262" y="302075"/>
                  </a:lnTo>
                  <a:lnTo>
                    <a:pt x="1492357" y="295630"/>
                  </a:lnTo>
                  <a:lnTo>
                    <a:pt x="1488938" y="289733"/>
                  </a:lnTo>
                  <a:lnTo>
                    <a:pt x="1488027" y="287579"/>
                  </a:lnTo>
                  <a:lnTo>
                    <a:pt x="1487103" y="286059"/>
                  </a:lnTo>
                  <a:lnTo>
                    <a:pt x="1484038" y="278798"/>
                  </a:lnTo>
                  <a:lnTo>
                    <a:pt x="1483580" y="276571"/>
                  </a:lnTo>
                  <a:lnTo>
                    <a:pt x="1482363" y="273708"/>
                  </a:lnTo>
                  <a:lnTo>
                    <a:pt x="1480649" y="266529"/>
                  </a:lnTo>
                  <a:lnTo>
                    <a:pt x="1478331" y="259277"/>
                  </a:lnTo>
                  <a:lnTo>
                    <a:pt x="1478331" y="259272"/>
                  </a:lnTo>
                  <a:lnTo>
                    <a:pt x="1475870" y="252266"/>
                  </a:lnTo>
                  <a:lnTo>
                    <a:pt x="1475443" y="249788"/>
                  </a:lnTo>
                  <a:lnTo>
                    <a:pt x="1474601" y="247573"/>
                  </a:lnTo>
                  <a:lnTo>
                    <a:pt x="1473323" y="240882"/>
                  </a:lnTo>
                  <a:lnTo>
                    <a:pt x="1471497" y="234821"/>
                  </a:lnTo>
                  <a:lnTo>
                    <a:pt x="1471117" y="232278"/>
                  </a:lnTo>
                  <a:lnTo>
                    <a:pt x="1470513" y="230556"/>
                  </a:lnTo>
                  <a:lnTo>
                    <a:pt x="1468967" y="220921"/>
                  </a:lnTo>
                  <a:lnTo>
                    <a:pt x="1468916" y="220256"/>
                  </a:lnTo>
                  <a:lnTo>
                    <a:pt x="1468838" y="220023"/>
                  </a:lnTo>
                  <a:lnTo>
                    <a:pt x="1467677" y="211548"/>
                  </a:lnTo>
                  <a:lnTo>
                    <a:pt x="1467586" y="210202"/>
                  </a:lnTo>
                  <a:lnTo>
                    <a:pt x="1467491" y="209869"/>
                  </a:lnTo>
                  <a:lnTo>
                    <a:pt x="1466766" y="201568"/>
                  </a:lnTo>
                  <a:lnTo>
                    <a:pt x="1465712" y="193870"/>
                  </a:lnTo>
                  <a:lnTo>
                    <a:pt x="1465410" y="189484"/>
                  </a:lnTo>
                  <a:lnTo>
                    <a:pt x="1465410" y="181554"/>
                  </a:lnTo>
                  <a:lnTo>
                    <a:pt x="1465052" y="173693"/>
                  </a:lnTo>
                  <a:lnTo>
                    <a:pt x="1465017" y="172204"/>
                  </a:lnTo>
                  <a:lnTo>
                    <a:pt x="1465017" y="163954"/>
                  </a:lnTo>
                  <a:lnTo>
                    <a:pt x="1465078" y="162020"/>
                  </a:lnTo>
                  <a:lnTo>
                    <a:pt x="1465566" y="154085"/>
                  </a:lnTo>
                  <a:lnTo>
                    <a:pt x="1465691" y="146159"/>
                  </a:lnTo>
                  <a:lnTo>
                    <a:pt x="1465743" y="145918"/>
                  </a:lnTo>
                  <a:lnTo>
                    <a:pt x="1466041" y="142015"/>
                  </a:lnTo>
                  <a:lnTo>
                    <a:pt x="1467025" y="135522"/>
                  </a:lnTo>
                  <a:lnTo>
                    <a:pt x="1467085" y="129448"/>
                  </a:lnTo>
                  <a:lnTo>
                    <a:pt x="1467102" y="129379"/>
                  </a:lnTo>
                  <a:lnTo>
                    <a:pt x="1467189" y="127281"/>
                  </a:lnTo>
                  <a:lnTo>
                    <a:pt x="1467836" y="119299"/>
                  </a:lnTo>
                  <a:lnTo>
                    <a:pt x="1467931" y="118963"/>
                  </a:lnTo>
                  <a:lnTo>
                    <a:pt x="1468018" y="117689"/>
                  </a:lnTo>
                  <a:lnTo>
                    <a:pt x="1469075" y="110039"/>
                  </a:lnTo>
                  <a:lnTo>
                    <a:pt x="1469304" y="109353"/>
                  </a:lnTo>
                  <a:lnTo>
                    <a:pt x="1469451" y="107954"/>
                  </a:lnTo>
                  <a:lnTo>
                    <a:pt x="1470932" y="101039"/>
                  </a:lnTo>
                  <a:lnTo>
                    <a:pt x="1471657" y="99264"/>
                  </a:lnTo>
                  <a:lnTo>
                    <a:pt x="1471968" y="97434"/>
                  </a:lnTo>
                  <a:lnTo>
                    <a:pt x="1473643" y="92655"/>
                  </a:lnTo>
                  <a:lnTo>
                    <a:pt x="1474869" y="87440"/>
                  </a:lnTo>
                  <a:lnTo>
                    <a:pt x="1475387" y="86231"/>
                  </a:lnTo>
                  <a:lnTo>
                    <a:pt x="1475598" y="84928"/>
                  </a:lnTo>
                  <a:lnTo>
                    <a:pt x="1477627" y="78815"/>
                  </a:lnTo>
                  <a:lnTo>
                    <a:pt x="1478927" y="76337"/>
                  </a:lnTo>
                  <a:lnTo>
                    <a:pt x="1479259" y="74934"/>
                  </a:lnTo>
                  <a:lnTo>
                    <a:pt x="1482091" y="69257"/>
                  </a:lnTo>
                  <a:lnTo>
                    <a:pt x="1482385" y="68834"/>
                  </a:lnTo>
                  <a:lnTo>
                    <a:pt x="1482445" y="68597"/>
                  </a:lnTo>
                  <a:lnTo>
                    <a:pt x="1485277" y="63326"/>
                  </a:lnTo>
                  <a:lnTo>
                    <a:pt x="1485298" y="63295"/>
                  </a:lnTo>
                  <a:lnTo>
                    <a:pt x="1488027" y="58219"/>
                  </a:lnTo>
                  <a:lnTo>
                    <a:pt x="1492892" y="51575"/>
                  </a:lnTo>
                  <a:lnTo>
                    <a:pt x="1493911" y="50763"/>
                  </a:lnTo>
                  <a:lnTo>
                    <a:pt x="1494351" y="50150"/>
                  </a:lnTo>
                  <a:lnTo>
                    <a:pt x="1499044" y="45850"/>
                  </a:lnTo>
                  <a:lnTo>
                    <a:pt x="1499186" y="45760"/>
                  </a:lnTo>
                  <a:lnTo>
                    <a:pt x="1499277" y="45639"/>
                  </a:lnTo>
                  <a:lnTo>
                    <a:pt x="1502596" y="42652"/>
                  </a:lnTo>
                  <a:lnTo>
                    <a:pt x="1505938" y="39306"/>
                  </a:lnTo>
                  <a:lnTo>
                    <a:pt x="1507052" y="38559"/>
                  </a:lnTo>
                  <a:lnTo>
                    <a:pt x="1507768" y="37618"/>
                  </a:lnTo>
                  <a:lnTo>
                    <a:pt x="1512396" y="33672"/>
                  </a:lnTo>
                  <a:lnTo>
                    <a:pt x="1512599" y="33551"/>
                  </a:lnTo>
                  <a:lnTo>
                    <a:pt x="1512793" y="33336"/>
                  </a:lnTo>
                  <a:lnTo>
                    <a:pt x="1520719" y="28557"/>
                  </a:lnTo>
                  <a:lnTo>
                    <a:pt x="1523003" y="27603"/>
                  </a:lnTo>
                  <a:lnTo>
                    <a:pt x="1525701" y="25897"/>
                  </a:lnTo>
                  <a:lnTo>
                    <a:pt x="1526228" y="25656"/>
                  </a:lnTo>
                  <a:lnTo>
                    <a:pt x="1526430" y="25448"/>
                  </a:lnTo>
                  <a:lnTo>
                    <a:pt x="1532185" y="21995"/>
                  </a:lnTo>
                  <a:lnTo>
                    <a:pt x="1536606" y="20061"/>
                  </a:lnTo>
                  <a:lnTo>
                    <a:pt x="1538553" y="19051"/>
                  </a:lnTo>
                  <a:lnTo>
                    <a:pt x="1541160" y="18174"/>
                  </a:lnTo>
                  <a:lnTo>
                    <a:pt x="1544471" y="16517"/>
                  </a:lnTo>
                  <a:lnTo>
                    <a:pt x="1546055" y="16137"/>
                  </a:lnTo>
                  <a:lnTo>
                    <a:pt x="1548766" y="14729"/>
                  </a:lnTo>
                  <a:lnTo>
                    <a:pt x="1554439" y="12830"/>
                  </a:lnTo>
                  <a:lnTo>
                    <a:pt x="1556373" y="12511"/>
                  </a:lnTo>
                  <a:lnTo>
                    <a:pt x="1558013" y="11850"/>
                  </a:lnTo>
                  <a:lnTo>
                    <a:pt x="1563302" y="10710"/>
                  </a:lnTo>
                  <a:lnTo>
                    <a:pt x="1563353" y="10702"/>
                  </a:lnTo>
                  <a:lnTo>
                    <a:pt x="1568413" y="9549"/>
                  </a:lnTo>
                  <a:lnTo>
                    <a:pt x="1569440" y="9433"/>
                  </a:lnTo>
                  <a:lnTo>
                    <a:pt x="1569980" y="9230"/>
                  </a:lnTo>
                  <a:lnTo>
                    <a:pt x="1573438" y="8599"/>
                  </a:lnTo>
                  <a:lnTo>
                    <a:pt x="1576650" y="7740"/>
                  </a:lnTo>
                  <a:lnTo>
                    <a:pt x="1583665" y="6799"/>
                  </a:lnTo>
                  <a:lnTo>
                    <a:pt x="1584481" y="6622"/>
                  </a:lnTo>
                  <a:lnTo>
                    <a:pt x="1590339" y="6523"/>
                  </a:lnTo>
                  <a:lnTo>
                    <a:pt x="1590913" y="6519"/>
                  </a:lnTo>
                  <a:lnTo>
                    <a:pt x="1596020" y="6519"/>
                  </a:lnTo>
                  <a:lnTo>
                    <a:pt x="1606320" y="8232"/>
                  </a:lnTo>
                  <a:lnTo>
                    <a:pt x="1609420" y="9294"/>
                  </a:lnTo>
                  <a:lnTo>
                    <a:pt x="1612994" y="10179"/>
                  </a:lnTo>
                  <a:lnTo>
                    <a:pt x="1613707" y="10495"/>
                  </a:lnTo>
                  <a:lnTo>
                    <a:pt x="1614501" y="10615"/>
                  </a:lnTo>
                  <a:lnTo>
                    <a:pt x="1619470" y="12152"/>
                  </a:lnTo>
                  <a:lnTo>
                    <a:pt x="1623238" y="14047"/>
                  </a:lnTo>
                  <a:lnTo>
                    <a:pt x="1624905" y="14470"/>
                  </a:lnTo>
                  <a:lnTo>
                    <a:pt x="1630180" y="17302"/>
                  </a:lnTo>
                  <a:lnTo>
                    <a:pt x="1631225" y="18066"/>
                  </a:lnTo>
                  <a:lnTo>
                    <a:pt x="1632270" y="18554"/>
                  </a:lnTo>
                  <a:lnTo>
                    <a:pt x="1637139" y="21714"/>
                  </a:lnTo>
                  <a:lnTo>
                    <a:pt x="1638300" y="22971"/>
                  </a:lnTo>
                  <a:lnTo>
                    <a:pt x="1640662" y="24395"/>
                  </a:lnTo>
                  <a:lnTo>
                    <a:pt x="1644525" y="27780"/>
                  </a:lnTo>
                  <a:lnTo>
                    <a:pt x="1649922" y="32092"/>
                  </a:lnTo>
                  <a:lnTo>
                    <a:pt x="1652706" y="35576"/>
                  </a:lnTo>
                  <a:lnTo>
                    <a:pt x="1655693" y="38127"/>
                  </a:lnTo>
                  <a:lnTo>
                    <a:pt x="1659950" y="43934"/>
                  </a:lnTo>
                  <a:lnTo>
                    <a:pt x="1659984" y="43994"/>
                  </a:lnTo>
                  <a:lnTo>
                    <a:pt x="1660010" y="44020"/>
                  </a:lnTo>
                  <a:lnTo>
                    <a:pt x="1664271" y="49826"/>
                  </a:lnTo>
                  <a:lnTo>
                    <a:pt x="1664863" y="50957"/>
                  </a:lnTo>
                  <a:lnTo>
                    <a:pt x="1665398" y="51458"/>
                  </a:lnTo>
                  <a:lnTo>
                    <a:pt x="1669218" y="57351"/>
                  </a:lnTo>
                  <a:lnTo>
                    <a:pt x="1674049" y="63908"/>
                  </a:lnTo>
                  <a:lnTo>
                    <a:pt x="1675789" y="67232"/>
                  </a:lnTo>
                  <a:lnTo>
                    <a:pt x="1678155" y="71321"/>
                  </a:lnTo>
                  <a:lnTo>
                    <a:pt x="1680874" y="78245"/>
                  </a:lnTo>
                  <a:lnTo>
                    <a:pt x="1684431" y="85351"/>
                  </a:lnTo>
                  <a:lnTo>
                    <a:pt x="1684617" y="86115"/>
                  </a:lnTo>
                  <a:lnTo>
                    <a:pt x="1685312" y="87250"/>
                  </a:lnTo>
                  <a:lnTo>
                    <a:pt x="1688765" y="95288"/>
                  </a:lnTo>
                  <a:lnTo>
                    <a:pt x="1689020" y="96497"/>
                  </a:lnTo>
                  <a:lnTo>
                    <a:pt x="1689797" y="97999"/>
                  </a:lnTo>
                  <a:lnTo>
                    <a:pt x="1692875" y="107199"/>
                  </a:lnTo>
                  <a:lnTo>
                    <a:pt x="1692931" y="107531"/>
                  </a:lnTo>
                  <a:lnTo>
                    <a:pt x="1693061" y="107795"/>
                  </a:lnTo>
                  <a:lnTo>
                    <a:pt x="1696139" y="117387"/>
                  </a:lnTo>
                  <a:lnTo>
                    <a:pt x="1696152" y="117473"/>
                  </a:lnTo>
                  <a:lnTo>
                    <a:pt x="1696169" y="117503"/>
                  </a:lnTo>
                  <a:lnTo>
                    <a:pt x="1699165" y="126733"/>
                  </a:lnTo>
                  <a:lnTo>
                    <a:pt x="1699226" y="127113"/>
                  </a:lnTo>
                  <a:lnTo>
                    <a:pt x="1699372" y="127411"/>
                  </a:lnTo>
                  <a:lnTo>
                    <a:pt x="1702455" y="137396"/>
                  </a:lnTo>
                  <a:lnTo>
                    <a:pt x="1702748" y="139321"/>
                  </a:lnTo>
                  <a:lnTo>
                    <a:pt x="1703314" y="140767"/>
                  </a:lnTo>
                  <a:lnTo>
                    <a:pt x="1705239" y="150381"/>
                  </a:lnTo>
                  <a:lnTo>
                    <a:pt x="1705274" y="150688"/>
                  </a:lnTo>
                  <a:lnTo>
                    <a:pt x="1705321" y="150822"/>
                  </a:lnTo>
                  <a:lnTo>
                    <a:pt x="1707251" y="160828"/>
                  </a:lnTo>
                  <a:lnTo>
                    <a:pt x="1707346" y="161800"/>
                  </a:lnTo>
                  <a:lnTo>
                    <a:pt x="1707493" y="162214"/>
                  </a:lnTo>
                  <a:lnTo>
                    <a:pt x="1709038" y="172247"/>
                  </a:lnTo>
                  <a:lnTo>
                    <a:pt x="1709193" y="174250"/>
                  </a:lnTo>
                  <a:lnTo>
                    <a:pt x="1709332" y="174751"/>
                  </a:lnTo>
                  <a:lnTo>
                    <a:pt x="1710113" y="184455"/>
                  </a:lnTo>
                  <a:lnTo>
                    <a:pt x="1710126" y="184788"/>
                  </a:lnTo>
                  <a:lnTo>
                    <a:pt x="1710139" y="184844"/>
                  </a:lnTo>
                  <a:lnTo>
                    <a:pt x="1710920" y="195735"/>
                  </a:lnTo>
                  <a:lnTo>
                    <a:pt x="1711007" y="198127"/>
                  </a:lnTo>
                  <a:lnTo>
                    <a:pt x="1710929" y="200380"/>
                  </a:lnTo>
                  <a:lnTo>
                    <a:pt x="1710204" y="210702"/>
                  </a:lnTo>
                  <a:lnTo>
                    <a:pt x="1710135" y="210953"/>
                  </a:lnTo>
                  <a:lnTo>
                    <a:pt x="1710065" y="212105"/>
                  </a:lnTo>
                  <a:lnTo>
                    <a:pt x="1708943" y="221693"/>
                  </a:lnTo>
                  <a:lnTo>
                    <a:pt x="1708883" y="221883"/>
                  </a:lnTo>
                  <a:lnTo>
                    <a:pt x="1708844" y="222384"/>
                  </a:lnTo>
                  <a:lnTo>
                    <a:pt x="1707346" y="232788"/>
                  </a:lnTo>
                  <a:lnTo>
                    <a:pt x="1707121" y="233444"/>
                  </a:lnTo>
                  <a:lnTo>
                    <a:pt x="1706983" y="234756"/>
                  </a:lnTo>
                  <a:lnTo>
                    <a:pt x="1704587" y="245968"/>
                  </a:lnTo>
                  <a:lnTo>
                    <a:pt x="1704078" y="247211"/>
                  </a:lnTo>
                  <a:lnTo>
                    <a:pt x="1703853" y="248683"/>
                  </a:lnTo>
                  <a:lnTo>
                    <a:pt x="1700581" y="259104"/>
                  </a:lnTo>
                  <a:lnTo>
                    <a:pt x="1699036" y="262156"/>
                  </a:lnTo>
                  <a:lnTo>
                    <a:pt x="1698647" y="263779"/>
                  </a:lnTo>
                  <a:lnTo>
                    <a:pt x="1694006" y="272944"/>
                  </a:lnTo>
                  <a:lnTo>
                    <a:pt x="1691010" y="281388"/>
                  </a:lnTo>
                  <a:lnTo>
                    <a:pt x="1689482" y="284177"/>
                  </a:lnTo>
                  <a:lnTo>
                    <a:pt x="1689133" y="285563"/>
                  </a:lnTo>
                  <a:lnTo>
                    <a:pt x="1683158" y="296731"/>
                  </a:lnTo>
                  <a:lnTo>
                    <a:pt x="1683084" y="296830"/>
                  </a:lnTo>
                  <a:lnTo>
                    <a:pt x="1683050" y="296908"/>
                  </a:lnTo>
                  <a:lnTo>
                    <a:pt x="1676682" y="308464"/>
                  </a:lnTo>
                  <a:lnTo>
                    <a:pt x="1676074" y="309276"/>
                  </a:lnTo>
                  <a:lnTo>
                    <a:pt x="1675698" y="310096"/>
                  </a:lnTo>
                  <a:lnTo>
                    <a:pt x="1669335" y="320042"/>
                  </a:lnTo>
                  <a:lnTo>
                    <a:pt x="1669283" y="320090"/>
                  </a:lnTo>
                  <a:lnTo>
                    <a:pt x="1669244" y="320180"/>
                  </a:lnTo>
                  <a:lnTo>
                    <a:pt x="1663209" y="329414"/>
                  </a:lnTo>
                  <a:lnTo>
                    <a:pt x="1657437" y="339887"/>
                  </a:lnTo>
                  <a:lnTo>
                    <a:pt x="1656164" y="341593"/>
                  </a:lnTo>
                  <a:lnTo>
                    <a:pt x="1655430" y="343017"/>
                  </a:lnTo>
                  <a:lnTo>
                    <a:pt x="1647957" y="353361"/>
                  </a:lnTo>
                  <a:lnTo>
                    <a:pt x="1647586" y="353684"/>
                  </a:lnTo>
                  <a:lnTo>
                    <a:pt x="1647245" y="354306"/>
                  </a:lnTo>
                  <a:lnTo>
                    <a:pt x="1639341" y="364365"/>
                  </a:lnTo>
                  <a:lnTo>
                    <a:pt x="1632537" y="374505"/>
                  </a:lnTo>
                  <a:lnTo>
                    <a:pt x="1631877" y="375105"/>
                  </a:lnTo>
                  <a:lnTo>
                    <a:pt x="1631194" y="376344"/>
                  </a:lnTo>
                  <a:lnTo>
                    <a:pt x="1629956" y="377920"/>
                  </a:lnTo>
                  <a:lnTo>
                    <a:pt x="1632183" y="379703"/>
                  </a:lnTo>
                  <a:lnTo>
                    <a:pt x="1637057" y="383048"/>
                  </a:lnTo>
                  <a:lnTo>
                    <a:pt x="1643243" y="386951"/>
                  </a:lnTo>
                  <a:lnTo>
                    <a:pt x="1649650" y="390508"/>
                  </a:lnTo>
                  <a:lnTo>
                    <a:pt x="1649680" y="390530"/>
                  </a:lnTo>
                  <a:lnTo>
                    <a:pt x="1655361" y="393681"/>
                  </a:lnTo>
                  <a:lnTo>
                    <a:pt x="1661314" y="396323"/>
                  </a:lnTo>
                  <a:lnTo>
                    <a:pt x="1662385" y="397001"/>
                  </a:lnTo>
                  <a:lnTo>
                    <a:pt x="1663002" y="397156"/>
                  </a:lnTo>
                  <a:lnTo>
                    <a:pt x="1667966" y="399764"/>
                  </a:lnTo>
                  <a:lnTo>
                    <a:pt x="1672944" y="401331"/>
                  </a:lnTo>
                  <a:lnTo>
                    <a:pt x="1673315" y="401521"/>
                  </a:lnTo>
                  <a:lnTo>
                    <a:pt x="1673643" y="401577"/>
                  </a:lnTo>
                  <a:lnTo>
                    <a:pt x="1681301" y="404245"/>
                  </a:lnTo>
                  <a:lnTo>
                    <a:pt x="1689508" y="406852"/>
                  </a:lnTo>
                  <a:lnTo>
                    <a:pt x="1689543" y="406869"/>
                  </a:lnTo>
                  <a:lnTo>
                    <a:pt x="1695349" y="408695"/>
                  </a:lnTo>
                  <a:lnTo>
                    <a:pt x="1703119" y="410379"/>
                  </a:lnTo>
                  <a:lnTo>
                    <a:pt x="1703720" y="410625"/>
                  </a:lnTo>
                  <a:lnTo>
                    <a:pt x="1704509" y="410733"/>
                  </a:lnTo>
                  <a:lnTo>
                    <a:pt x="1713377" y="413142"/>
                  </a:lnTo>
                  <a:lnTo>
                    <a:pt x="1713463" y="413185"/>
                  </a:lnTo>
                  <a:lnTo>
                    <a:pt x="1713519" y="413194"/>
                  </a:lnTo>
                  <a:lnTo>
                    <a:pt x="1721039" y="415335"/>
                  </a:lnTo>
                  <a:lnTo>
                    <a:pt x="1726850" y="416652"/>
                  </a:lnTo>
                  <a:lnTo>
                    <a:pt x="1732855" y="417247"/>
                  </a:lnTo>
                  <a:lnTo>
                    <a:pt x="1734715" y="417800"/>
                  </a:lnTo>
                  <a:lnTo>
                    <a:pt x="1738268" y="418301"/>
                  </a:lnTo>
                  <a:lnTo>
                    <a:pt x="1743004" y="419648"/>
                  </a:lnTo>
                  <a:lnTo>
                    <a:pt x="1747649" y="419868"/>
                  </a:lnTo>
                  <a:lnTo>
                    <a:pt x="1747830" y="419915"/>
                  </a:lnTo>
                  <a:lnTo>
                    <a:pt x="1749065" y="419971"/>
                  </a:lnTo>
                  <a:lnTo>
                    <a:pt x="1755691" y="420602"/>
                  </a:lnTo>
                  <a:lnTo>
                    <a:pt x="1763095" y="420891"/>
                  </a:lnTo>
                  <a:lnTo>
                    <a:pt x="1763423" y="420969"/>
                  </a:lnTo>
                  <a:lnTo>
                    <a:pt x="1765832" y="421124"/>
                  </a:lnTo>
                  <a:lnTo>
                    <a:pt x="1772333" y="421957"/>
                  </a:lnTo>
                  <a:lnTo>
                    <a:pt x="1777578" y="421910"/>
                  </a:lnTo>
                  <a:lnTo>
                    <a:pt x="1777885" y="421910"/>
                  </a:lnTo>
                  <a:lnTo>
                    <a:pt x="1784136" y="421910"/>
                  </a:lnTo>
                  <a:lnTo>
                    <a:pt x="1789467" y="421107"/>
                  </a:lnTo>
                  <a:lnTo>
                    <a:pt x="1792390" y="420882"/>
                  </a:lnTo>
                  <a:lnTo>
                    <a:pt x="1792865" y="420766"/>
                  </a:lnTo>
                  <a:lnTo>
                    <a:pt x="1799604" y="420446"/>
                  </a:lnTo>
                  <a:lnTo>
                    <a:pt x="1803998" y="419816"/>
                  </a:lnTo>
                  <a:lnTo>
                    <a:pt x="1809334" y="418210"/>
                  </a:lnTo>
                  <a:lnTo>
                    <a:pt x="1815326" y="417312"/>
                  </a:lnTo>
                  <a:lnTo>
                    <a:pt x="1817286" y="416833"/>
                  </a:lnTo>
                  <a:lnTo>
                    <a:pt x="1823899" y="416535"/>
                  </a:lnTo>
                  <a:lnTo>
                    <a:pt x="1830746" y="415339"/>
                  </a:lnTo>
                  <a:lnTo>
                    <a:pt x="1830807" y="415335"/>
                  </a:lnTo>
                  <a:lnTo>
                    <a:pt x="1836445" y="414303"/>
                  </a:lnTo>
                  <a:lnTo>
                    <a:pt x="1841720" y="412292"/>
                  </a:lnTo>
                  <a:lnTo>
                    <a:pt x="1843265" y="412002"/>
                  </a:lnTo>
                  <a:lnTo>
                    <a:pt x="1844901" y="411251"/>
                  </a:lnTo>
                  <a:lnTo>
                    <a:pt x="1853043" y="409024"/>
                  </a:lnTo>
                  <a:lnTo>
                    <a:pt x="1860680" y="406584"/>
                  </a:lnTo>
                  <a:lnTo>
                    <a:pt x="1860822" y="406563"/>
                  </a:lnTo>
                  <a:lnTo>
                    <a:pt x="1860904" y="406520"/>
                  </a:lnTo>
                  <a:lnTo>
                    <a:pt x="1868222" y="404184"/>
                  </a:lnTo>
                  <a:lnTo>
                    <a:pt x="1872470" y="402393"/>
                  </a:lnTo>
                  <a:lnTo>
                    <a:pt x="1877792" y="399306"/>
                  </a:lnTo>
                  <a:lnTo>
                    <a:pt x="1883383" y="395809"/>
                  </a:lnTo>
                  <a:lnTo>
                    <a:pt x="1883819" y="395611"/>
                  </a:lnTo>
                  <a:lnTo>
                    <a:pt x="1884194" y="395317"/>
                  </a:lnTo>
                  <a:lnTo>
                    <a:pt x="1889850" y="391972"/>
                  </a:lnTo>
                  <a:lnTo>
                    <a:pt x="1893165" y="388876"/>
                  </a:lnTo>
                  <a:lnTo>
                    <a:pt x="1893484" y="388673"/>
                  </a:lnTo>
                  <a:lnTo>
                    <a:pt x="1893679" y="388406"/>
                  </a:lnTo>
                  <a:lnTo>
                    <a:pt x="1901113" y="381753"/>
                  </a:lnTo>
                  <a:lnTo>
                    <a:pt x="1901182" y="381714"/>
                  </a:lnTo>
                  <a:lnTo>
                    <a:pt x="1901221" y="381658"/>
                  </a:lnTo>
                  <a:lnTo>
                    <a:pt x="1903172" y="379927"/>
                  </a:lnTo>
                  <a:lnTo>
                    <a:pt x="1903060" y="379828"/>
                  </a:lnTo>
                  <a:lnTo>
                    <a:pt x="1896165" y="374656"/>
                  </a:lnTo>
                  <a:lnTo>
                    <a:pt x="1895583" y="373961"/>
                  </a:lnTo>
                  <a:lnTo>
                    <a:pt x="1894529" y="373331"/>
                  </a:lnTo>
                  <a:lnTo>
                    <a:pt x="1888922" y="368474"/>
                  </a:lnTo>
                  <a:lnTo>
                    <a:pt x="1882506" y="363190"/>
                  </a:lnTo>
                  <a:lnTo>
                    <a:pt x="1881665" y="362111"/>
                  </a:lnTo>
                  <a:lnTo>
                    <a:pt x="1880352" y="361230"/>
                  </a:lnTo>
                  <a:lnTo>
                    <a:pt x="1874257" y="355144"/>
                  </a:lnTo>
                  <a:lnTo>
                    <a:pt x="1868161" y="349061"/>
                  </a:lnTo>
                  <a:lnTo>
                    <a:pt x="1867168" y="347585"/>
                  </a:lnTo>
                  <a:lnTo>
                    <a:pt x="1865994" y="346652"/>
                  </a:lnTo>
                  <a:lnTo>
                    <a:pt x="1861470" y="341066"/>
                  </a:lnTo>
                  <a:lnTo>
                    <a:pt x="1856859" y="335829"/>
                  </a:lnTo>
                  <a:lnTo>
                    <a:pt x="1851688" y="330286"/>
                  </a:lnTo>
                  <a:lnTo>
                    <a:pt x="1851433" y="329889"/>
                  </a:lnTo>
                  <a:lnTo>
                    <a:pt x="1851105" y="329643"/>
                  </a:lnTo>
                  <a:lnTo>
                    <a:pt x="1845238" y="322995"/>
                  </a:lnTo>
                  <a:lnTo>
                    <a:pt x="1844068" y="321078"/>
                  </a:lnTo>
                  <a:lnTo>
                    <a:pt x="1842972" y="320094"/>
                  </a:lnTo>
                  <a:lnTo>
                    <a:pt x="1839255" y="314689"/>
                  </a:lnTo>
                  <a:lnTo>
                    <a:pt x="1835288" y="309733"/>
                  </a:lnTo>
                  <a:lnTo>
                    <a:pt x="1834890" y="309030"/>
                  </a:lnTo>
                  <a:lnTo>
                    <a:pt x="1834472" y="308667"/>
                  </a:lnTo>
                  <a:lnTo>
                    <a:pt x="1830206" y="302861"/>
                  </a:lnTo>
                  <a:lnTo>
                    <a:pt x="1829015" y="300569"/>
                  </a:lnTo>
                  <a:lnTo>
                    <a:pt x="1827180" y="297780"/>
                  </a:lnTo>
                  <a:lnTo>
                    <a:pt x="1825272" y="293730"/>
                  </a:lnTo>
                  <a:lnTo>
                    <a:pt x="1822747" y="290290"/>
                  </a:lnTo>
                  <a:lnTo>
                    <a:pt x="1821529" y="287959"/>
                  </a:lnTo>
                  <a:lnTo>
                    <a:pt x="1819677" y="285122"/>
                  </a:lnTo>
                  <a:lnTo>
                    <a:pt x="1817005" y="279415"/>
                  </a:lnTo>
                  <a:lnTo>
                    <a:pt x="1817001" y="279394"/>
                  </a:lnTo>
                  <a:lnTo>
                    <a:pt x="1813772" y="272810"/>
                  </a:lnTo>
                  <a:lnTo>
                    <a:pt x="1813370" y="271110"/>
                  </a:lnTo>
                  <a:lnTo>
                    <a:pt x="1811950" y="268222"/>
                  </a:lnTo>
                  <a:lnTo>
                    <a:pt x="1810336" y="262976"/>
                  </a:lnTo>
                  <a:lnTo>
                    <a:pt x="1807996" y="258185"/>
                  </a:lnTo>
                  <a:lnTo>
                    <a:pt x="1807452" y="255866"/>
                  </a:lnTo>
                  <a:lnTo>
                    <a:pt x="1805501" y="250923"/>
                  </a:lnTo>
                  <a:lnTo>
                    <a:pt x="1804564" y="246421"/>
                  </a:lnTo>
                  <a:lnTo>
                    <a:pt x="1802483" y="241228"/>
                  </a:lnTo>
                  <a:lnTo>
                    <a:pt x="1801805" y="237770"/>
                  </a:lnTo>
                  <a:lnTo>
                    <a:pt x="1800527" y="233807"/>
                  </a:lnTo>
                  <a:lnTo>
                    <a:pt x="1799720" y="227629"/>
                  </a:lnTo>
                  <a:lnTo>
                    <a:pt x="1798373" y="222798"/>
                  </a:lnTo>
                  <a:lnTo>
                    <a:pt x="1798032" y="220346"/>
                  </a:lnTo>
                  <a:lnTo>
                    <a:pt x="1797544" y="218905"/>
                  </a:lnTo>
                  <a:lnTo>
                    <a:pt x="1796478" y="211587"/>
                  </a:lnTo>
                  <a:lnTo>
                    <a:pt x="1796297" y="209144"/>
                  </a:lnTo>
                  <a:lnTo>
                    <a:pt x="1796193" y="208721"/>
                  </a:lnTo>
                  <a:lnTo>
                    <a:pt x="1795800" y="201335"/>
                  </a:lnTo>
                  <a:lnTo>
                    <a:pt x="1795757" y="199698"/>
                  </a:lnTo>
                  <a:lnTo>
                    <a:pt x="1795757" y="199400"/>
                  </a:lnTo>
                  <a:lnTo>
                    <a:pt x="1795809" y="194514"/>
                  </a:lnTo>
                  <a:lnTo>
                    <a:pt x="1795235" y="189355"/>
                  </a:lnTo>
                  <a:lnTo>
                    <a:pt x="1795041" y="185949"/>
                  </a:lnTo>
                  <a:lnTo>
                    <a:pt x="1795041" y="165525"/>
                  </a:lnTo>
                  <a:lnTo>
                    <a:pt x="1795300" y="161614"/>
                  </a:lnTo>
                  <a:lnTo>
                    <a:pt x="1795951" y="156719"/>
                  </a:lnTo>
                  <a:lnTo>
                    <a:pt x="1796279" y="151417"/>
                  </a:lnTo>
                  <a:lnTo>
                    <a:pt x="1796422" y="150865"/>
                  </a:lnTo>
                  <a:lnTo>
                    <a:pt x="1796621" y="148486"/>
                  </a:lnTo>
                  <a:lnTo>
                    <a:pt x="1797825" y="141238"/>
                  </a:lnTo>
                  <a:lnTo>
                    <a:pt x="1797924" y="140966"/>
                  </a:lnTo>
                  <a:lnTo>
                    <a:pt x="1797972" y="140474"/>
                  </a:lnTo>
                  <a:lnTo>
                    <a:pt x="1799181" y="134391"/>
                  </a:lnTo>
                  <a:lnTo>
                    <a:pt x="1799193" y="134365"/>
                  </a:lnTo>
                  <a:lnTo>
                    <a:pt x="1800752" y="126539"/>
                  </a:lnTo>
                  <a:lnTo>
                    <a:pt x="1800942" y="126055"/>
                  </a:lnTo>
                  <a:lnTo>
                    <a:pt x="1801028" y="125356"/>
                  </a:lnTo>
                  <a:lnTo>
                    <a:pt x="1802647" y="118863"/>
                  </a:lnTo>
                  <a:lnTo>
                    <a:pt x="1803221" y="117564"/>
                  </a:lnTo>
                  <a:lnTo>
                    <a:pt x="1803441" y="116295"/>
                  </a:lnTo>
                  <a:lnTo>
                    <a:pt x="1805008" y="111896"/>
                  </a:lnTo>
                  <a:lnTo>
                    <a:pt x="1806299" y="107022"/>
                  </a:lnTo>
                  <a:lnTo>
                    <a:pt x="1807093" y="105295"/>
                  </a:lnTo>
                  <a:lnTo>
                    <a:pt x="1807370" y="103866"/>
                  </a:lnTo>
                  <a:lnTo>
                    <a:pt x="1809796" y="97775"/>
                  </a:lnTo>
                  <a:lnTo>
                    <a:pt x="1810849" y="95996"/>
                  </a:lnTo>
                  <a:lnTo>
                    <a:pt x="1811091" y="95038"/>
                  </a:lnTo>
                  <a:lnTo>
                    <a:pt x="1813180" y="91109"/>
                  </a:lnTo>
                  <a:lnTo>
                    <a:pt x="1814860" y="86339"/>
                  </a:lnTo>
                  <a:lnTo>
                    <a:pt x="1815624" y="84936"/>
                  </a:lnTo>
                  <a:lnTo>
                    <a:pt x="1815831" y="83995"/>
                  </a:lnTo>
                  <a:lnTo>
                    <a:pt x="1818266" y="78707"/>
                  </a:lnTo>
                  <a:lnTo>
                    <a:pt x="1818529" y="78301"/>
                  </a:lnTo>
                  <a:lnTo>
                    <a:pt x="1818590" y="78055"/>
                  </a:lnTo>
                  <a:lnTo>
                    <a:pt x="1821417" y="72387"/>
                  </a:lnTo>
                  <a:lnTo>
                    <a:pt x="1821611" y="72102"/>
                  </a:lnTo>
                  <a:lnTo>
                    <a:pt x="1821655" y="71942"/>
                  </a:lnTo>
                  <a:lnTo>
                    <a:pt x="1825264" y="65108"/>
                  </a:lnTo>
                  <a:lnTo>
                    <a:pt x="1826153" y="63882"/>
                  </a:lnTo>
                  <a:lnTo>
                    <a:pt x="1826718" y="62700"/>
                  </a:lnTo>
                  <a:lnTo>
                    <a:pt x="1828933" y="59375"/>
                  </a:lnTo>
                  <a:lnTo>
                    <a:pt x="1831294" y="54769"/>
                  </a:lnTo>
                  <a:lnTo>
                    <a:pt x="1831627" y="54303"/>
                  </a:lnTo>
                  <a:lnTo>
                    <a:pt x="1831843" y="53776"/>
                  </a:lnTo>
                  <a:lnTo>
                    <a:pt x="1835063" y="48134"/>
                  </a:lnTo>
                  <a:lnTo>
                    <a:pt x="1836514" y="46671"/>
                  </a:lnTo>
                  <a:lnTo>
                    <a:pt x="1838698" y="43144"/>
                  </a:lnTo>
                  <a:lnTo>
                    <a:pt x="1840964" y="40627"/>
                  </a:lnTo>
                  <a:lnTo>
                    <a:pt x="1843490" y="36975"/>
                  </a:lnTo>
                  <a:lnTo>
                    <a:pt x="1846387" y="34406"/>
                  </a:lnTo>
                  <a:lnTo>
                    <a:pt x="1849288" y="30789"/>
                  </a:lnTo>
                  <a:lnTo>
                    <a:pt x="1852495" y="28224"/>
                  </a:lnTo>
                  <a:lnTo>
                    <a:pt x="1856087" y="24952"/>
                  </a:lnTo>
                  <a:lnTo>
                    <a:pt x="1856255" y="24848"/>
                  </a:lnTo>
                  <a:lnTo>
                    <a:pt x="1856359" y="24710"/>
                  </a:lnTo>
                  <a:lnTo>
                    <a:pt x="1859864" y="21593"/>
                  </a:lnTo>
                  <a:lnTo>
                    <a:pt x="1861966" y="20307"/>
                  </a:lnTo>
                  <a:lnTo>
                    <a:pt x="1863024" y="19141"/>
                  </a:lnTo>
                  <a:lnTo>
                    <a:pt x="1866741" y="16633"/>
                  </a:lnTo>
                  <a:lnTo>
                    <a:pt x="1869923" y="14268"/>
                  </a:lnTo>
                  <a:lnTo>
                    <a:pt x="1871986" y="13180"/>
                  </a:lnTo>
                  <a:lnTo>
                    <a:pt x="1872806" y="12364"/>
                  </a:lnTo>
                  <a:lnTo>
                    <a:pt x="1876916" y="9964"/>
                  </a:lnTo>
                  <a:lnTo>
                    <a:pt x="1878531" y="9281"/>
                  </a:lnTo>
                  <a:lnTo>
                    <a:pt x="1879744" y="8500"/>
                  </a:lnTo>
                  <a:lnTo>
                    <a:pt x="1884207" y="6467"/>
                  </a:lnTo>
                  <a:lnTo>
                    <a:pt x="1885515" y="6182"/>
                  </a:lnTo>
                  <a:lnTo>
                    <a:pt x="1887333" y="5236"/>
                  </a:lnTo>
                  <a:lnTo>
                    <a:pt x="1890657" y="4123"/>
                  </a:lnTo>
                  <a:lnTo>
                    <a:pt x="1892258" y="3855"/>
                  </a:lnTo>
                  <a:lnTo>
                    <a:pt x="1893636" y="3281"/>
                  </a:lnTo>
                  <a:lnTo>
                    <a:pt x="1898535" y="2141"/>
                  </a:lnTo>
                  <a:lnTo>
                    <a:pt x="1899230" y="2063"/>
                  </a:lnTo>
                  <a:lnTo>
                    <a:pt x="1899610" y="1912"/>
                  </a:lnTo>
                  <a:lnTo>
                    <a:pt x="1903340" y="1161"/>
                  </a:lnTo>
                  <a:lnTo>
                    <a:pt x="1909470" y="540"/>
                  </a:lnTo>
                  <a:lnTo>
                    <a:pt x="1912842" y="540"/>
                  </a:lnTo>
                  <a:lnTo>
                    <a:pt x="1916114" y="337"/>
                  </a:lnTo>
                  <a:lnTo>
                    <a:pt x="1916136" y="337"/>
                  </a:lnTo>
                  <a:lnTo>
                    <a:pt x="1919822" y="78"/>
                  </a:lnTo>
                  <a:lnTo>
                    <a:pt x="1922041" y="0"/>
                  </a:lnTo>
                  <a:close/>
                  <a:moveTo>
                    <a:pt x="804488" y="149039"/>
                  </a:moveTo>
                  <a:lnTo>
                    <a:pt x="803149" y="149082"/>
                  </a:lnTo>
                  <a:lnTo>
                    <a:pt x="803089" y="149095"/>
                  </a:lnTo>
                  <a:lnTo>
                    <a:pt x="800192" y="149142"/>
                  </a:lnTo>
                  <a:lnTo>
                    <a:pt x="798180" y="149462"/>
                  </a:lnTo>
                  <a:lnTo>
                    <a:pt x="793151" y="149868"/>
                  </a:lnTo>
                  <a:lnTo>
                    <a:pt x="792387" y="149855"/>
                  </a:lnTo>
                  <a:lnTo>
                    <a:pt x="789218" y="149777"/>
                  </a:lnTo>
                  <a:lnTo>
                    <a:pt x="788498" y="150071"/>
                  </a:lnTo>
                  <a:lnTo>
                    <a:pt x="788221" y="150200"/>
                  </a:lnTo>
                  <a:lnTo>
                    <a:pt x="788066" y="150312"/>
                  </a:lnTo>
                  <a:lnTo>
                    <a:pt x="787626" y="150969"/>
                  </a:lnTo>
                  <a:lnTo>
                    <a:pt x="785346" y="153244"/>
                  </a:lnTo>
                  <a:lnTo>
                    <a:pt x="783149" y="155825"/>
                  </a:lnTo>
                  <a:lnTo>
                    <a:pt x="782160" y="157150"/>
                  </a:lnTo>
                  <a:lnTo>
                    <a:pt x="780533" y="160414"/>
                  </a:lnTo>
                  <a:lnTo>
                    <a:pt x="780533" y="160414"/>
                  </a:lnTo>
                  <a:lnTo>
                    <a:pt x="778802" y="163997"/>
                  </a:lnTo>
                  <a:lnTo>
                    <a:pt x="777394" y="168232"/>
                  </a:lnTo>
                  <a:lnTo>
                    <a:pt x="776881" y="169216"/>
                  </a:lnTo>
                  <a:lnTo>
                    <a:pt x="776725" y="169989"/>
                  </a:lnTo>
                  <a:lnTo>
                    <a:pt x="775301" y="173451"/>
                  </a:lnTo>
                  <a:lnTo>
                    <a:pt x="774800" y="175722"/>
                  </a:lnTo>
                  <a:lnTo>
                    <a:pt x="774498" y="180337"/>
                  </a:lnTo>
                  <a:lnTo>
                    <a:pt x="774118" y="187611"/>
                  </a:lnTo>
                  <a:lnTo>
                    <a:pt x="774044" y="187896"/>
                  </a:lnTo>
                  <a:lnTo>
                    <a:pt x="773945" y="189562"/>
                  </a:lnTo>
                  <a:lnTo>
                    <a:pt x="773500" y="193253"/>
                  </a:lnTo>
                  <a:lnTo>
                    <a:pt x="773919" y="197207"/>
                  </a:lnTo>
                  <a:lnTo>
                    <a:pt x="774006" y="198831"/>
                  </a:lnTo>
                  <a:lnTo>
                    <a:pt x="774062" y="199055"/>
                  </a:lnTo>
                  <a:lnTo>
                    <a:pt x="774450" y="207236"/>
                  </a:lnTo>
                  <a:lnTo>
                    <a:pt x="774454" y="207357"/>
                  </a:lnTo>
                  <a:lnTo>
                    <a:pt x="774454" y="207370"/>
                  </a:lnTo>
                  <a:lnTo>
                    <a:pt x="774757" y="213983"/>
                  </a:lnTo>
                  <a:lnTo>
                    <a:pt x="775896" y="220226"/>
                  </a:lnTo>
                  <a:lnTo>
                    <a:pt x="777614" y="228035"/>
                  </a:lnTo>
                  <a:lnTo>
                    <a:pt x="777632" y="228216"/>
                  </a:lnTo>
                  <a:lnTo>
                    <a:pt x="777662" y="228290"/>
                  </a:lnTo>
                  <a:lnTo>
                    <a:pt x="779570" y="237036"/>
                  </a:lnTo>
                  <a:lnTo>
                    <a:pt x="781495" y="244716"/>
                  </a:lnTo>
                  <a:lnTo>
                    <a:pt x="784090" y="252344"/>
                  </a:lnTo>
                  <a:lnTo>
                    <a:pt x="784189" y="252935"/>
                  </a:lnTo>
                  <a:lnTo>
                    <a:pt x="784440" y="253449"/>
                  </a:lnTo>
                  <a:lnTo>
                    <a:pt x="786948" y="261664"/>
                  </a:lnTo>
                  <a:lnTo>
                    <a:pt x="789896" y="269508"/>
                  </a:lnTo>
                  <a:lnTo>
                    <a:pt x="793393" y="277538"/>
                  </a:lnTo>
                  <a:lnTo>
                    <a:pt x="793531" y="278185"/>
                  </a:lnTo>
                  <a:lnTo>
                    <a:pt x="793976" y="278971"/>
                  </a:lnTo>
                  <a:lnTo>
                    <a:pt x="797369" y="287829"/>
                  </a:lnTo>
                  <a:lnTo>
                    <a:pt x="797373" y="287851"/>
                  </a:lnTo>
                  <a:lnTo>
                    <a:pt x="800930" y="296562"/>
                  </a:lnTo>
                  <a:lnTo>
                    <a:pt x="805157" y="304354"/>
                  </a:lnTo>
                  <a:lnTo>
                    <a:pt x="805342" y="305080"/>
                  </a:lnTo>
                  <a:lnTo>
                    <a:pt x="806119" y="306288"/>
                  </a:lnTo>
                  <a:lnTo>
                    <a:pt x="809538" y="313731"/>
                  </a:lnTo>
                  <a:lnTo>
                    <a:pt x="814132" y="320772"/>
                  </a:lnTo>
                  <a:lnTo>
                    <a:pt x="814175" y="320858"/>
                  </a:lnTo>
                  <a:lnTo>
                    <a:pt x="814201" y="320884"/>
                  </a:lnTo>
                  <a:lnTo>
                    <a:pt x="820024" y="329807"/>
                  </a:lnTo>
                  <a:lnTo>
                    <a:pt x="820655" y="331146"/>
                  </a:lnTo>
                  <a:lnTo>
                    <a:pt x="821134" y="331638"/>
                  </a:lnTo>
                  <a:lnTo>
                    <a:pt x="826021" y="340349"/>
                  </a:lnTo>
                  <a:lnTo>
                    <a:pt x="831080" y="347770"/>
                  </a:lnTo>
                  <a:lnTo>
                    <a:pt x="831292" y="348198"/>
                  </a:lnTo>
                  <a:lnTo>
                    <a:pt x="831486" y="348379"/>
                  </a:lnTo>
                  <a:lnTo>
                    <a:pt x="837309" y="357302"/>
                  </a:lnTo>
                  <a:lnTo>
                    <a:pt x="837823" y="358394"/>
                  </a:lnTo>
                  <a:lnTo>
                    <a:pt x="838579" y="359426"/>
                  </a:lnTo>
                  <a:lnTo>
                    <a:pt x="841760" y="365245"/>
                  </a:lnTo>
                  <a:lnTo>
                    <a:pt x="846725" y="370965"/>
                  </a:lnTo>
                  <a:lnTo>
                    <a:pt x="847955" y="373011"/>
                  </a:lnTo>
                  <a:lnTo>
                    <a:pt x="849052" y="374017"/>
                  </a:lnTo>
                  <a:lnTo>
                    <a:pt x="853636" y="380886"/>
                  </a:lnTo>
                  <a:lnTo>
                    <a:pt x="857945" y="386001"/>
                  </a:lnTo>
                  <a:lnTo>
                    <a:pt x="864869" y="392831"/>
                  </a:lnTo>
                  <a:lnTo>
                    <a:pt x="865452" y="393685"/>
                  </a:lnTo>
                  <a:lnTo>
                    <a:pt x="866220" y="394255"/>
                  </a:lnTo>
                  <a:lnTo>
                    <a:pt x="871586" y="400290"/>
                  </a:lnTo>
                  <a:lnTo>
                    <a:pt x="878096" y="406382"/>
                  </a:lnTo>
                  <a:lnTo>
                    <a:pt x="878105" y="406386"/>
                  </a:lnTo>
                  <a:lnTo>
                    <a:pt x="878109" y="406395"/>
                  </a:lnTo>
                  <a:lnTo>
                    <a:pt x="884412" y="412300"/>
                  </a:lnTo>
                  <a:lnTo>
                    <a:pt x="884619" y="412594"/>
                  </a:lnTo>
                  <a:lnTo>
                    <a:pt x="884938" y="412805"/>
                  </a:lnTo>
                  <a:lnTo>
                    <a:pt x="890214" y="418007"/>
                  </a:lnTo>
                  <a:lnTo>
                    <a:pt x="891988" y="419341"/>
                  </a:lnTo>
                  <a:lnTo>
                    <a:pt x="894134" y="416125"/>
                  </a:lnTo>
                  <a:lnTo>
                    <a:pt x="898360" y="409477"/>
                  </a:lnTo>
                  <a:lnTo>
                    <a:pt x="901930" y="401853"/>
                  </a:lnTo>
                  <a:lnTo>
                    <a:pt x="905233" y="393914"/>
                  </a:lnTo>
                  <a:lnTo>
                    <a:pt x="908496" y="384456"/>
                  </a:lnTo>
                  <a:lnTo>
                    <a:pt x="908833" y="383830"/>
                  </a:lnTo>
                  <a:lnTo>
                    <a:pt x="908932" y="383333"/>
                  </a:lnTo>
                  <a:lnTo>
                    <a:pt x="912071" y="375464"/>
                  </a:lnTo>
                  <a:lnTo>
                    <a:pt x="913923" y="367853"/>
                  </a:lnTo>
                  <a:lnTo>
                    <a:pt x="915269" y="358731"/>
                  </a:lnTo>
                  <a:lnTo>
                    <a:pt x="916508" y="349212"/>
                  </a:lnTo>
                  <a:lnTo>
                    <a:pt x="916854" y="338864"/>
                  </a:lnTo>
                  <a:lnTo>
                    <a:pt x="916953" y="338441"/>
                  </a:lnTo>
                  <a:lnTo>
                    <a:pt x="917212" y="335156"/>
                  </a:lnTo>
                  <a:lnTo>
                    <a:pt x="918676" y="325952"/>
                  </a:lnTo>
                  <a:lnTo>
                    <a:pt x="918542" y="317254"/>
                  </a:lnTo>
                  <a:lnTo>
                    <a:pt x="918542" y="317245"/>
                  </a:lnTo>
                  <a:lnTo>
                    <a:pt x="918339" y="305524"/>
                  </a:lnTo>
                  <a:lnTo>
                    <a:pt x="918339" y="305481"/>
                  </a:lnTo>
                  <a:lnTo>
                    <a:pt x="918339" y="305481"/>
                  </a:lnTo>
                  <a:lnTo>
                    <a:pt x="918153" y="294305"/>
                  </a:lnTo>
                  <a:lnTo>
                    <a:pt x="917273" y="283482"/>
                  </a:lnTo>
                  <a:lnTo>
                    <a:pt x="916232" y="273808"/>
                  </a:lnTo>
                  <a:lnTo>
                    <a:pt x="914454" y="263140"/>
                  </a:lnTo>
                  <a:lnTo>
                    <a:pt x="914389" y="262385"/>
                  </a:lnTo>
                  <a:lnTo>
                    <a:pt x="914294" y="262109"/>
                  </a:lnTo>
                  <a:lnTo>
                    <a:pt x="913038" y="253030"/>
                  </a:lnTo>
                  <a:lnTo>
                    <a:pt x="911212" y="245562"/>
                  </a:lnTo>
                  <a:lnTo>
                    <a:pt x="908069" y="237554"/>
                  </a:lnTo>
                  <a:lnTo>
                    <a:pt x="907900" y="236690"/>
                  </a:lnTo>
                  <a:lnTo>
                    <a:pt x="907421" y="235762"/>
                  </a:lnTo>
                  <a:lnTo>
                    <a:pt x="905142" y="228877"/>
                  </a:lnTo>
                  <a:lnTo>
                    <a:pt x="902245" y="222708"/>
                  </a:lnTo>
                  <a:lnTo>
                    <a:pt x="898589" y="215934"/>
                  </a:lnTo>
                  <a:lnTo>
                    <a:pt x="894716" y="209498"/>
                  </a:lnTo>
                  <a:lnTo>
                    <a:pt x="890615" y="204110"/>
                  </a:lnTo>
                  <a:lnTo>
                    <a:pt x="885193" y="198101"/>
                  </a:lnTo>
                  <a:lnTo>
                    <a:pt x="884744" y="197376"/>
                  </a:lnTo>
                  <a:lnTo>
                    <a:pt x="884205" y="196948"/>
                  </a:lnTo>
                  <a:lnTo>
                    <a:pt x="879646" y="191393"/>
                  </a:lnTo>
                  <a:lnTo>
                    <a:pt x="874811" y="187572"/>
                  </a:lnTo>
                  <a:lnTo>
                    <a:pt x="873442" y="185880"/>
                  </a:lnTo>
                  <a:lnTo>
                    <a:pt x="871396" y="184429"/>
                  </a:lnTo>
                  <a:lnTo>
                    <a:pt x="866622" y="179340"/>
                  </a:lnTo>
                  <a:lnTo>
                    <a:pt x="860910" y="174388"/>
                  </a:lnTo>
                  <a:lnTo>
                    <a:pt x="855985" y="170693"/>
                  </a:lnTo>
                  <a:lnTo>
                    <a:pt x="850597" y="166971"/>
                  </a:lnTo>
                  <a:lnTo>
                    <a:pt x="844596" y="163535"/>
                  </a:lnTo>
                  <a:lnTo>
                    <a:pt x="843340" y="162568"/>
                  </a:lnTo>
                  <a:lnTo>
                    <a:pt x="842244" y="162016"/>
                  </a:lnTo>
                  <a:lnTo>
                    <a:pt x="836057" y="157643"/>
                  </a:lnTo>
                  <a:lnTo>
                    <a:pt x="832889" y="155467"/>
                  </a:lnTo>
                  <a:lnTo>
                    <a:pt x="828632" y="153580"/>
                  </a:lnTo>
                  <a:lnTo>
                    <a:pt x="823767" y="151582"/>
                  </a:lnTo>
                  <a:lnTo>
                    <a:pt x="819830" y="150355"/>
                  </a:lnTo>
                  <a:lnTo>
                    <a:pt x="815889" y="149432"/>
                  </a:lnTo>
                  <a:lnTo>
                    <a:pt x="812137" y="148965"/>
                  </a:lnTo>
                  <a:lnTo>
                    <a:pt x="809128" y="148767"/>
                  </a:lnTo>
                  <a:close/>
                  <a:moveTo>
                    <a:pt x="501661" y="161692"/>
                  </a:moveTo>
                  <a:lnTo>
                    <a:pt x="497750" y="161903"/>
                  </a:lnTo>
                  <a:lnTo>
                    <a:pt x="496602" y="162067"/>
                  </a:lnTo>
                  <a:lnTo>
                    <a:pt x="495885" y="162344"/>
                  </a:lnTo>
                  <a:lnTo>
                    <a:pt x="492328" y="164204"/>
                  </a:lnTo>
                  <a:lnTo>
                    <a:pt x="490882" y="164563"/>
                  </a:lnTo>
                  <a:lnTo>
                    <a:pt x="489228" y="165422"/>
                  </a:lnTo>
                  <a:lnTo>
                    <a:pt x="488451" y="165901"/>
                  </a:lnTo>
                  <a:lnTo>
                    <a:pt x="487959" y="166510"/>
                  </a:lnTo>
                  <a:lnTo>
                    <a:pt x="487389" y="166963"/>
                  </a:lnTo>
                  <a:lnTo>
                    <a:pt x="487199" y="167373"/>
                  </a:lnTo>
                  <a:lnTo>
                    <a:pt x="484389" y="171664"/>
                  </a:lnTo>
                  <a:lnTo>
                    <a:pt x="483120" y="173663"/>
                  </a:lnTo>
                  <a:lnTo>
                    <a:pt x="482822" y="174384"/>
                  </a:lnTo>
                  <a:lnTo>
                    <a:pt x="482533" y="176115"/>
                  </a:lnTo>
                  <a:lnTo>
                    <a:pt x="481989" y="177626"/>
                  </a:lnTo>
                  <a:lnTo>
                    <a:pt x="481687" y="179616"/>
                  </a:lnTo>
                  <a:lnTo>
                    <a:pt x="480262" y="184209"/>
                  </a:lnTo>
                  <a:lnTo>
                    <a:pt x="479779" y="187550"/>
                  </a:lnTo>
                  <a:lnTo>
                    <a:pt x="479222" y="192593"/>
                  </a:lnTo>
                  <a:lnTo>
                    <a:pt x="479222" y="197341"/>
                  </a:lnTo>
                  <a:lnTo>
                    <a:pt x="479217" y="197622"/>
                  </a:lnTo>
                  <a:lnTo>
                    <a:pt x="479157" y="203579"/>
                  </a:lnTo>
                  <a:lnTo>
                    <a:pt x="479783" y="209826"/>
                  </a:lnTo>
                  <a:lnTo>
                    <a:pt x="479856" y="211233"/>
                  </a:lnTo>
                  <a:lnTo>
                    <a:pt x="479899" y="211419"/>
                  </a:lnTo>
                  <a:lnTo>
                    <a:pt x="480292" y="220001"/>
                  </a:lnTo>
                  <a:lnTo>
                    <a:pt x="480292" y="220057"/>
                  </a:lnTo>
                  <a:lnTo>
                    <a:pt x="480292" y="220061"/>
                  </a:lnTo>
                  <a:lnTo>
                    <a:pt x="480586" y="226511"/>
                  </a:lnTo>
                  <a:lnTo>
                    <a:pt x="482071" y="233617"/>
                  </a:lnTo>
                  <a:lnTo>
                    <a:pt x="482351" y="236263"/>
                  </a:lnTo>
                  <a:lnTo>
                    <a:pt x="482585" y="237101"/>
                  </a:lnTo>
                  <a:lnTo>
                    <a:pt x="483185" y="244318"/>
                  </a:lnTo>
                  <a:lnTo>
                    <a:pt x="484963" y="251407"/>
                  </a:lnTo>
                  <a:lnTo>
                    <a:pt x="484963" y="251407"/>
                  </a:lnTo>
                  <a:lnTo>
                    <a:pt x="487510" y="260481"/>
                  </a:lnTo>
                  <a:lnTo>
                    <a:pt x="487549" y="260762"/>
                  </a:lnTo>
                  <a:lnTo>
                    <a:pt x="487631" y="260939"/>
                  </a:lnTo>
                  <a:lnTo>
                    <a:pt x="490334" y="270958"/>
                  </a:lnTo>
                  <a:lnTo>
                    <a:pt x="490429" y="271654"/>
                  </a:lnTo>
                  <a:lnTo>
                    <a:pt x="490618" y="272111"/>
                  </a:lnTo>
                  <a:lnTo>
                    <a:pt x="492665" y="280939"/>
                  </a:lnTo>
                  <a:lnTo>
                    <a:pt x="495579" y="289353"/>
                  </a:lnTo>
                  <a:lnTo>
                    <a:pt x="499576" y="299502"/>
                  </a:lnTo>
                  <a:lnTo>
                    <a:pt x="499581" y="299528"/>
                  </a:lnTo>
                  <a:lnTo>
                    <a:pt x="503630" y="309246"/>
                  </a:lnTo>
                  <a:lnTo>
                    <a:pt x="503720" y="309708"/>
                  </a:lnTo>
                  <a:lnTo>
                    <a:pt x="504014" y="310226"/>
                  </a:lnTo>
                  <a:lnTo>
                    <a:pt x="507869" y="320370"/>
                  </a:lnTo>
                  <a:lnTo>
                    <a:pt x="512126" y="328871"/>
                  </a:lnTo>
                  <a:lnTo>
                    <a:pt x="517604" y="338726"/>
                  </a:lnTo>
                  <a:lnTo>
                    <a:pt x="517608" y="338739"/>
                  </a:lnTo>
                  <a:lnTo>
                    <a:pt x="523725" y="349441"/>
                  </a:lnTo>
                  <a:lnTo>
                    <a:pt x="523794" y="349691"/>
                  </a:lnTo>
                  <a:lnTo>
                    <a:pt x="523958" y="349860"/>
                  </a:lnTo>
                  <a:lnTo>
                    <a:pt x="529782" y="360328"/>
                  </a:lnTo>
                  <a:lnTo>
                    <a:pt x="529842" y="360566"/>
                  </a:lnTo>
                  <a:lnTo>
                    <a:pt x="529989" y="360721"/>
                  </a:lnTo>
                  <a:lnTo>
                    <a:pt x="534526" y="369083"/>
                  </a:lnTo>
                  <a:lnTo>
                    <a:pt x="540030" y="377341"/>
                  </a:lnTo>
                  <a:lnTo>
                    <a:pt x="540825" y="378990"/>
                  </a:lnTo>
                  <a:lnTo>
                    <a:pt x="541382" y="379573"/>
                  </a:lnTo>
                  <a:lnTo>
                    <a:pt x="545228" y="386666"/>
                  </a:lnTo>
                  <a:lnTo>
                    <a:pt x="550313" y="392805"/>
                  </a:lnTo>
                  <a:lnTo>
                    <a:pt x="556608" y="399841"/>
                  </a:lnTo>
                  <a:lnTo>
                    <a:pt x="556621" y="399859"/>
                  </a:lnTo>
                  <a:lnTo>
                    <a:pt x="556629" y="399867"/>
                  </a:lnTo>
                  <a:lnTo>
                    <a:pt x="563286" y="407305"/>
                  </a:lnTo>
                  <a:lnTo>
                    <a:pt x="563320" y="407362"/>
                  </a:lnTo>
                  <a:lnTo>
                    <a:pt x="563368" y="407396"/>
                  </a:lnTo>
                  <a:lnTo>
                    <a:pt x="564590" y="408773"/>
                  </a:lnTo>
                  <a:lnTo>
                    <a:pt x="564926" y="408048"/>
                  </a:lnTo>
                  <a:lnTo>
                    <a:pt x="567599" y="399846"/>
                  </a:lnTo>
                  <a:lnTo>
                    <a:pt x="570668" y="388945"/>
                  </a:lnTo>
                  <a:lnTo>
                    <a:pt x="573306" y="378330"/>
                  </a:lnTo>
                  <a:lnTo>
                    <a:pt x="575641" y="366394"/>
                  </a:lnTo>
                  <a:lnTo>
                    <a:pt x="577424" y="355675"/>
                  </a:lnTo>
                  <a:lnTo>
                    <a:pt x="578926" y="343639"/>
                  </a:lnTo>
                  <a:lnTo>
                    <a:pt x="579064" y="343211"/>
                  </a:lnTo>
                  <a:lnTo>
                    <a:pt x="579155" y="342188"/>
                  </a:lnTo>
                  <a:lnTo>
                    <a:pt x="581283" y="330459"/>
                  </a:lnTo>
                  <a:lnTo>
                    <a:pt x="582328" y="318933"/>
                  </a:lnTo>
                  <a:lnTo>
                    <a:pt x="583131" y="308387"/>
                  </a:lnTo>
                  <a:lnTo>
                    <a:pt x="583261" y="297529"/>
                  </a:lnTo>
                  <a:lnTo>
                    <a:pt x="583261" y="297525"/>
                  </a:lnTo>
                  <a:lnTo>
                    <a:pt x="583261" y="297512"/>
                  </a:lnTo>
                  <a:lnTo>
                    <a:pt x="583403" y="287087"/>
                  </a:lnTo>
                  <a:lnTo>
                    <a:pt x="582859" y="276959"/>
                  </a:lnTo>
                  <a:lnTo>
                    <a:pt x="581715" y="266037"/>
                  </a:lnTo>
                  <a:lnTo>
                    <a:pt x="580118" y="255042"/>
                  </a:lnTo>
                  <a:lnTo>
                    <a:pt x="580057" y="254235"/>
                  </a:lnTo>
                  <a:lnTo>
                    <a:pt x="579984" y="253988"/>
                  </a:lnTo>
                  <a:lnTo>
                    <a:pt x="578874" y="244189"/>
                  </a:lnTo>
                  <a:lnTo>
                    <a:pt x="576612" y="235339"/>
                  </a:lnTo>
                  <a:lnTo>
                    <a:pt x="574169" y="227426"/>
                  </a:lnTo>
                  <a:lnTo>
                    <a:pt x="570979" y="220105"/>
                  </a:lnTo>
                  <a:lnTo>
                    <a:pt x="570797" y="219246"/>
                  </a:lnTo>
                  <a:lnTo>
                    <a:pt x="570215" y="218175"/>
                  </a:lnTo>
                  <a:lnTo>
                    <a:pt x="567240" y="209934"/>
                  </a:lnTo>
                  <a:lnTo>
                    <a:pt x="565030" y="205518"/>
                  </a:lnTo>
                  <a:lnTo>
                    <a:pt x="561041" y="200471"/>
                  </a:lnTo>
                  <a:lnTo>
                    <a:pt x="560523" y="199530"/>
                  </a:lnTo>
                  <a:lnTo>
                    <a:pt x="560001" y="199068"/>
                  </a:lnTo>
                  <a:lnTo>
                    <a:pt x="555485" y="192623"/>
                  </a:lnTo>
                  <a:lnTo>
                    <a:pt x="550188" y="186704"/>
                  </a:lnTo>
                  <a:lnTo>
                    <a:pt x="545759" y="181977"/>
                  </a:lnTo>
                  <a:lnTo>
                    <a:pt x="542310" y="179102"/>
                  </a:lnTo>
                  <a:lnTo>
                    <a:pt x="536754" y="175554"/>
                  </a:lnTo>
                  <a:lnTo>
                    <a:pt x="536478" y="175256"/>
                  </a:lnTo>
                  <a:lnTo>
                    <a:pt x="535865" y="174949"/>
                  </a:lnTo>
                  <a:lnTo>
                    <a:pt x="529972" y="170827"/>
                  </a:lnTo>
                  <a:lnTo>
                    <a:pt x="526078" y="168603"/>
                  </a:lnTo>
                  <a:lnTo>
                    <a:pt x="520496" y="165884"/>
                  </a:lnTo>
                  <a:lnTo>
                    <a:pt x="514867" y="163324"/>
                  </a:lnTo>
                  <a:lnTo>
                    <a:pt x="512169" y="162175"/>
                  </a:lnTo>
                  <a:lnTo>
                    <a:pt x="510731" y="161977"/>
                  </a:lnTo>
                  <a:lnTo>
                    <a:pt x="505620" y="161692"/>
                  </a:lnTo>
                  <a:close/>
                  <a:moveTo>
                    <a:pt x="207465" y="141648"/>
                  </a:moveTo>
                  <a:lnTo>
                    <a:pt x="205397" y="141834"/>
                  </a:lnTo>
                  <a:lnTo>
                    <a:pt x="202340" y="142395"/>
                  </a:lnTo>
                  <a:lnTo>
                    <a:pt x="200337" y="142581"/>
                  </a:lnTo>
                  <a:lnTo>
                    <a:pt x="199767" y="142740"/>
                  </a:lnTo>
                  <a:lnTo>
                    <a:pt x="196081" y="143047"/>
                  </a:lnTo>
                  <a:lnTo>
                    <a:pt x="192541" y="143638"/>
                  </a:lnTo>
                  <a:lnTo>
                    <a:pt x="188431" y="143988"/>
                  </a:lnTo>
                  <a:lnTo>
                    <a:pt x="188397" y="144001"/>
                  </a:lnTo>
                  <a:lnTo>
                    <a:pt x="186199" y="144394"/>
                  </a:lnTo>
                  <a:lnTo>
                    <a:pt x="184114" y="145166"/>
                  </a:lnTo>
                  <a:lnTo>
                    <a:pt x="181174" y="145706"/>
                  </a:lnTo>
                  <a:lnTo>
                    <a:pt x="179650" y="146168"/>
                  </a:lnTo>
                  <a:lnTo>
                    <a:pt x="177729" y="146936"/>
                  </a:lnTo>
                  <a:lnTo>
                    <a:pt x="175040" y="148288"/>
                  </a:lnTo>
                  <a:lnTo>
                    <a:pt x="173041" y="149535"/>
                  </a:lnTo>
                  <a:lnTo>
                    <a:pt x="171224" y="150062"/>
                  </a:lnTo>
                  <a:lnTo>
                    <a:pt x="169816" y="151258"/>
                  </a:lnTo>
                  <a:lnTo>
                    <a:pt x="168884" y="151672"/>
                  </a:lnTo>
                  <a:lnTo>
                    <a:pt x="168090" y="152268"/>
                  </a:lnTo>
                  <a:lnTo>
                    <a:pt x="166544" y="153092"/>
                  </a:lnTo>
                  <a:lnTo>
                    <a:pt x="166475" y="153174"/>
                  </a:lnTo>
                  <a:lnTo>
                    <a:pt x="163328" y="155747"/>
                  </a:lnTo>
                  <a:lnTo>
                    <a:pt x="161075" y="158299"/>
                  </a:lnTo>
                  <a:lnTo>
                    <a:pt x="160617" y="158618"/>
                  </a:lnTo>
                  <a:lnTo>
                    <a:pt x="159697" y="160138"/>
                  </a:lnTo>
                  <a:lnTo>
                    <a:pt x="156926" y="163306"/>
                  </a:lnTo>
                  <a:lnTo>
                    <a:pt x="155583" y="164312"/>
                  </a:lnTo>
                  <a:lnTo>
                    <a:pt x="155355" y="164770"/>
                  </a:lnTo>
                  <a:lnTo>
                    <a:pt x="155342" y="164783"/>
                  </a:lnTo>
                  <a:lnTo>
                    <a:pt x="153891" y="167697"/>
                  </a:lnTo>
                  <a:lnTo>
                    <a:pt x="152363" y="170930"/>
                  </a:lnTo>
                  <a:lnTo>
                    <a:pt x="151655" y="171733"/>
                  </a:lnTo>
                  <a:lnTo>
                    <a:pt x="150761" y="173525"/>
                  </a:lnTo>
                  <a:lnTo>
                    <a:pt x="150740" y="173684"/>
                  </a:lnTo>
                  <a:lnTo>
                    <a:pt x="150109" y="176003"/>
                  </a:lnTo>
                  <a:lnTo>
                    <a:pt x="149915" y="177945"/>
                  </a:lnTo>
                  <a:lnTo>
                    <a:pt x="149803" y="178325"/>
                  </a:lnTo>
                  <a:lnTo>
                    <a:pt x="149708" y="179460"/>
                  </a:lnTo>
                  <a:lnTo>
                    <a:pt x="148901" y="184326"/>
                  </a:lnTo>
                  <a:lnTo>
                    <a:pt x="148870" y="184408"/>
                  </a:lnTo>
                  <a:lnTo>
                    <a:pt x="148862" y="184537"/>
                  </a:lnTo>
                  <a:lnTo>
                    <a:pt x="148150" y="188474"/>
                  </a:lnTo>
                  <a:lnTo>
                    <a:pt x="147947" y="189877"/>
                  </a:lnTo>
                  <a:lnTo>
                    <a:pt x="148210" y="191699"/>
                  </a:lnTo>
                  <a:lnTo>
                    <a:pt x="148478" y="195377"/>
                  </a:lnTo>
                  <a:lnTo>
                    <a:pt x="148478" y="198511"/>
                  </a:lnTo>
                  <a:lnTo>
                    <a:pt x="149419" y="202738"/>
                  </a:lnTo>
                  <a:lnTo>
                    <a:pt x="149777" y="205915"/>
                  </a:lnTo>
                  <a:lnTo>
                    <a:pt x="150001" y="206778"/>
                  </a:lnTo>
                  <a:lnTo>
                    <a:pt x="150312" y="211777"/>
                  </a:lnTo>
                  <a:lnTo>
                    <a:pt x="151150" y="216768"/>
                  </a:lnTo>
                  <a:lnTo>
                    <a:pt x="152868" y="223973"/>
                  </a:lnTo>
                  <a:lnTo>
                    <a:pt x="152872" y="224016"/>
                  </a:lnTo>
                  <a:lnTo>
                    <a:pt x="154763" y="231553"/>
                  </a:lnTo>
                  <a:lnTo>
                    <a:pt x="154780" y="231674"/>
                  </a:lnTo>
                  <a:lnTo>
                    <a:pt x="154802" y="231726"/>
                  </a:lnTo>
                  <a:lnTo>
                    <a:pt x="157120" y="240977"/>
                  </a:lnTo>
                  <a:lnTo>
                    <a:pt x="157176" y="241417"/>
                  </a:lnTo>
                  <a:lnTo>
                    <a:pt x="157284" y="241676"/>
                  </a:lnTo>
                  <a:lnTo>
                    <a:pt x="159214" y="250151"/>
                  </a:lnTo>
                  <a:lnTo>
                    <a:pt x="159240" y="250388"/>
                  </a:lnTo>
                  <a:lnTo>
                    <a:pt x="159287" y="250505"/>
                  </a:lnTo>
                  <a:lnTo>
                    <a:pt x="160712" y="256984"/>
                  </a:lnTo>
                  <a:lnTo>
                    <a:pt x="163712" y="264168"/>
                  </a:lnTo>
                  <a:lnTo>
                    <a:pt x="164144" y="266305"/>
                  </a:lnTo>
                  <a:lnTo>
                    <a:pt x="165210" y="269037"/>
                  </a:lnTo>
                  <a:lnTo>
                    <a:pt x="166760" y="276786"/>
                  </a:lnTo>
                  <a:lnTo>
                    <a:pt x="169864" y="284833"/>
                  </a:lnTo>
                  <a:lnTo>
                    <a:pt x="170140" y="286318"/>
                  </a:lnTo>
                  <a:lnTo>
                    <a:pt x="170839" y="287911"/>
                  </a:lnTo>
                  <a:lnTo>
                    <a:pt x="173434" y="298259"/>
                  </a:lnTo>
                  <a:lnTo>
                    <a:pt x="176223" y="307113"/>
                  </a:lnTo>
                  <a:lnTo>
                    <a:pt x="179426" y="315643"/>
                  </a:lnTo>
                  <a:lnTo>
                    <a:pt x="179473" y="315894"/>
                  </a:lnTo>
                  <a:lnTo>
                    <a:pt x="179599" y="316123"/>
                  </a:lnTo>
                  <a:lnTo>
                    <a:pt x="182728" y="324804"/>
                  </a:lnTo>
                  <a:lnTo>
                    <a:pt x="186419" y="332510"/>
                  </a:lnTo>
                  <a:lnTo>
                    <a:pt x="186562" y="333123"/>
                  </a:lnTo>
                  <a:lnTo>
                    <a:pt x="187071" y="333977"/>
                  </a:lnTo>
                  <a:lnTo>
                    <a:pt x="189933" y="340958"/>
                  </a:lnTo>
                  <a:lnTo>
                    <a:pt x="194030" y="347891"/>
                  </a:lnTo>
                  <a:lnTo>
                    <a:pt x="194155" y="348340"/>
                  </a:lnTo>
                  <a:lnTo>
                    <a:pt x="194479" y="348677"/>
                  </a:lnTo>
                  <a:lnTo>
                    <a:pt x="198731" y="356404"/>
                  </a:lnTo>
                  <a:lnTo>
                    <a:pt x="198930" y="357155"/>
                  </a:lnTo>
                  <a:lnTo>
                    <a:pt x="199388" y="357673"/>
                  </a:lnTo>
                  <a:lnTo>
                    <a:pt x="202263" y="363592"/>
                  </a:lnTo>
                  <a:lnTo>
                    <a:pt x="203605" y="360691"/>
                  </a:lnTo>
                  <a:lnTo>
                    <a:pt x="207490" y="350088"/>
                  </a:lnTo>
                  <a:lnTo>
                    <a:pt x="208354" y="348543"/>
                  </a:lnTo>
                  <a:lnTo>
                    <a:pt x="208565" y="347645"/>
                  </a:lnTo>
                  <a:lnTo>
                    <a:pt x="213703" y="337444"/>
                  </a:lnTo>
                  <a:lnTo>
                    <a:pt x="217355" y="327463"/>
                  </a:lnTo>
                  <a:lnTo>
                    <a:pt x="221102" y="316386"/>
                  </a:lnTo>
                  <a:lnTo>
                    <a:pt x="221378" y="315864"/>
                  </a:lnTo>
                  <a:lnTo>
                    <a:pt x="221460" y="315436"/>
                  </a:lnTo>
                  <a:lnTo>
                    <a:pt x="225423" y="305334"/>
                  </a:lnTo>
                  <a:lnTo>
                    <a:pt x="228592" y="294779"/>
                  </a:lnTo>
                  <a:lnTo>
                    <a:pt x="228790" y="294378"/>
                  </a:lnTo>
                  <a:lnTo>
                    <a:pt x="228851" y="294007"/>
                  </a:lnTo>
                  <a:lnTo>
                    <a:pt x="232835" y="282442"/>
                  </a:lnTo>
                  <a:lnTo>
                    <a:pt x="232857" y="282403"/>
                  </a:lnTo>
                  <a:lnTo>
                    <a:pt x="236457" y="272094"/>
                  </a:lnTo>
                  <a:lnTo>
                    <a:pt x="239047" y="262998"/>
                  </a:lnTo>
                  <a:lnTo>
                    <a:pt x="240809" y="253466"/>
                  </a:lnTo>
                  <a:lnTo>
                    <a:pt x="241340" y="252067"/>
                  </a:lnTo>
                  <a:lnTo>
                    <a:pt x="241607" y="250401"/>
                  </a:lnTo>
                  <a:lnTo>
                    <a:pt x="244612" y="241150"/>
                  </a:lnTo>
                  <a:lnTo>
                    <a:pt x="246179" y="233297"/>
                  </a:lnTo>
                  <a:lnTo>
                    <a:pt x="247513" y="224607"/>
                  </a:lnTo>
                  <a:lnTo>
                    <a:pt x="248230" y="215654"/>
                  </a:lnTo>
                  <a:lnTo>
                    <a:pt x="248368" y="215157"/>
                  </a:lnTo>
                  <a:lnTo>
                    <a:pt x="248519" y="213426"/>
                  </a:lnTo>
                  <a:lnTo>
                    <a:pt x="249646" y="206916"/>
                  </a:lnTo>
                  <a:lnTo>
                    <a:pt x="249646" y="191561"/>
                  </a:lnTo>
                  <a:lnTo>
                    <a:pt x="249572" y="183044"/>
                  </a:lnTo>
                  <a:lnTo>
                    <a:pt x="249572" y="182810"/>
                  </a:lnTo>
                  <a:lnTo>
                    <a:pt x="249572" y="178152"/>
                  </a:lnTo>
                  <a:lnTo>
                    <a:pt x="248640" y="173974"/>
                  </a:lnTo>
                  <a:lnTo>
                    <a:pt x="248415" y="171988"/>
                  </a:lnTo>
                  <a:lnTo>
                    <a:pt x="248165" y="171172"/>
                  </a:lnTo>
                  <a:lnTo>
                    <a:pt x="247379" y="164334"/>
                  </a:lnTo>
                  <a:lnTo>
                    <a:pt x="246339" y="158091"/>
                  </a:lnTo>
                  <a:lnTo>
                    <a:pt x="246136" y="155730"/>
                  </a:lnTo>
                  <a:lnTo>
                    <a:pt x="246011" y="155242"/>
                  </a:lnTo>
                  <a:lnTo>
                    <a:pt x="245998" y="154979"/>
                  </a:lnTo>
                  <a:lnTo>
                    <a:pt x="245743" y="154452"/>
                  </a:lnTo>
                  <a:lnTo>
                    <a:pt x="245130" y="153779"/>
                  </a:lnTo>
                  <a:lnTo>
                    <a:pt x="242954" y="149432"/>
                  </a:lnTo>
                  <a:lnTo>
                    <a:pt x="241966" y="147882"/>
                  </a:lnTo>
                  <a:lnTo>
                    <a:pt x="241875" y="147778"/>
                  </a:lnTo>
                  <a:lnTo>
                    <a:pt x="240230" y="147023"/>
                  </a:lnTo>
                  <a:lnTo>
                    <a:pt x="239583" y="146457"/>
                  </a:lnTo>
                  <a:lnTo>
                    <a:pt x="237377" y="145447"/>
                  </a:lnTo>
                  <a:lnTo>
                    <a:pt x="235464" y="144230"/>
                  </a:lnTo>
                  <a:lnTo>
                    <a:pt x="232978" y="143738"/>
                  </a:lnTo>
                  <a:lnTo>
                    <a:pt x="232326" y="143479"/>
                  </a:lnTo>
                  <a:lnTo>
                    <a:pt x="231428" y="143358"/>
                  </a:lnTo>
                  <a:lnTo>
                    <a:pt x="228091" y="142455"/>
                  </a:lnTo>
                  <a:lnTo>
                    <a:pt x="225604" y="141998"/>
                  </a:lnTo>
                  <a:lnTo>
                    <a:pt x="223381" y="141795"/>
                  </a:lnTo>
                  <a:lnTo>
                    <a:pt x="219833" y="141730"/>
                  </a:lnTo>
                  <a:lnTo>
                    <a:pt x="215740" y="141730"/>
                  </a:lnTo>
                  <a:lnTo>
                    <a:pt x="215248" y="141726"/>
                  </a:lnTo>
                  <a:lnTo>
                    <a:pt x="211169" y="141648"/>
                  </a:lnTo>
                  <a:close/>
                  <a:moveTo>
                    <a:pt x="1185740" y="131344"/>
                  </a:moveTo>
                  <a:lnTo>
                    <a:pt x="1185157" y="131348"/>
                  </a:lnTo>
                  <a:lnTo>
                    <a:pt x="1183659" y="131348"/>
                  </a:lnTo>
                  <a:lnTo>
                    <a:pt x="1183042" y="131473"/>
                  </a:lnTo>
                  <a:lnTo>
                    <a:pt x="1177227" y="132065"/>
                  </a:lnTo>
                  <a:lnTo>
                    <a:pt x="1176303" y="132436"/>
                  </a:lnTo>
                  <a:lnTo>
                    <a:pt x="1174132" y="133524"/>
                  </a:lnTo>
                  <a:lnTo>
                    <a:pt x="1173342" y="135186"/>
                  </a:lnTo>
                  <a:lnTo>
                    <a:pt x="1172289" y="137655"/>
                  </a:lnTo>
                  <a:lnTo>
                    <a:pt x="1172060" y="138574"/>
                  </a:lnTo>
                  <a:lnTo>
                    <a:pt x="1171840" y="142352"/>
                  </a:lnTo>
                  <a:lnTo>
                    <a:pt x="1171835" y="142356"/>
                  </a:lnTo>
                  <a:lnTo>
                    <a:pt x="1171835" y="142378"/>
                  </a:lnTo>
                  <a:lnTo>
                    <a:pt x="1171438" y="148754"/>
                  </a:lnTo>
                  <a:lnTo>
                    <a:pt x="1171399" y="148905"/>
                  </a:lnTo>
                  <a:lnTo>
                    <a:pt x="1171360" y="149695"/>
                  </a:lnTo>
                  <a:lnTo>
                    <a:pt x="1170911" y="154444"/>
                  </a:lnTo>
                  <a:lnTo>
                    <a:pt x="1171244" y="157086"/>
                  </a:lnTo>
                  <a:lnTo>
                    <a:pt x="1171507" y="161204"/>
                  </a:lnTo>
                  <a:lnTo>
                    <a:pt x="1171507" y="161204"/>
                  </a:lnTo>
                  <a:lnTo>
                    <a:pt x="1171503" y="161640"/>
                  </a:lnTo>
                  <a:lnTo>
                    <a:pt x="1171421" y="167550"/>
                  </a:lnTo>
                  <a:lnTo>
                    <a:pt x="1171835" y="172480"/>
                  </a:lnTo>
                  <a:lnTo>
                    <a:pt x="1172940" y="178001"/>
                  </a:lnTo>
                  <a:lnTo>
                    <a:pt x="1173091" y="179486"/>
                  </a:lnTo>
                  <a:lnTo>
                    <a:pt x="1173294" y="180104"/>
                  </a:lnTo>
                  <a:lnTo>
                    <a:pt x="1174391" y="188116"/>
                  </a:lnTo>
                  <a:lnTo>
                    <a:pt x="1175794" y="195809"/>
                  </a:lnTo>
                  <a:lnTo>
                    <a:pt x="1175837" y="196275"/>
                  </a:lnTo>
                  <a:lnTo>
                    <a:pt x="1175902" y="196461"/>
                  </a:lnTo>
                  <a:lnTo>
                    <a:pt x="1176895" y="202392"/>
                  </a:lnTo>
                  <a:lnTo>
                    <a:pt x="1179006" y="207547"/>
                  </a:lnTo>
                  <a:lnTo>
                    <a:pt x="1179632" y="210676"/>
                  </a:lnTo>
                  <a:lnTo>
                    <a:pt x="1181009" y="214531"/>
                  </a:lnTo>
                  <a:lnTo>
                    <a:pt x="1182213" y="221736"/>
                  </a:lnTo>
                  <a:lnTo>
                    <a:pt x="1184208" y="227983"/>
                  </a:lnTo>
                  <a:lnTo>
                    <a:pt x="1184294" y="228518"/>
                  </a:lnTo>
                  <a:lnTo>
                    <a:pt x="1184493" y="228941"/>
                  </a:lnTo>
                  <a:lnTo>
                    <a:pt x="1187186" y="238145"/>
                  </a:lnTo>
                  <a:lnTo>
                    <a:pt x="1187273" y="238724"/>
                  </a:lnTo>
                  <a:lnTo>
                    <a:pt x="1187458" y="239134"/>
                  </a:lnTo>
                  <a:lnTo>
                    <a:pt x="1189271" y="245968"/>
                  </a:lnTo>
                  <a:lnTo>
                    <a:pt x="1191935" y="252616"/>
                  </a:lnTo>
                  <a:lnTo>
                    <a:pt x="1191957" y="252737"/>
                  </a:lnTo>
                  <a:lnTo>
                    <a:pt x="1192008" y="252823"/>
                  </a:lnTo>
                  <a:lnTo>
                    <a:pt x="1195397" y="261284"/>
                  </a:lnTo>
                  <a:lnTo>
                    <a:pt x="1195669" y="262674"/>
                  </a:lnTo>
                  <a:lnTo>
                    <a:pt x="1196429" y="264246"/>
                  </a:lnTo>
                  <a:lnTo>
                    <a:pt x="1198536" y="271360"/>
                  </a:lnTo>
                  <a:lnTo>
                    <a:pt x="1201320" y="277598"/>
                  </a:lnTo>
                  <a:lnTo>
                    <a:pt x="1205179" y="285312"/>
                  </a:lnTo>
                  <a:lnTo>
                    <a:pt x="1205503" y="286664"/>
                  </a:lnTo>
                  <a:lnTo>
                    <a:pt x="1206716" y="288878"/>
                  </a:lnTo>
                  <a:lnTo>
                    <a:pt x="1209742" y="297270"/>
                  </a:lnTo>
                  <a:lnTo>
                    <a:pt x="1213278" y="304648"/>
                  </a:lnTo>
                  <a:lnTo>
                    <a:pt x="1213399" y="305166"/>
                  </a:lnTo>
                  <a:lnTo>
                    <a:pt x="1213826" y="305857"/>
                  </a:lnTo>
                  <a:lnTo>
                    <a:pt x="1217474" y="314227"/>
                  </a:lnTo>
                  <a:lnTo>
                    <a:pt x="1220984" y="321234"/>
                  </a:lnTo>
                  <a:lnTo>
                    <a:pt x="1224701" y="327653"/>
                  </a:lnTo>
                  <a:lnTo>
                    <a:pt x="1225012" y="328383"/>
                  </a:lnTo>
                  <a:lnTo>
                    <a:pt x="1225417" y="328957"/>
                  </a:lnTo>
                  <a:lnTo>
                    <a:pt x="1228646" y="335109"/>
                  </a:lnTo>
                  <a:lnTo>
                    <a:pt x="1232657" y="340544"/>
                  </a:lnTo>
                  <a:lnTo>
                    <a:pt x="1233162" y="341511"/>
                  </a:lnTo>
                  <a:lnTo>
                    <a:pt x="1233633" y="341947"/>
                  </a:lnTo>
                  <a:lnTo>
                    <a:pt x="1237833" y="348301"/>
                  </a:lnTo>
                  <a:lnTo>
                    <a:pt x="1242193" y="353512"/>
                  </a:lnTo>
                  <a:lnTo>
                    <a:pt x="1242210" y="353542"/>
                  </a:lnTo>
                  <a:lnTo>
                    <a:pt x="1242232" y="353559"/>
                  </a:lnTo>
                  <a:lnTo>
                    <a:pt x="1243950" y="355610"/>
                  </a:lnTo>
                  <a:lnTo>
                    <a:pt x="1246078" y="350313"/>
                  </a:lnTo>
                  <a:lnTo>
                    <a:pt x="1249968" y="339331"/>
                  </a:lnTo>
                  <a:lnTo>
                    <a:pt x="1253719" y="327299"/>
                  </a:lnTo>
                  <a:lnTo>
                    <a:pt x="1253819" y="327101"/>
                  </a:lnTo>
                  <a:lnTo>
                    <a:pt x="1253845" y="326945"/>
                  </a:lnTo>
                  <a:lnTo>
                    <a:pt x="1257708" y="315341"/>
                  </a:lnTo>
                  <a:lnTo>
                    <a:pt x="1260022" y="305395"/>
                  </a:lnTo>
                  <a:lnTo>
                    <a:pt x="1262297" y="293994"/>
                  </a:lnTo>
                  <a:lnTo>
                    <a:pt x="1263217" y="283840"/>
                  </a:lnTo>
                  <a:lnTo>
                    <a:pt x="1263355" y="283352"/>
                  </a:lnTo>
                  <a:lnTo>
                    <a:pt x="1263480" y="281768"/>
                  </a:lnTo>
                  <a:lnTo>
                    <a:pt x="1265030" y="272081"/>
                  </a:lnTo>
                  <a:lnTo>
                    <a:pt x="1265297" y="261660"/>
                  </a:lnTo>
                  <a:lnTo>
                    <a:pt x="1265315" y="261591"/>
                  </a:lnTo>
                  <a:lnTo>
                    <a:pt x="1265341" y="260680"/>
                  </a:lnTo>
                  <a:lnTo>
                    <a:pt x="1265880" y="251273"/>
                  </a:lnTo>
                  <a:lnTo>
                    <a:pt x="1265699" y="240753"/>
                  </a:lnTo>
                  <a:lnTo>
                    <a:pt x="1265699" y="240744"/>
                  </a:lnTo>
                  <a:lnTo>
                    <a:pt x="1265518" y="231009"/>
                  </a:lnTo>
                  <a:lnTo>
                    <a:pt x="1264654" y="221788"/>
                  </a:lnTo>
                  <a:lnTo>
                    <a:pt x="1264633" y="221309"/>
                  </a:lnTo>
                  <a:lnTo>
                    <a:pt x="1264607" y="221214"/>
                  </a:lnTo>
                  <a:lnTo>
                    <a:pt x="1264028" y="213996"/>
                  </a:lnTo>
                  <a:lnTo>
                    <a:pt x="1262327" y="206934"/>
                  </a:lnTo>
                  <a:lnTo>
                    <a:pt x="1262258" y="206342"/>
                  </a:lnTo>
                  <a:lnTo>
                    <a:pt x="1262120" y="206005"/>
                  </a:lnTo>
                  <a:lnTo>
                    <a:pt x="1260713" y="199556"/>
                  </a:lnTo>
                  <a:lnTo>
                    <a:pt x="1258257" y="193296"/>
                  </a:lnTo>
                  <a:lnTo>
                    <a:pt x="1255498" y="186873"/>
                  </a:lnTo>
                  <a:lnTo>
                    <a:pt x="1252161" y="180509"/>
                  </a:lnTo>
                  <a:lnTo>
                    <a:pt x="1247624" y="172843"/>
                  </a:lnTo>
                  <a:lnTo>
                    <a:pt x="1247524" y="172609"/>
                  </a:lnTo>
                  <a:lnTo>
                    <a:pt x="1247391" y="172437"/>
                  </a:lnTo>
                  <a:lnTo>
                    <a:pt x="1244619" y="167649"/>
                  </a:lnTo>
                  <a:lnTo>
                    <a:pt x="1242184" y="164826"/>
                  </a:lnTo>
                  <a:lnTo>
                    <a:pt x="1238377" y="161593"/>
                  </a:lnTo>
                  <a:lnTo>
                    <a:pt x="1236939" y="159715"/>
                  </a:lnTo>
                  <a:lnTo>
                    <a:pt x="1235001" y="158268"/>
                  </a:lnTo>
                  <a:lnTo>
                    <a:pt x="1232027" y="154893"/>
                  </a:lnTo>
                  <a:lnTo>
                    <a:pt x="1228655" y="152419"/>
                  </a:lnTo>
                  <a:lnTo>
                    <a:pt x="1228547" y="152285"/>
                  </a:lnTo>
                  <a:lnTo>
                    <a:pt x="1228336" y="152177"/>
                  </a:lnTo>
                  <a:lnTo>
                    <a:pt x="1223859" y="148780"/>
                  </a:lnTo>
                  <a:lnTo>
                    <a:pt x="1218545" y="145564"/>
                  </a:lnTo>
                  <a:lnTo>
                    <a:pt x="1218502" y="145520"/>
                  </a:lnTo>
                  <a:lnTo>
                    <a:pt x="1218433" y="145490"/>
                  </a:lnTo>
                  <a:lnTo>
                    <a:pt x="1213295" y="142317"/>
                  </a:lnTo>
                  <a:lnTo>
                    <a:pt x="1207316" y="139062"/>
                  </a:lnTo>
                  <a:lnTo>
                    <a:pt x="1207001" y="138829"/>
                  </a:lnTo>
                  <a:lnTo>
                    <a:pt x="1206673" y="138687"/>
                  </a:lnTo>
                  <a:lnTo>
                    <a:pt x="1203664" y="136938"/>
                  </a:lnTo>
                  <a:lnTo>
                    <a:pt x="1199788" y="135281"/>
                  </a:lnTo>
                  <a:lnTo>
                    <a:pt x="1199421" y="135052"/>
                  </a:lnTo>
                  <a:lnTo>
                    <a:pt x="1199187" y="135000"/>
                  </a:lnTo>
                  <a:lnTo>
                    <a:pt x="1196330" y="133688"/>
                  </a:lnTo>
                  <a:lnTo>
                    <a:pt x="1192993" y="132738"/>
                  </a:lnTo>
                  <a:lnTo>
                    <a:pt x="1192984" y="132734"/>
                  </a:lnTo>
                  <a:lnTo>
                    <a:pt x="1190575" y="132082"/>
                  </a:lnTo>
                  <a:lnTo>
                    <a:pt x="1187458" y="131521"/>
                  </a:lnTo>
                  <a:lnTo>
                    <a:pt x="1187432" y="131508"/>
                  </a:lnTo>
                  <a:lnTo>
                    <a:pt x="1186457" y="131331"/>
                  </a:lnTo>
                  <a:close/>
                  <a:moveTo>
                    <a:pt x="1587701" y="70133"/>
                  </a:moveTo>
                  <a:lnTo>
                    <a:pt x="1585944" y="70341"/>
                  </a:lnTo>
                  <a:lnTo>
                    <a:pt x="1585059" y="70643"/>
                  </a:lnTo>
                  <a:lnTo>
                    <a:pt x="1581027" y="71260"/>
                  </a:lnTo>
                  <a:lnTo>
                    <a:pt x="1576516" y="72175"/>
                  </a:lnTo>
                  <a:lnTo>
                    <a:pt x="1576464" y="72180"/>
                  </a:lnTo>
                  <a:lnTo>
                    <a:pt x="1572868" y="72957"/>
                  </a:lnTo>
                  <a:lnTo>
                    <a:pt x="1570748" y="73665"/>
                  </a:lnTo>
                  <a:lnTo>
                    <a:pt x="1567442" y="75322"/>
                  </a:lnTo>
                  <a:lnTo>
                    <a:pt x="1565857" y="75702"/>
                  </a:lnTo>
                  <a:lnTo>
                    <a:pt x="1563146" y="77110"/>
                  </a:lnTo>
                  <a:lnTo>
                    <a:pt x="1561704" y="77593"/>
                  </a:lnTo>
                  <a:lnTo>
                    <a:pt x="1558911" y="79272"/>
                  </a:lnTo>
                  <a:lnTo>
                    <a:pt x="1558803" y="79320"/>
                  </a:lnTo>
                  <a:lnTo>
                    <a:pt x="1558769" y="79350"/>
                  </a:lnTo>
                  <a:lnTo>
                    <a:pt x="1553770" y="82359"/>
                  </a:lnTo>
                  <a:lnTo>
                    <a:pt x="1551331" y="83421"/>
                  </a:lnTo>
                  <a:lnTo>
                    <a:pt x="1549557" y="84492"/>
                  </a:lnTo>
                  <a:lnTo>
                    <a:pt x="1549060" y="84703"/>
                  </a:lnTo>
                  <a:lnTo>
                    <a:pt x="1546267" y="87492"/>
                  </a:lnTo>
                  <a:lnTo>
                    <a:pt x="1545550" y="87975"/>
                  </a:lnTo>
                  <a:lnTo>
                    <a:pt x="1545075" y="88623"/>
                  </a:lnTo>
                  <a:lnTo>
                    <a:pt x="1541233" y="92081"/>
                  </a:lnTo>
                  <a:lnTo>
                    <a:pt x="1540556" y="92702"/>
                  </a:lnTo>
                  <a:lnTo>
                    <a:pt x="1540219" y="93324"/>
                  </a:lnTo>
                  <a:lnTo>
                    <a:pt x="1540197" y="93354"/>
                  </a:lnTo>
                  <a:lnTo>
                    <a:pt x="1537715" y="97978"/>
                  </a:lnTo>
                  <a:lnTo>
                    <a:pt x="1536234" y="100944"/>
                  </a:lnTo>
                  <a:lnTo>
                    <a:pt x="1535414" y="103421"/>
                  </a:lnTo>
                  <a:lnTo>
                    <a:pt x="1534132" y="108882"/>
                  </a:lnTo>
                  <a:lnTo>
                    <a:pt x="1533156" y="111162"/>
                  </a:lnTo>
                  <a:lnTo>
                    <a:pt x="1532789" y="113074"/>
                  </a:lnTo>
                  <a:lnTo>
                    <a:pt x="1531041" y="117477"/>
                  </a:lnTo>
                  <a:lnTo>
                    <a:pt x="1530121" y="121095"/>
                  </a:lnTo>
                  <a:lnTo>
                    <a:pt x="1529163" y="126509"/>
                  </a:lnTo>
                  <a:lnTo>
                    <a:pt x="1528580" y="131456"/>
                  </a:lnTo>
                  <a:lnTo>
                    <a:pt x="1528641" y="137698"/>
                  </a:lnTo>
                  <a:lnTo>
                    <a:pt x="1528645" y="138031"/>
                  </a:lnTo>
                  <a:lnTo>
                    <a:pt x="1528421" y="141722"/>
                  </a:lnTo>
                  <a:lnTo>
                    <a:pt x="1527631" y="148305"/>
                  </a:lnTo>
                  <a:lnTo>
                    <a:pt x="1527730" y="154802"/>
                  </a:lnTo>
                  <a:lnTo>
                    <a:pt x="1527734" y="155311"/>
                  </a:lnTo>
                  <a:lnTo>
                    <a:pt x="1527721" y="156209"/>
                  </a:lnTo>
                  <a:lnTo>
                    <a:pt x="1527488" y="164412"/>
                  </a:lnTo>
                  <a:lnTo>
                    <a:pt x="1527488" y="171491"/>
                  </a:lnTo>
                  <a:lnTo>
                    <a:pt x="1527846" y="179357"/>
                  </a:lnTo>
                  <a:lnTo>
                    <a:pt x="1527881" y="180846"/>
                  </a:lnTo>
                  <a:lnTo>
                    <a:pt x="1527881" y="187360"/>
                  </a:lnTo>
                  <a:lnTo>
                    <a:pt x="1528753" y="193741"/>
                  </a:lnTo>
                  <a:lnTo>
                    <a:pt x="1528848" y="195088"/>
                  </a:lnTo>
                  <a:lnTo>
                    <a:pt x="1528939" y="195420"/>
                  </a:lnTo>
                  <a:lnTo>
                    <a:pt x="1529664" y="203722"/>
                  </a:lnTo>
                  <a:lnTo>
                    <a:pt x="1530709" y="211363"/>
                  </a:lnTo>
                  <a:lnTo>
                    <a:pt x="1531879" y="218645"/>
                  </a:lnTo>
                  <a:lnTo>
                    <a:pt x="1533575" y="224283"/>
                  </a:lnTo>
                  <a:lnTo>
                    <a:pt x="1533864" y="226235"/>
                  </a:lnTo>
                  <a:lnTo>
                    <a:pt x="1534400" y="227633"/>
                  </a:lnTo>
                  <a:lnTo>
                    <a:pt x="1535539" y="233612"/>
                  </a:lnTo>
                  <a:lnTo>
                    <a:pt x="1537447" y="239047"/>
                  </a:lnTo>
                  <a:lnTo>
                    <a:pt x="1537547" y="239609"/>
                  </a:lnTo>
                  <a:lnTo>
                    <a:pt x="1537801" y="240114"/>
                  </a:lnTo>
                  <a:lnTo>
                    <a:pt x="1540487" y="248532"/>
                  </a:lnTo>
                  <a:lnTo>
                    <a:pt x="1540702" y="249892"/>
                  </a:lnTo>
                  <a:lnTo>
                    <a:pt x="1541173" y="250988"/>
                  </a:lnTo>
                  <a:lnTo>
                    <a:pt x="1542546" y="256743"/>
                  </a:lnTo>
                  <a:lnTo>
                    <a:pt x="1543931" y="260028"/>
                  </a:lnTo>
                  <a:lnTo>
                    <a:pt x="1547165" y="265601"/>
                  </a:lnTo>
                  <a:lnTo>
                    <a:pt x="1547886" y="267311"/>
                  </a:lnTo>
                  <a:lnTo>
                    <a:pt x="1548697" y="268580"/>
                  </a:lnTo>
                  <a:lnTo>
                    <a:pt x="1551603" y="275025"/>
                  </a:lnTo>
                  <a:lnTo>
                    <a:pt x="1555022" y="280922"/>
                  </a:lnTo>
                  <a:lnTo>
                    <a:pt x="1555095" y="281099"/>
                  </a:lnTo>
                  <a:lnTo>
                    <a:pt x="1555186" y="281220"/>
                  </a:lnTo>
                  <a:lnTo>
                    <a:pt x="1559822" y="289319"/>
                  </a:lnTo>
                  <a:lnTo>
                    <a:pt x="1559965" y="289664"/>
                  </a:lnTo>
                  <a:lnTo>
                    <a:pt x="1560150" y="289914"/>
                  </a:lnTo>
                  <a:lnTo>
                    <a:pt x="1563859" y="296644"/>
                  </a:lnTo>
                  <a:lnTo>
                    <a:pt x="1568137" y="303059"/>
                  </a:lnTo>
                  <a:lnTo>
                    <a:pt x="1573425" y="310109"/>
                  </a:lnTo>
                  <a:lnTo>
                    <a:pt x="1574215" y="311590"/>
                  </a:lnTo>
                  <a:lnTo>
                    <a:pt x="1575614" y="313429"/>
                  </a:lnTo>
                  <a:lnTo>
                    <a:pt x="1580121" y="321307"/>
                  </a:lnTo>
                  <a:lnTo>
                    <a:pt x="1583686" y="327062"/>
                  </a:lnTo>
                  <a:lnTo>
                    <a:pt x="1585448" y="329155"/>
                  </a:lnTo>
                  <a:lnTo>
                    <a:pt x="1586842" y="327118"/>
                  </a:lnTo>
                  <a:lnTo>
                    <a:pt x="1587425" y="326600"/>
                  </a:lnTo>
                  <a:lnTo>
                    <a:pt x="1588008" y="325546"/>
                  </a:lnTo>
                  <a:lnTo>
                    <a:pt x="1596374" y="314892"/>
                  </a:lnTo>
                  <a:lnTo>
                    <a:pt x="1602327" y="306837"/>
                  </a:lnTo>
                  <a:lnTo>
                    <a:pt x="1607667" y="297154"/>
                  </a:lnTo>
                  <a:lnTo>
                    <a:pt x="1608379" y="296195"/>
                  </a:lnTo>
                  <a:lnTo>
                    <a:pt x="1608824" y="295254"/>
                  </a:lnTo>
                  <a:lnTo>
                    <a:pt x="1615576" y="284920"/>
                  </a:lnTo>
                  <a:lnTo>
                    <a:pt x="1615576" y="284920"/>
                  </a:lnTo>
                  <a:lnTo>
                    <a:pt x="1621071" y="276329"/>
                  </a:lnTo>
                  <a:lnTo>
                    <a:pt x="1626912" y="265726"/>
                  </a:lnTo>
                  <a:lnTo>
                    <a:pt x="1626912" y="265726"/>
                  </a:lnTo>
                  <a:lnTo>
                    <a:pt x="1631264" y="257597"/>
                  </a:lnTo>
                  <a:lnTo>
                    <a:pt x="1633919" y="249693"/>
                  </a:lnTo>
                  <a:lnTo>
                    <a:pt x="1635166" y="247332"/>
                  </a:lnTo>
                  <a:lnTo>
                    <a:pt x="1635490" y="245946"/>
                  </a:lnTo>
                  <a:lnTo>
                    <a:pt x="1639746" y="237308"/>
                  </a:lnTo>
                  <a:lnTo>
                    <a:pt x="1641680" y="230850"/>
                  </a:lnTo>
                  <a:lnTo>
                    <a:pt x="1643597" y="221883"/>
                  </a:lnTo>
                  <a:lnTo>
                    <a:pt x="1645056" y="212926"/>
                  </a:lnTo>
                  <a:lnTo>
                    <a:pt x="1646123" y="204827"/>
                  </a:lnTo>
                  <a:lnTo>
                    <a:pt x="1646701" y="197928"/>
                  </a:lnTo>
                  <a:lnTo>
                    <a:pt x="1646097" y="189523"/>
                  </a:lnTo>
                  <a:lnTo>
                    <a:pt x="1646097" y="189497"/>
                  </a:lnTo>
                  <a:lnTo>
                    <a:pt x="1645419" y="181023"/>
                  </a:lnTo>
                  <a:lnTo>
                    <a:pt x="1644098" y="172476"/>
                  </a:lnTo>
                  <a:lnTo>
                    <a:pt x="1642302" y="163151"/>
                  </a:lnTo>
                  <a:lnTo>
                    <a:pt x="1642293" y="163091"/>
                  </a:lnTo>
                  <a:lnTo>
                    <a:pt x="1640657" y="154918"/>
                  </a:lnTo>
                  <a:lnTo>
                    <a:pt x="1638080" y="146569"/>
                  </a:lnTo>
                  <a:lnTo>
                    <a:pt x="1635166" y="138087"/>
                  </a:lnTo>
                  <a:lnTo>
                    <a:pt x="1635084" y="137629"/>
                  </a:lnTo>
                  <a:lnTo>
                    <a:pt x="1634886" y="137236"/>
                  </a:lnTo>
                  <a:lnTo>
                    <a:pt x="1631807" y="127644"/>
                  </a:lnTo>
                  <a:lnTo>
                    <a:pt x="1631803" y="127592"/>
                  </a:lnTo>
                  <a:lnTo>
                    <a:pt x="1629118" y="119563"/>
                  </a:lnTo>
                  <a:lnTo>
                    <a:pt x="1626463" y="113385"/>
                  </a:lnTo>
                  <a:lnTo>
                    <a:pt x="1622699" y="105865"/>
                  </a:lnTo>
                  <a:lnTo>
                    <a:pt x="1622388" y="104561"/>
                  </a:lnTo>
                  <a:lnTo>
                    <a:pt x="1621214" y="102459"/>
                  </a:lnTo>
                  <a:lnTo>
                    <a:pt x="1619720" y="98427"/>
                  </a:lnTo>
                  <a:lnTo>
                    <a:pt x="1616979" y="94706"/>
                  </a:lnTo>
                  <a:lnTo>
                    <a:pt x="1616366" y="93536"/>
                  </a:lnTo>
                  <a:lnTo>
                    <a:pt x="1615809" y="93018"/>
                  </a:lnTo>
                  <a:lnTo>
                    <a:pt x="1611971" y="87090"/>
                  </a:lnTo>
                  <a:lnTo>
                    <a:pt x="1608293" y="82078"/>
                  </a:lnTo>
                  <a:lnTo>
                    <a:pt x="1608263" y="82018"/>
                  </a:lnTo>
                  <a:lnTo>
                    <a:pt x="1608233" y="81992"/>
                  </a:lnTo>
                  <a:lnTo>
                    <a:pt x="1606424" y="79527"/>
                  </a:lnTo>
                  <a:lnTo>
                    <a:pt x="1603790" y="77420"/>
                  </a:lnTo>
                  <a:lnTo>
                    <a:pt x="1603065" y="76518"/>
                  </a:lnTo>
                  <a:lnTo>
                    <a:pt x="1601869" y="75745"/>
                  </a:lnTo>
                  <a:lnTo>
                    <a:pt x="1599456" y="73466"/>
                  </a:lnTo>
                  <a:lnTo>
                    <a:pt x="1598243" y="72637"/>
                  </a:lnTo>
                  <a:lnTo>
                    <a:pt x="1596771" y="71847"/>
                  </a:lnTo>
                  <a:lnTo>
                    <a:pt x="1595804" y="71506"/>
                  </a:lnTo>
                  <a:lnTo>
                    <a:pt x="1592402" y="70660"/>
                  </a:lnTo>
                  <a:lnTo>
                    <a:pt x="1590917" y="70004"/>
                  </a:lnTo>
                  <a:lnTo>
                    <a:pt x="1590913" y="70004"/>
                  </a:lnTo>
                  <a:lnTo>
                    <a:pt x="1590369" y="70000"/>
                  </a:lnTo>
                  <a:lnTo>
                    <a:pt x="1588422" y="69965"/>
                  </a:lnTo>
                  <a:close/>
                  <a:moveTo>
                    <a:pt x="1912488" y="61050"/>
                  </a:moveTo>
                  <a:lnTo>
                    <a:pt x="1911763" y="61197"/>
                  </a:lnTo>
                  <a:lnTo>
                    <a:pt x="1908624" y="61927"/>
                  </a:lnTo>
                  <a:lnTo>
                    <a:pt x="1906940" y="62492"/>
                  </a:lnTo>
                  <a:lnTo>
                    <a:pt x="1904385" y="63468"/>
                  </a:lnTo>
                  <a:lnTo>
                    <a:pt x="1902943" y="64206"/>
                  </a:lnTo>
                  <a:lnTo>
                    <a:pt x="1900456" y="65847"/>
                  </a:lnTo>
                  <a:lnTo>
                    <a:pt x="1899615" y="66248"/>
                  </a:lnTo>
                  <a:lnTo>
                    <a:pt x="1899282" y="66585"/>
                  </a:lnTo>
                  <a:lnTo>
                    <a:pt x="1897262" y="67798"/>
                  </a:lnTo>
                  <a:lnTo>
                    <a:pt x="1895915" y="68998"/>
                  </a:lnTo>
                  <a:lnTo>
                    <a:pt x="1891758" y="72775"/>
                  </a:lnTo>
                  <a:lnTo>
                    <a:pt x="1890842" y="73350"/>
                  </a:lnTo>
                  <a:lnTo>
                    <a:pt x="1890312" y="74014"/>
                  </a:lnTo>
                  <a:lnTo>
                    <a:pt x="1889776" y="74437"/>
                  </a:lnTo>
                  <a:lnTo>
                    <a:pt x="1888645" y="76073"/>
                  </a:lnTo>
                  <a:lnTo>
                    <a:pt x="1887527" y="77066"/>
                  </a:lnTo>
                  <a:lnTo>
                    <a:pt x="1886366" y="78940"/>
                  </a:lnTo>
                  <a:lnTo>
                    <a:pt x="1884971" y="80494"/>
                  </a:lnTo>
                  <a:lnTo>
                    <a:pt x="1883361" y="83309"/>
                  </a:lnTo>
                  <a:lnTo>
                    <a:pt x="1880296" y="88865"/>
                  </a:lnTo>
                  <a:lnTo>
                    <a:pt x="1879770" y="89404"/>
                  </a:lnTo>
                  <a:lnTo>
                    <a:pt x="1879100" y="90812"/>
                  </a:lnTo>
                  <a:lnTo>
                    <a:pt x="1876782" y="94287"/>
                  </a:lnTo>
                  <a:lnTo>
                    <a:pt x="1874028" y="99502"/>
                  </a:lnTo>
                  <a:lnTo>
                    <a:pt x="1871662" y="104242"/>
                  </a:lnTo>
                  <a:lnTo>
                    <a:pt x="1870130" y="107574"/>
                  </a:lnTo>
                  <a:lnTo>
                    <a:pt x="1868174" y="113126"/>
                  </a:lnTo>
                  <a:lnTo>
                    <a:pt x="1866771" y="115703"/>
                  </a:lnTo>
                  <a:lnTo>
                    <a:pt x="1866447" y="116994"/>
                  </a:lnTo>
                  <a:lnTo>
                    <a:pt x="1864060" y="121475"/>
                  </a:lnTo>
                  <a:lnTo>
                    <a:pt x="1862968" y="124221"/>
                  </a:lnTo>
                  <a:lnTo>
                    <a:pt x="1861811" y="128576"/>
                  </a:lnTo>
                  <a:lnTo>
                    <a:pt x="1861314" y="129660"/>
                  </a:lnTo>
                  <a:lnTo>
                    <a:pt x="1861133" y="130700"/>
                  </a:lnTo>
                  <a:lnTo>
                    <a:pt x="1859648" y="134871"/>
                  </a:lnTo>
                  <a:lnTo>
                    <a:pt x="1858591" y="139131"/>
                  </a:lnTo>
                  <a:lnTo>
                    <a:pt x="1857144" y="146380"/>
                  </a:lnTo>
                  <a:lnTo>
                    <a:pt x="1857131" y="146405"/>
                  </a:lnTo>
                  <a:lnTo>
                    <a:pt x="1856069" y="151750"/>
                  </a:lnTo>
                  <a:lnTo>
                    <a:pt x="1855241" y="156745"/>
                  </a:lnTo>
                  <a:lnTo>
                    <a:pt x="1854938" y="161567"/>
                  </a:lnTo>
                  <a:lnTo>
                    <a:pt x="1854852" y="161908"/>
                  </a:lnTo>
                  <a:lnTo>
                    <a:pt x="1854740" y="163544"/>
                  </a:lnTo>
                  <a:lnTo>
                    <a:pt x="1854217" y="167507"/>
                  </a:lnTo>
                  <a:lnTo>
                    <a:pt x="1854217" y="184308"/>
                  </a:lnTo>
                  <a:lnTo>
                    <a:pt x="1854809" y="189618"/>
                  </a:lnTo>
                  <a:lnTo>
                    <a:pt x="1854977" y="192623"/>
                  </a:lnTo>
                  <a:lnTo>
                    <a:pt x="1854999" y="192722"/>
                  </a:lnTo>
                  <a:lnTo>
                    <a:pt x="1855059" y="198766"/>
                  </a:lnTo>
                  <a:lnTo>
                    <a:pt x="1855331" y="203873"/>
                  </a:lnTo>
                  <a:lnTo>
                    <a:pt x="1856061" y="208147"/>
                  </a:lnTo>
                  <a:lnTo>
                    <a:pt x="1857559" y="213521"/>
                  </a:lnTo>
                  <a:lnTo>
                    <a:pt x="1857874" y="215766"/>
                  </a:lnTo>
                  <a:lnTo>
                    <a:pt x="1858344" y="217130"/>
                  </a:lnTo>
                  <a:lnTo>
                    <a:pt x="1859104" y="222004"/>
                  </a:lnTo>
                  <a:lnTo>
                    <a:pt x="1860913" y="226515"/>
                  </a:lnTo>
                  <a:lnTo>
                    <a:pt x="1861310" y="228540"/>
                  </a:lnTo>
                  <a:lnTo>
                    <a:pt x="1862307" y="230884"/>
                  </a:lnTo>
                  <a:lnTo>
                    <a:pt x="1863153" y="234424"/>
                  </a:lnTo>
                  <a:lnTo>
                    <a:pt x="1865031" y="238085"/>
                  </a:lnTo>
                  <a:lnTo>
                    <a:pt x="1865424" y="239686"/>
                  </a:lnTo>
                  <a:lnTo>
                    <a:pt x="1866940" y="242648"/>
                  </a:lnTo>
                  <a:lnTo>
                    <a:pt x="1868636" y="247850"/>
                  </a:lnTo>
                  <a:lnTo>
                    <a:pt x="1871058" y="252581"/>
                  </a:lnTo>
                  <a:lnTo>
                    <a:pt x="1871170" y="253047"/>
                  </a:lnTo>
                  <a:lnTo>
                    <a:pt x="1871606" y="253717"/>
                  </a:lnTo>
                  <a:lnTo>
                    <a:pt x="1873113" y="256928"/>
                  </a:lnTo>
                  <a:lnTo>
                    <a:pt x="1875608" y="260334"/>
                  </a:lnTo>
                  <a:lnTo>
                    <a:pt x="1876804" y="262627"/>
                  </a:lnTo>
                  <a:lnTo>
                    <a:pt x="1878638" y="265411"/>
                  </a:lnTo>
                  <a:lnTo>
                    <a:pt x="1880547" y="269460"/>
                  </a:lnTo>
                  <a:lnTo>
                    <a:pt x="1882778" y="272504"/>
                  </a:lnTo>
                  <a:lnTo>
                    <a:pt x="1887031" y="277814"/>
                  </a:lnTo>
                  <a:lnTo>
                    <a:pt x="1887713" y="279031"/>
                  </a:lnTo>
                  <a:lnTo>
                    <a:pt x="1888378" y="279627"/>
                  </a:lnTo>
                  <a:lnTo>
                    <a:pt x="1891676" y="284419"/>
                  </a:lnTo>
                  <a:lnTo>
                    <a:pt x="1896079" y="289409"/>
                  </a:lnTo>
                  <a:lnTo>
                    <a:pt x="1900983" y="294667"/>
                  </a:lnTo>
                  <a:lnTo>
                    <a:pt x="1906332" y="300072"/>
                  </a:lnTo>
                  <a:lnTo>
                    <a:pt x="1906625" y="300504"/>
                  </a:lnTo>
                  <a:lnTo>
                    <a:pt x="1907023" y="300789"/>
                  </a:lnTo>
                  <a:lnTo>
                    <a:pt x="1911262" y="305365"/>
                  </a:lnTo>
                  <a:lnTo>
                    <a:pt x="1916593" y="310053"/>
                  </a:lnTo>
                  <a:lnTo>
                    <a:pt x="1916593" y="310053"/>
                  </a:lnTo>
                  <a:lnTo>
                    <a:pt x="1922646" y="315380"/>
                  </a:lnTo>
                  <a:lnTo>
                    <a:pt x="1928970" y="320591"/>
                  </a:lnTo>
                  <a:lnTo>
                    <a:pt x="1929173" y="320845"/>
                  </a:lnTo>
                  <a:lnTo>
                    <a:pt x="1929518" y="321053"/>
                  </a:lnTo>
                  <a:lnTo>
                    <a:pt x="1934582" y="325439"/>
                  </a:lnTo>
                  <a:lnTo>
                    <a:pt x="1938731" y="328551"/>
                  </a:lnTo>
                  <a:lnTo>
                    <a:pt x="1941999" y="322861"/>
                  </a:lnTo>
                  <a:lnTo>
                    <a:pt x="1945439" y="313942"/>
                  </a:lnTo>
                  <a:lnTo>
                    <a:pt x="1945763" y="313381"/>
                  </a:lnTo>
                  <a:lnTo>
                    <a:pt x="1945845" y="312975"/>
                  </a:lnTo>
                  <a:lnTo>
                    <a:pt x="1949829" y="303750"/>
                  </a:lnTo>
                  <a:lnTo>
                    <a:pt x="1952208" y="297396"/>
                  </a:lnTo>
                  <a:lnTo>
                    <a:pt x="1954099" y="288550"/>
                  </a:lnTo>
                  <a:lnTo>
                    <a:pt x="1954544" y="287458"/>
                  </a:lnTo>
                  <a:lnTo>
                    <a:pt x="1954742" y="286124"/>
                  </a:lnTo>
                  <a:lnTo>
                    <a:pt x="1956771" y="279441"/>
                  </a:lnTo>
                  <a:lnTo>
                    <a:pt x="1957833" y="271977"/>
                  </a:lnTo>
                  <a:lnTo>
                    <a:pt x="1958541" y="262402"/>
                  </a:lnTo>
                  <a:lnTo>
                    <a:pt x="1958628" y="262087"/>
                  </a:lnTo>
                  <a:lnTo>
                    <a:pt x="1958714" y="260749"/>
                  </a:lnTo>
                  <a:lnTo>
                    <a:pt x="1959728" y="252888"/>
                  </a:lnTo>
                  <a:lnTo>
                    <a:pt x="1959784" y="243490"/>
                  </a:lnTo>
                  <a:lnTo>
                    <a:pt x="1959784" y="243490"/>
                  </a:lnTo>
                  <a:lnTo>
                    <a:pt x="1959849" y="232801"/>
                  </a:lnTo>
                  <a:lnTo>
                    <a:pt x="1959495" y="223252"/>
                  </a:lnTo>
                  <a:lnTo>
                    <a:pt x="1958804" y="211950"/>
                  </a:lnTo>
                  <a:lnTo>
                    <a:pt x="1958804" y="211924"/>
                  </a:lnTo>
                  <a:lnTo>
                    <a:pt x="1958092" y="201278"/>
                  </a:lnTo>
                  <a:lnTo>
                    <a:pt x="1956754" y="191151"/>
                  </a:lnTo>
                  <a:lnTo>
                    <a:pt x="1954958" y="179650"/>
                  </a:lnTo>
                  <a:lnTo>
                    <a:pt x="1954954" y="179590"/>
                  </a:lnTo>
                  <a:lnTo>
                    <a:pt x="1953089" y="168016"/>
                  </a:lnTo>
                  <a:lnTo>
                    <a:pt x="1952946" y="166268"/>
                  </a:lnTo>
                  <a:lnTo>
                    <a:pt x="1952800" y="165763"/>
                  </a:lnTo>
                  <a:lnTo>
                    <a:pt x="1951893" y="156140"/>
                  </a:lnTo>
                  <a:lnTo>
                    <a:pt x="1949752" y="147079"/>
                  </a:lnTo>
                  <a:lnTo>
                    <a:pt x="1949501" y="144955"/>
                  </a:lnTo>
                  <a:lnTo>
                    <a:pt x="1949165" y="143932"/>
                  </a:lnTo>
                  <a:lnTo>
                    <a:pt x="1947680" y="133200"/>
                  </a:lnTo>
                  <a:lnTo>
                    <a:pt x="1946225" y="125352"/>
                  </a:lnTo>
                  <a:lnTo>
                    <a:pt x="1943380" y="116532"/>
                  </a:lnTo>
                  <a:lnTo>
                    <a:pt x="1943099" y="114766"/>
                  </a:lnTo>
                  <a:lnTo>
                    <a:pt x="1942521" y="113342"/>
                  </a:lnTo>
                  <a:lnTo>
                    <a:pt x="1940816" y="105515"/>
                  </a:lnTo>
                  <a:lnTo>
                    <a:pt x="1938519" y="97991"/>
                  </a:lnTo>
                  <a:lnTo>
                    <a:pt x="1938515" y="97978"/>
                  </a:lnTo>
                  <a:lnTo>
                    <a:pt x="1936028" y="90535"/>
                  </a:lnTo>
                  <a:lnTo>
                    <a:pt x="1935726" y="88718"/>
                  </a:lnTo>
                  <a:lnTo>
                    <a:pt x="1935087" y="87164"/>
                  </a:lnTo>
                  <a:lnTo>
                    <a:pt x="1934362" y="83909"/>
                  </a:lnTo>
                  <a:lnTo>
                    <a:pt x="1933831" y="82851"/>
                  </a:lnTo>
                  <a:lnTo>
                    <a:pt x="1931090" y="78737"/>
                  </a:lnTo>
                  <a:lnTo>
                    <a:pt x="1930610" y="77744"/>
                  </a:lnTo>
                  <a:lnTo>
                    <a:pt x="1930209" y="77351"/>
                  </a:lnTo>
                  <a:lnTo>
                    <a:pt x="1927204" y="72348"/>
                  </a:lnTo>
                  <a:lnTo>
                    <a:pt x="1926863" y="71575"/>
                  </a:lnTo>
                  <a:lnTo>
                    <a:pt x="1926397" y="70932"/>
                  </a:lnTo>
                  <a:lnTo>
                    <a:pt x="1926125" y="70427"/>
                  </a:lnTo>
                  <a:lnTo>
                    <a:pt x="1925659" y="69991"/>
                  </a:lnTo>
                  <a:lnTo>
                    <a:pt x="1925236" y="69399"/>
                  </a:lnTo>
                  <a:lnTo>
                    <a:pt x="1924614" y="68972"/>
                  </a:lnTo>
                  <a:lnTo>
                    <a:pt x="1922054" y="66356"/>
                  </a:lnTo>
                  <a:lnTo>
                    <a:pt x="1919650" y="64564"/>
                  </a:lnTo>
                  <a:lnTo>
                    <a:pt x="1919382" y="64241"/>
                  </a:lnTo>
                  <a:lnTo>
                    <a:pt x="1918868" y="63951"/>
                  </a:lnTo>
                  <a:lnTo>
                    <a:pt x="1917478" y="62838"/>
                  </a:lnTo>
                  <a:lnTo>
                    <a:pt x="1916174" y="62117"/>
                  </a:lnTo>
                  <a:lnTo>
                    <a:pt x="1913792" y="61111"/>
                  </a:lnTo>
                  <a:lnTo>
                    <a:pt x="1912833" y="6105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867647" y="0"/>
              <a:ext cx="1949123" cy="365394"/>
            </a:xfrm>
            <a:custGeom>
              <a:rect b="b" l="l" r="r" t="t"/>
              <a:pathLst>
                <a:path extrusionOk="0" h="568707" w="2124385">
                  <a:moveTo>
                    <a:pt x="1922041" y="0"/>
                  </a:moveTo>
                  <a:lnTo>
                    <a:pt x="1932614" y="1874"/>
                  </a:lnTo>
                  <a:lnTo>
                    <a:pt x="1935545" y="2936"/>
                  </a:lnTo>
                  <a:lnTo>
                    <a:pt x="1939288" y="4080"/>
                  </a:lnTo>
                  <a:lnTo>
                    <a:pt x="1942754" y="5806"/>
                  </a:lnTo>
                  <a:lnTo>
                    <a:pt x="1944412" y="6216"/>
                  </a:lnTo>
                  <a:lnTo>
                    <a:pt x="1949717" y="8988"/>
                  </a:lnTo>
                  <a:lnTo>
                    <a:pt x="1952109" y="10702"/>
                  </a:lnTo>
                  <a:lnTo>
                    <a:pt x="1953883" y="11647"/>
                  </a:lnTo>
                  <a:lnTo>
                    <a:pt x="1957117" y="14082"/>
                  </a:lnTo>
                  <a:lnTo>
                    <a:pt x="1961157" y="16940"/>
                  </a:lnTo>
                  <a:lnTo>
                    <a:pt x="1962513" y="18494"/>
                  </a:lnTo>
                  <a:lnTo>
                    <a:pt x="1964883" y="20065"/>
                  </a:lnTo>
                  <a:lnTo>
                    <a:pt x="1968708" y="23804"/>
                  </a:lnTo>
                  <a:lnTo>
                    <a:pt x="1972537" y="27205"/>
                  </a:lnTo>
                  <a:lnTo>
                    <a:pt x="1973072" y="27931"/>
                  </a:lnTo>
                  <a:lnTo>
                    <a:pt x="1974350" y="28954"/>
                  </a:lnTo>
                  <a:lnTo>
                    <a:pt x="1979353" y="35831"/>
                  </a:lnTo>
                  <a:lnTo>
                    <a:pt x="1981615" y="40027"/>
                  </a:lnTo>
                  <a:lnTo>
                    <a:pt x="1984063" y="43899"/>
                  </a:lnTo>
                  <a:lnTo>
                    <a:pt x="1987625" y="49239"/>
                  </a:lnTo>
                  <a:lnTo>
                    <a:pt x="1988484" y="51026"/>
                  </a:lnTo>
                  <a:lnTo>
                    <a:pt x="1989675" y="52758"/>
                  </a:lnTo>
                  <a:lnTo>
                    <a:pt x="1992732" y="58862"/>
                  </a:lnTo>
                  <a:lnTo>
                    <a:pt x="1993284" y="61176"/>
                  </a:lnTo>
                  <a:lnTo>
                    <a:pt x="1995408" y="66343"/>
                  </a:lnTo>
                  <a:lnTo>
                    <a:pt x="1996634" y="71847"/>
                  </a:lnTo>
                  <a:lnTo>
                    <a:pt x="1998788" y="78288"/>
                  </a:lnTo>
                  <a:lnTo>
                    <a:pt x="1998883" y="78845"/>
                  </a:lnTo>
                  <a:lnTo>
                    <a:pt x="1999108" y="79307"/>
                  </a:lnTo>
                  <a:lnTo>
                    <a:pt x="2001797" y="88118"/>
                  </a:lnTo>
                  <a:lnTo>
                    <a:pt x="2002035" y="89668"/>
                  </a:lnTo>
                  <a:lnTo>
                    <a:pt x="2002509" y="90838"/>
                  </a:lnTo>
                  <a:lnTo>
                    <a:pt x="2004163" y="98409"/>
                  </a:lnTo>
                  <a:lnTo>
                    <a:pt x="2007146" y="107678"/>
                  </a:lnTo>
                  <a:lnTo>
                    <a:pt x="2007521" y="110013"/>
                  </a:lnTo>
                  <a:lnTo>
                    <a:pt x="2008203" y="111831"/>
                  </a:lnTo>
                  <a:lnTo>
                    <a:pt x="2010133" y="122239"/>
                  </a:lnTo>
                  <a:lnTo>
                    <a:pt x="2010245" y="123413"/>
                  </a:lnTo>
                  <a:lnTo>
                    <a:pt x="2010396" y="123880"/>
                  </a:lnTo>
                  <a:lnTo>
                    <a:pt x="2011748" y="133632"/>
                  </a:lnTo>
                  <a:lnTo>
                    <a:pt x="2014105" y="143142"/>
                  </a:lnTo>
                  <a:lnTo>
                    <a:pt x="2014498" y="146280"/>
                  </a:lnTo>
                  <a:lnTo>
                    <a:pt x="2014908" y="147649"/>
                  </a:lnTo>
                  <a:lnTo>
                    <a:pt x="2016047" y="158420"/>
                  </a:lnTo>
                  <a:lnTo>
                    <a:pt x="2017869" y="168944"/>
                  </a:lnTo>
                  <a:lnTo>
                    <a:pt x="2017891" y="169212"/>
                  </a:lnTo>
                  <a:lnTo>
                    <a:pt x="2017925" y="169307"/>
                  </a:lnTo>
                  <a:lnTo>
                    <a:pt x="2019928" y="181282"/>
                  </a:lnTo>
                  <a:lnTo>
                    <a:pt x="2019984" y="181938"/>
                  </a:lnTo>
                  <a:lnTo>
                    <a:pt x="2020067" y="182180"/>
                  </a:lnTo>
                  <a:lnTo>
                    <a:pt x="2021685" y="193387"/>
                  </a:lnTo>
                  <a:lnTo>
                    <a:pt x="2021841" y="195545"/>
                  </a:lnTo>
                  <a:lnTo>
                    <a:pt x="2021962" y="195994"/>
                  </a:lnTo>
                  <a:lnTo>
                    <a:pt x="2022743" y="207680"/>
                  </a:lnTo>
                  <a:lnTo>
                    <a:pt x="2022743" y="207711"/>
                  </a:lnTo>
                  <a:lnTo>
                    <a:pt x="2023581" y="219271"/>
                  </a:lnTo>
                  <a:lnTo>
                    <a:pt x="2023624" y="220394"/>
                  </a:lnTo>
                  <a:lnTo>
                    <a:pt x="2023650" y="220506"/>
                  </a:lnTo>
                  <a:lnTo>
                    <a:pt x="2024038" y="231052"/>
                  </a:lnTo>
                  <a:lnTo>
                    <a:pt x="2024060" y="232093"/>
                  </a:lnTo>
                  <a:lnTo>
                    <a:pt x="2024064" y="232110"/>
                  </a:lnTo>
                  <a:lnTo>
                    <a:pt x="2024129" y="243490"/>
                  </a:lnTo>
                  <a:lnTo>
                    <a:pt x="2024129" y="243503"/>
                  </a:lnTo>
                  <a:lnTo>
                    <a:pt x="2024129" y="243503"/>
                  </a:lnTo>
                  <a:lnTo>
                    <a:pt x="2024198" y="254882"/>
                  </a:lnTo>
                  <a:lnTo>
                    <a:pt x="2024198" y="255081"/>
                  </a:lnTo>
                  <a:lnTo>
                    <a:pt x="2024004" y="258625"/>
                  </a:lnTo>
                  <a:lnTo>
                    <a:pt x="2022976" y="267941"/>
                  </a:lnTo>
                  <a:lnTo>
                    <a:pt x="2022234" y="278008"/>
                  </a:lnTo>
                  <a:lnTo>
                    <a:pt x="2022121" y="278418"/>
                  </a:lnTo>
                  <a:lnTo>
                    <a:pt x="2022005" y="280080"/>
                  </a:lnTo>
                  <a:lnTo>
                    <a:pt x="2020412" y="291253"/>
                  </a:lnTo>
                  <a:lnTo>
                    <a:pt x="2019769" y="293161"/>
                  </a:lnTo>
                  <a:lnTo>
                    <a:pt x="2019354" y="295919"/>
                  </a:lnTo>
                  <a:lnTo>
                    <a:pt x="2016988" y="303716"/>
                  </a:lnTo>
                  <a:lnTo>
                    <a:pt x="2014895" y="313528"/>
                  </a:lnTo>
                  <a:lnTo>
                    <a:pt x="2013975" y="315781"/>
                  </a:lnTo>
                  <a:lnTo>
                    <a:pt x="2013591" y="317892"/>
                  </a:lnTo>
                  <a:lnTo>
                    <a:pt x="2009982" y="327541"/>
                  </a:lnTo>
                  <a:lnTo>
                    <a:pt x="2009438" y="328499"/>
                  </a:lnTo>
                  <a:lnTo>
                    <a:pt x="2009296" y="329173"/>
                  </a:lnTo>
                  <a:lnTo>
                    <a:pt x="2005126" y="338506"/>
                  </a:lnTo>
                  <a:lnTo>
                    <a:pt x="2000964" y="348944"/>
                  </a:lnTo>
                  <a:lnTo>
                    <a:pt x="1999893" y="350753"/>
                  </a:lnTo>
                  <a:lnTo>
                    <a:pt x="1998853" y="353179"/>
                  </a:lnTo>
                  <a:lnTo>
                    <a:pt x="1993655" y="361964"/>
                  </a:lnTo>
                  <a:lnTo>
                    <a:pt x="1990495" y="367961"/>
                  </a:lnTo>
                  <a:lnTo>
                    <a:pt x="1995559" y="372114"/>
                  </a:lnTo>
                  <a:lnTo>
                    <a:pt x="1995857" y="372493"/>
                  </a:lnTo>
                  <a:lnTo>
                    <a:pt x="1996362" y="372800"/>
                  </a:lnTo>
                  <a:lnTo>
                    <a:pt x="2002017" y="377790"/>
                  </a:lnTo>
                  <a:lnTo>
                    <a:pt x="2008899" y="382876"/>
                  </a:lnTo>
                  <a:lnTo>
                    <a:pt x="2009546" y="383640"/>
                  </a:lnTo>
                  <a:lnTo>
                    <a:pt x="2010729" y="384348"/>
                  </a:lnTo>
                  <a:lnTo>
                    <a:pt x="2014808" y="387888"/>
                  </a:lnTo>
                  <a:lnTo>
                    <a:pt x="2020382" y="391402"/>
                  </a:lnTo>
                  <a:lnTo>
                    <a:pt x="2021193" y="392265"/>
                  </a:lnTo>
                  <a:lnTo>
                    <a:pt x="2022968" y="393245"/>
                  </a:lnTo>
                  <a:lnTo>
                    <a:pt x="2028938" y="397959"/>
                  </a:lnTo>
                  <a:lnTo>
                    <a:pt x="2034524" y="401370"/>
                  </a:lnTo>
                  <a:lnTo>
                    <a:pt x="2035314" y="402190"/>
                  </a:lnTo>
                  <a:lnTo>
                    <a:pt x="2037114" y="403157"/>
                  </a:lnTo>
                  <a:lnTo>
                    <a:pt x="2042178" y="407029"/>
                  </a:lnTo>
                  <a:lnTo>
                    <a:pt x="2048032" y="410414"/>
                  </a:lnTo>
                  <a:lnTo>
                    <a:pt x="2049038" y="411195"/>
                  </a:lnTo>
                  <a:lnTo>
                    <a:pt x="2049957" y="411644"/>
                  </a:lnTo>
                  <a:lnTo>
                    <a:pt x="2054434" y="414722"/>
                  </a:lnTo>
                  <a:lnTo>
                    <a:pt x="2060499" y="417748"/>
                  </a:lnTo>
                  <a:lnTo>
                    <a:pt x="2061915" y="418728"/>
                  </a:lnTo>
                  <a:lnTo>
                    <a:pt x="2063361" y="419402"/>
                  </a:lnTo>
                  <a:lnTo>
                    <a:pt x="2068576" y="422773"/>
                  </a:lnTo>
                  <a:lnTo>
                    <a:pt x="2074249" y="425605"/>
                  </a:lnTo>
                  <a:lnTo>
                    <a:pt x="2074607" y="425851"/>
                  </a:lnTo>
                  <a:lnTo>
                    <a:pt x="2074810" y="425903"/>
                  </a:lnTo>
                  <a:lnTo>
                    <a:pt x="2079054" y="428161"/>
                  </a:lnTo>
                  <a:lnTo>
                    <a:pt x="2084562" y="430298"/>
                  </a:lnTo>
                  <a:lnTo>
                    <a:pt x="2086060" y="431170"/>
                  </a:lnTo>
                  <a:lnTo>
                    <a:pt x="2088257" y="432059"/>
                  </a:lnTo>
                  <a:lnTo>
                    <a:pt x="2093019" y="434705"/>
                  </a:lnTo>
                  <a:lnTo>
                    <a:pt x="2097193" y="436384"/>
                  </a:lnTo>
                  <a:lnTo>
                    <a:pt x="2103293" y="438211"/>
                  </a:lnTo>
                  <a:lnTo>
                    <a:pt x="2111742" y="442372"/>
                  </a:lnTo>
                  <a:lnTo>
                    <a:pt x="2118420" y="448873"/>
                  </a:lnTo>
                  <a:lnTo>
                    <a:pt x="2122810" y="457188"/>
                  </a:lnTo>
                  <a:lnTo>
                    <a:pt x="2124386" y="466797"/>
                  </a:lnTo>
                  <a:lnTo>
                    <a:pt x="2122038" y="478440"/>
                  </a:lnTo>
                  <a:lnTo>
                    <a:pt x="2115627" y="487946"/>
                  </a:lnTo>
                  <a:lnTo>
                    <a:pt x="2106121" y="494357"/>
                  </a:lnTo>
                  <a:lnTo>
                    <a:pt x="2094478" y="496710"/>
                  </a:lnTo>
                  <a:lnTo>
                    <a:pt x="2090800" y="496481"/>
                  </a:lnTo>
                  <a:lnTo>
                    <a:pt x="2083107" y="495531"/>
                  </a:lnTo>
                  <a:lnTo>
                    <a:pt x="2082131" y="495220"/>
                  </a:lnTo>
                  <a:lnTo>
                    <a:pt x="2080107" y="494987"/>
                  </a:lnTo>
                  <a:lnTo>
                    <a:pt x="2072293" y="493178"/>
                  </a:lnTo>
                  <a:lnTo>
                    <a:pt x="2070113" y="492255"/>
                  </a:lnTo>
                  <a:lnTo>
                    <a:pt x="2068218" y="491896"/>
                  </a:lnTo>
                  <a:lnTo>
                    <a:pt x="2061147" y="489142"/>
                  </a:lnTo>
                  <a:lnTo>
                    <a:pt x="2061108" y="489120"/>
                  </a:lnTo>
                  <a:lnTo>
                    <a:pt x="2054114" y="486409"/>
                  </a:lnTo>
                  <a:lnTo>
                    <a:pt x="2052021" y="485192"/>
                  </a:lnTo>
                  <a:lnTo>
                    <a:pt x="2050907" y="484911"/>
                  </a:lnTo>
                  <a:lnTo>
                    <a:pt x="2045221" y="481885"/>
                  </a:lnTo>
                  <a:lnTo>
                    <a:pt x="2038504" y="478535"/>
                  </a:lnTo>
                  <a:lnTo>
                    <a:pt x="2037088" y="477551"/>
                  </a:lnTo>
                  <a:lnTo>
                    <a:pt x="2035642" y="476882"/>
                  </a:lnTo>
                  <a:lnTo>
                    <a:pt x="2030427" y="473506"/>
                  </a:lnTo>
                  <a:lnTo>
                    <a:pt x="2023969" y="470286"/>
                  </a:lnTo>
                  <a:lnTo>
                    <a:pt x="2022100" y="468986"/>
                  </a:lnTo>
                  <a:lnTo>
                    <a:pt x="2020373" y="468140"/>
                  </a:lnTo>
                  <a:lnTo>
                    <a:pt x="2015080" y="464505"/>
                  </a:lnTo>
                  <a:lnTo>
                    <a:pt x="2008549" y="460728"/>
                  </a:lnTo>
                  <a:lnTo>
                    <a:pt x="2006706" y="459299"/>
                  </a:lnTo>
                  <a:lnTo>
                    <a:pt x="2005328" y="458561"/>
                  </a:lnTo>
                  <a:lnTo>
                    <a:pt x="1999962" y="454455"/>
                  </a:lnTo>
                  <a:lnTo>
                    <a:pt x="1994169" y="450920"/>
                  </a:lnTo>
                  <a:lnTo>
                    <a:pt x="1993258" y="449974"/>
                  </a:lnTo>
                  <a:lnTo>
                    <a:pt x="1991195" y="448830"/>
                  </a:lnTo>
                  <a:lnTo>
                    <a:pt x="1985034" y="443969"/>
                  </a:lnTo>
                  <a:lnTo>
                    <a:pt x="1978853" y="440071"/>
                  </a:lnTo>
                  <a:lnTo>
                    <a:pt x="1977665" y="438806"/>
                  </a:lnTo>
                  <a:lnTo>
                    <a:pt x="1975153" y="437304"/>
                  </a:lnTo>
                  <a:lnTo>
                    <a:pt x="1970020" y="432853"/>
                  </a:lnTo>
                  <a:lnTo>
                    <a:pt x="1962936" y="427466"/>
                  </a:lnTo>
                  <a:lnTo>
                    <a:pt x="1962323" y="426727"/>
                  </a:lnTo>
                  <a:lnTo>
                    <a:pt x="1961239" y="426067"/>
                  </a:lnTo>
                  <a:lnTo>
                    <a:pt x="1954798" y="420386"/>
                  </a:lnTo>
                  <a:lnTo>
                    <a:pt x="1954004" y="419717"/>
                  </a:lnTo>
                  <a:lnTo>
                    <a:pt x="1953711" y="420058"/>
                  </a:lnTo>
                  <a:lnTo>
                    <a:pt x="1952014" y="421348"/>
                  </a:lnTo>
                  <a:lnTo>
                    <a:pt x="1950715" y="423101"/>
                  </a:lnTo>
                  <a:lnTo>
                    <a:pt x="1943678" y="429356"/>
                  </a:lnTo>
                  <a:lnTo>
                    <a:pt x="1943674" y="429361"/>
                  </a:lnTo>
                  <a:lnTo>
                    <a:pt x="1936503" y="435780"/>
                  </a:lnTo>
                  <a:lnTo>
                    <a:pt x="1930882" y="441025"/>
                  </a:lnTo>
                  <a:lnTo>
                    <a:pt x="1929618" y="441832"/>
                  </a:lnTo>
                  <a:lnTo>
                    <a:pt x="1925322" y="445187"/>
                  </a:lnTo>
                  <a:lnTo>
                    <a:pt x="1916882" y="450177"/>
                  </a:lnTo>
                  <a:lnTo>
                    <a:pt x="1911206" y="453730"/>
                  </a:lnTo>
                  <a:lnTo>
                    <a:pt x="1910640" y="453985"/>
                  </a:lnTo>
                  <a:lnTo>
                    <a:pt x="1910148" y="454365"/>
                  </a:lnTo>
                  <a:lnTo>
                    <a:pt x="1902835" y="458604"/>
                  </a:lnTo>
                  <a:lnTo>
                    <a:pt x="1900633" y="459536"/>
                  </a:lnTo>
                  <a:lnTo>
                    <a:pt x="1899079" y="460482"/>
                  </a:lnTo>
                  <a:lnTo>
                    <a:pt x="1891823" y="463542"/>
                  </a:lnTo>
                  <a:lnTo>
                    <a:pt x="1890510" y="463814"/>
                  </a:lnTo>
                  <a:lnTo>
                    <a:pt x="1888909" y="464622"/>
                  </a:lnTo>
                  <a:lnTo>
                    <a:pt x="1880491" y="467307"/>
                  </a:lnTo>
                  <a:lnTo>
                    <a:pt x="1880348" y="467333"/>
                  </a:lnTo>
                  <a:lnTo>
                    <a:pt x="1880266" y="467372"/>
                  </a:lnTo>
                  <a:lnTo>
                    <a:pt x="1871848" y="470057"/>
                  </a:lnTo>
                  <a:lnTo>
                    <a:pt x="1871019" y="470191"/>
                  </a:lnTo>
                  <a:lnTo>
                    <a:pt x="1870346" y="470497"/>
                  </a:lnTo>
                  <a:lnTo>
                    <a:pt x="1863162" y="472466"/>
                  </a:lnTo>
                  <a:lnTo>
                    <a:pt x="1856635" y="474957"/>
                  </a:lnTo>
                  <a:lnTo>
                    <a:pt x="1853760" y="475496"/>
                  </a:lnTo>
                  <a:lnTo>
                    <a:pt x="1850764" y="476610"/>
                  </a:lnTo>
                  <a:lnTo>
                    <a:pt x="1842320" y="478147"/>
                  </a:lnTo>
                  <a:lnTo>
                    <a:pt x="1842005" y="478177"/>
                  </a:lnTo>
                  <a:lnTo>
                    <a:pt x="1841884" y="478220"/>
                  </a:lnTo>
                  <a:lnTo>
                    <a:pt x="1833043" y="479766"/>
                  </a:lnTo>
                  <a:lnTo>
                    <a:pt x="1829442" y="480085"/>
                  </a:lnTo>
                  <a:lnTo>
                    <a:pt x="1828825" y="480232"/>
                  </a:lnTo>
                  <a:lnTo>
                    <a:pt x="1824141" y="480448"/>
                  </a:lnTo>
                  <a:lnTo>
                    <a:pt x="1820282" y="481609"/>
                  </a:lnTo>
                  <a:lnTo>
                    <a:pt x="1817312" y="482054"/>
                  </a:lnTo>
                  <a:lnTo>
                    <a:pt x="1815395" y="482693"/>
                  </a:lnTo>
                  <a:lnTo>
                    <a:pt x="1807318" y="483854"/>
                  </a:lnTo>
                  <a:lnTo>
                    <a:pt x="1804581" y="484052"/>
                  </a:lnTo>
                  <a:lnTo>
                    <a:pt x="1804149" y="484156"/>
                  </a:lnTo>
                  <a:lnTo>
                    <a:pt x="1797523" y="484475"/>
                  </a:lnTo>
                  <a:lnTo>
                    <a:pt x="1791440" y="485391"/>
                  </a:lnTo>
                  <a:lnTo>
                    <a:pt x="1786527" y="485766"/>
                  </a:lnTo>
                  <a:lnTo>
                    <a:pt x="1777885" y="485766"/>
                  </a:lnTo>
                  <a:lnTo>
                    <a:pt x="1777596" y="485762"/>
                  </a:lnTo>
                  <a:lnTo>
                    <a:pt x="1770119" y="485697"/>
                  </a:lnTo>
                  <a:lnTo>
                    <a:pt x="1769972" y="485663"/>
                  </a:lnTo>
                  <a:lnTo>
                    <a:pt x="1765871" y="485369"/>
                  </a:lnTo>
                  <a:lnTo>
                    <a:pt x="1758584" y="484324"/>
                  </a:lnTo>
                  <a:lnTo>
                    <a:pt x="1751677" y="483936"/>
                  </a:lnTo>
                  <a:lnTo>
                    <a:pt x="1751409" y="483867"/>
                  </a:lnTo>
                  <a:lnTo>
                    <a:pt x="1749889" y="483780"/>
                  </a:lnTo>
                  <a:lnTo>
                    <a:pt x="1743466" y="483042"/>
                  </a:lnTo>
                  <a:lnTo>
                    <a:pt x="1736239" y="482697"/>
                  </a:lnTo>
                  <a:lnTo>
                    <a:pt x="1734530" y="482274"/>
                  </a:lnTo>
                  <a:lnTo>
                    <a:pt x="1729125" y="481518"/>
                  </a:lnTo>
                  <a:lnTo>
                    <a:pt x="1723578" y="479938"/>
                  </a:lnTo>
                  <a:lnTo>
                    <a:pt x="1718432" y="479425"/>
                  </a:lnTo>
                  <a:lnTo>
                    <a:pt x="1717348" y="479105"/>
                  </a:lnTo>
                  <a:lnTo>
                    <a:pt x="1714702" y="478807"/>
                  </a:lnTo>
                  <a:lnTo>
                    <a:pt x="1705848" y="476800"/>
                  </a:lnTo>
                  <a:lnTo>
                    <a:pt x="1705192" y="476528"/>
                  </a:lnTo>
                  <a:lnTo>
                    <a:pt x="1704380" y="476411"/>
                  </a:lnTo>
                  <a:lnTo>
                    <a:pt x="1695906" y="473998"/>
                  </a:lnTo>
                  <a:lnTo>
                    <a:pt x="1695897" y="473994"/>
                  </a:lnTo>
                  <a:lnTo>
                    <a:pt x="1688541" y="471995"/>
                  </a:lnTo>
                  <a:lnTo>
                    <a:pt x="1680214" y="470191"/>
                  </a:lnTo>
                  <a:lnTo>
                    <a:pt x="1679018" y="469698"/>
                  </a:lnTo>
                  <a:lnTo>
                    <a:pt x="1677619" y="469483"/>
                  </a:lnTo>
                  <a:lnTo>
                    <a:pt x="1669931" y="467065"/>
                  </a:lnTo>
                  <a:lnTo>
                    <a:pt x="1669887" y="467044"/>
                  </a:lnTo>
                  <a:lnTo>
                    <a:pt x="1661223" y="464294"/>
                  </a:lnTo>
                  <a:lnTo>
                    <a:pt x="1660887" y="464121"/>
                  </a:lnTo>
                  <a:lnTo>
                    <a:pt x="1660589" y="464069"/>
                  </a:lnTo>
                  <a:lnTo>
                    <a:pt x="1652987" y="461419"/>
                  </a:lnTo>
                  <a:lnTo>
                    <a:pt x="1645971" y="459208"/>
                  </a:lnTo>
                  <a:lnTo>
                    <a:pt x="1642604" y="457499"/>
                  </a:lnTo>
                  <a:lnTo>
                    <a:pt x="1640985" y="457097"/>
                  </a:lnTo>
                  <a:lnTo>
                    <a:pt x="1634398" y="453635"/>
                  </a:lnTo>
                  <a:lnTo>
                    <a:pt x="1628138" y="450859"/>
                  </a:lnTo>
                  <a:lnTo>
                    <a:pt x="1627124" y="450216"/>
                  </a:lnTo>
                  <a:lnTo>
                    <a:pt x="1625824" y="449685"/>
                  </a:lnTo>
                  <a:lnTo>
                    <a:pt x="1618593" y="445679"/>
                  </a:lnTo>
                  <a:lnTo>
                    <a:pt x="1618563" y="445653"/>
                  </a:lnTo>
                  <a:lnTo>
                    <a:pt x="1611522" y="441750"/>
                  </a:lnTo>
                  <a:lnTo>
                    <a:pt x="1610844" y="441237"/>
                  </a:lnTo>
                  <a:lnTo>
                    <a:pt x="1610149" y="440922"/>
                  </a:lnTo>
                  <a:lnTo>
                    <a:pt x="1602560" y="436134"/>
                  </a:lnTo>
                  <a:lnTo>
                    <a:pt x="1602279" y="435836"/>
                  </a:lnTo>
                  <a:lnTo>
                    <a:pt x="1601658" y="435530"/>
                  </a:lnTo>
                  <a:lnTo>
                    <a:pt x="1595269" y="431144"/>
                  </a:lnTo>
                  <a:lnTo>
                    <a:pt x="1594690" y="430492"/>
                  </a:lnTo>
                  <a:lnTo>
                    <a:pt x="1593533" y="429844"/>
                  </a:lnTo>
                  <a:lnTo>
                    <a:pt x="1587580" y="425083"/>
                  </a:lnTo>
                  <a:lnTo>
                    <a:pt x="1587425" y="424888"/>
                  </a:lnTo>
                  <a:lnTo>
                    <a:pt x="1587153" y="424729"/>
                  </a:lnTo>
                  <a:lnTo>
                    <a:pt x="1586868" y="424496"/>
                  </a:lnTo>
                  <a:lnTo>
                    <a:pt x="1584528" y="426533"/>
                  </a:lnTo>
                  <a:lnTo>
                    <a:pt x="1575816" y="434485"/>
                  </a:lnTo>
                  <a:lnTo>
                    <a:pt x="1573231" y="436108"/>
                  </a:lnTo>
                  <a:lnTo>
                    <a:pt x="1571927" y="437533"/>
                  </a:lnTo>
                  <a:lnTo>
                    <a:pt x="1563207" y="443348"/>
                  </a:lnTo>
                  <a:lnTo>
                    <a:pt x="1554620" y="449793"/>
                  </a:lnTo>
                  <a:lnTo>
                    <a:pt x="1553256" y="450518"/>
                  </a:lnTo>
                  <a:lnTo>
                    <a:pt x="1551585" y="451822"/>
                  </a:lnTo>
                  <a:lnTo>
                    <a:pt x="1543094" y="456847"/>
                  </a:lnTo>
                  <a:lnTo>
                    <a:pt x="1541661" y="457464"/>
                  </a:lnTo>
                  <a:lnTo>
                    <a:pt x="1540525" y="458224"/>
                  </a:lnTo>
                  <a:lnTo>
                    <a:pt x="1531101" y="462765"/>
                  </a:lnTo>
                  <a:lnTo>
                    <a:pt x="1523845" y="467056"/>
                  </a:lnTo>
                  <a:lnTo>
                    <a:pt x="1517033" y="469996"/>
                  </a:lnTo>
                  <a:lnTo>
                    <a:pt x="1516303" y="470342"/>
                  </a:lnTo>
                  <a:lnTo>
                    <a:pt x="1516052" y="470415"/>
                  </a:lnTo>
                  <a:lnTo>
                    <a:pt x="1516005" y="470437"/>
                  </a:lnTo>
                  <a:lnTo>
                    <a:pt x="1515962" y="470445"/>
                  </a:lnTo>
                  <a:lnTo>
                    <a:pt x="1508558" y="472608"/>
                  </a:lnTo>
                  <a:lnTo>
                    <a:pt x="1501042" y="475747"/>
                  </a:lnTo>
                  <a:lnTo>
                    <a:pt x="1499087" y="476144"/>
                  </a:lnTo>
                  <a:lnTo>
                    <a:pt x="1496669" y="477240"/>
                  </a:lnTo>
                  <a:lnTo>
                    <a:pt x="1488234" y="479476"/>
                  </a:lnTo>
                  <a:lnTo>
                    <a:pt x="1488040" y="479502"/>
                  </a:lnTo>
                  <a:lnTo>
                    <a:pt x="1487945" y="479545"/>
                  </a:lnTo>
                  <a:lnTo>
                    <a:pt x="1478262" y="482092"/>
                  </a:lnTo>
                  <a:lnTo>
                    <a:pt x="1470642" y="484462"/>
                  </a:lnTo>
                  <a:lnTo>
                    <a:pt x="1467897" y="484890"/>
                  </a:lnTo>
                  <a:lnTo>
                    <a:pt x="1465958" y="485568"/>
                  </a:lnTo>
                  <a:lnTo>
                    <a:pt x="1456707" y="487044"/>
                  </a:lnTo>
                  <a:lnTo>
                    <a:pt x="1453077" y="487342"/>
                  </a:lnTo>
                  <a:lnTo>
                    <a:pt x="1452606" y="487450"/>
                  </a:lnTo>
                  <a:lnTo>
                    <a:pt x="1445172" y="487713"/>
                  </a:lnTo>
                  <a:lnTo>
                    <a:pt x="1437082" y="488421"/>
                  </a:lnTo>
                  <a:lnTo>
                    <a:pt x="1435580" y="488486"/>
                  </a:lnTo>
                  <a:lnTo>
                    <a:pt x="1435416" y="488525"/>
                  </a:lnTo>
                  <a:lnTo>
                    <a:pt x="1427227" y="488840"/>
                  </a:lnTo>
                  <a:lnTo>
                    <a:pt x="1425940" y="488866"/>
                  </a:lnTo>
                  <a:lnTo>
                    <a:pt x="1400410" y="488866"/>
                  </a:lnTo>
                  <a:lnTo>
                    <a:pt x="1398817" y="488827"/>
                  </a:lnTo>
                  <a:lnTo>
                    <a:pt x="1390882" y="488430"/>
                  </a:lnTo>
                  <a:lnTo>
                    <a:pt x="1390705" y="488382"/>
                  </a:lnTo>
                  <a:lnTo>
                    <a:pt x="1389531" y="488330"/>
                  </a:lnTo>
                  <a:lnTo>
                    <a:pt x="1381955" y="487610"/>
                  </a:lnTo>
                  <a:lnTo>
                    <a:pt x="1374780" y="487251"/>
                  </a:lnTo>
                  <a:lnTo>
                    <a:pt x="1374452" y="487169"/>
                  </a:lnTo>
                  <a:lnTo>
                    <a:pt x="1372496" y="487048"/>
                  </a:lnTo>
                  <a:lnTo>
                    <a:pt x="1362908" y="485853"/>
                  </a:lnTo>
                  <a:lnTo>
                    <a:pt x="1361501" y="485399"/>
                  </a:lnTo>
                  <a:lnTo>
                    <a:pt x="1358906" y="485067"/>
                  </a:lnTo>
                  <a:lnTo>
                    <a:pt x="1353186" y="483565"/>
                  </a:lnTo>
                  <a:lnTo>
                    <a:pt x="1346629" y="482632"/>
                  </a:lnTo>
                  <a:lnTo>
                    <a:pt x="1344820" y="482019"/>
                  </a:lnTo>
                  <a:lnTo>
                    <a:pt x="1342148" y="481626"/>
                  </a:lnTo>
                  <a:lnTo>
                    <a:pt x="1335824" y="479735"/>
                  </a:lnTo>
                  <a:lnTo>
                    <a:pt x="1329037" y="478449"/>
                  </a:lnTo>
                  <a:lnTo>
                    <a:pt x="1328411" y="478207"/>
                  </a:lnTo>
                  <a:lnTo>
                    <a:pt x="1327470" y="478095"/>
                  </a:lnTo>
                  <a:lnTo>
                    <a:pt x="1319393" y="476079"/>
                  </a:lnTo>
                  <a:lnTo>
                    <a:pt x="1319018" y="475915"/>
                  </a:lnTo>
                  <a:lnTo>
                    <a:pt x="1318590" y="475854"/>
                  </a:lnTo>
                  <a:lnTo>
                    <a:pt x="1310116" y="473441"/>
                  </a:lnTo>
                  <a:lnTo>
                    <a:pt x="1309745" y="473264"/>
                  </a:lnTo>
                  <a:lnTo>
                    <a:pt x="1309382" y="473208"/>
                  </a:lnTo>
                  <a:lnTo>
                    <a:pt x="1299337" y="470001"/>
                  </a:lnTo>
                  <a:lnTo>
                    <a:pt x="1298680" y="469664"/>
                  </a:lnTo>
                  <a:lnTo>
                    <a:pt x="1298111" y="469560"/>
                  </a:lnTo>
                  <a:lnTo>
                    <a:pt x="1289278" y="466266"/>
                  </a:lnTo>
                  <a:lnTo>
                    <a:pt x="1287487" y="465248"/>
                  </a:lnTo>
                  <a:lnTo>
                    <a:pt x="1286416" y="464997"/>
                  </a:lnTo>
                  <a:lnTo>
                    <a:pt x="1279470" y="461531"/>
                  </a:lnTo>
                  <a:lnTo>
                    <a:pt x="1271708" y="458297"/>
                  </a:lnTo>
                  <a:lnTo>
                    <a:pt x="1270499" y="457559"/>
                  </a:lnTo>
                  <a:lnTo>
                    <a:pt x="1268850" y="456894"/>
                  </a:lnTo>
                  <a:lnTo>
                    <a:pt x="1264136" y="454308"/>
                  </a:lnTo>
                  <a:lnTo>
                    <a:pt x="1263243" y="455876"/>
                  </a:lnTo>
                  <a:lnTo>
                    <a:pt x="1256128" y="464574"/>
                  </a:lnTo>
                  <a:lnTo>
                    <a:pt x="1255666" y="464937"/>
                  </a:lnTo>
                  <a:lnTo>
                    <a:pt x="1255286" y="465554"/>
                  </a:lnTo>
                  <a:lnTo>
                    <a:pt x="1247861" y="473890"/>
                  </a:lnTo>
                  <a:lnTo>
                    <a:pt x="1247145" y="474421"/>
                  </a:lnTo>
                  <a:lnTo>
                    <a:pt x="1246605" y="475220"/>
                  </a:lnTo>
                  <a:lnTo>
                    <a:pt x="1239141" y="482680"/>
                  </a:lnTo>
                  <a:lnTo>
                    <a:pt x="1238433" y="483159"/>
                  </a:lnTo>
                  <a:lnTo>
                    <a:pt x="1237967" y="483798"/>
                  </a:lnTo>
                  <a:lnTo>
                    <a:pt x="1229747" y="491236"/>
                  </a:lnTo>
                  <a:lnTo>
                    <a:pt x="1229320" y="491503"/>
                  </a:lnTo>
                  <a:lnTo>
                    <a:pt x="1229065" y="491836"/>
                  </a:lnTo>
                  <a:lnTo>
                    <a:pt x="1220859" y="498872"/>
                  </a:lnTo>
                  <a:lnTo>
                    <a:pt x="1220004" y="499382"/>
                  </a:lnTo>
                  <a:lnTo>
                    <a:pt x="1219533" y="499952"/>
                  </a:lnTo>
                  <a:lnTo>
                    <a:pt x="1212082" y="505711"/>
                  </a:lnTo>
                  <a:lnTo>
                    <a:pt x="1211508" y="506021"/>
                  </a:lnTo>
                  <a:lnTo>
                    <a:pt x="1211227" y="506349"/>
                  </a:lnTo>
                  <a:lnTo>
                    <a:pt x="1202222" y="512881"/>
                  </a:lnTo>
                  <a:lnTo>
                    <a:pt x="1201851" y="513071"/>
                  </a:lnTo>
                  <a:lnTo>
                    <a:pt x="1201678" y="513265"/>
                  </a:lnTo>
                  <a:lnTo>
                    <a:pt x="1193476" y="519007"/>
                  </a:lnTo>
                  <a:lnTo>
                    <a:pt x="1192565" y="519464"/>
                  </a:lnTo>
                  <a:lnTo>
                    <a:pt x="1192177" y="519875"/>
                  </a:lnTo>
                  <a:lnTo>
                    <a:pt x="1184393" y="524817"/>
                  </a:lnTo>
                  <a:lnTo>
                    <a:pt x="1182628" y="525629"/>
                  </a:lnTo>
                  <a:lnTo>
                    <a:pt x="1181073" y="526674"/>
                  </a:lnTo>
                  <a:lnTo>
                    <a:pt x="1172565" y="530805"/>
                  </a:lnTo>
                  <a:lnTo>
                    <a:pt x="1172030" y="530930"/>
                  </a:lnTo>
                  <a:lnTo>
                    <a:pt x="1171300" y="531388"/>
                  </a:lnTo>
                  <a:lnTo>
                    <a:pt x="1162813" y="535126"/>
                  </a:lnTo>
                  <a:lnTo>
                    <a:pt x="1162131" y="535273"/>
                  </a:lnTo>
                  <a:lnTo>
                    <a:pt x="1161293" y="535752"/>
                  </a:lnTo>
                  <a:lnTo>
                    <a:pt x="1151645" y="539495"/>
                  </a:lnTo>
                  <a:lnTo>
                    <a:pt x="1151602" y="539504"/>
                  </a:lnTo>
                  <a:lnTo>
                    <a:pt x="1143175" y="542841"/>
                  </a:lnTo>
                  <a:lnTo>
                    <a:pt x="1142372" y="542996"/>
                  </a:lnTo>
                  <a:lnTo>
                    <a:pt x="1141513" y="543449"/>
                  </a:lnTo>
                  <a:lnTo>
                    <a:pt x="1132706" y="546454"/>
                  </a:lnTo>
                  <a:lnTo>
                    <a:pt x="1124167" y="549662"/>
                  </a:lnTo>
                  <a:lnTo>
                    <a:pt x="1121901" y="550080"/>
                  </a:lnTo>
                  <a:lnTo>
                    <a:pt x="1119578" y="551021"/>
                  </a:lnTo>
                  <a:lnTo>
                    <a:pt x="1110754" y="552947"/>
                  </a:lnTo>
                  <a:lnTo>
                    <a:pt x="1109753" y="553059"/>
                  </a:lnTo>
                  <a:lnTo>
                    <a:pt x="1109252" y="553240"/>
                  </a:lnTo>
                  <a:lnTo>
                    <a:pt x="1100407" y="554781"/>
                  </a:lnTo>
                  <a:lnTo>
                    <a:pt x="1100238" y="554799"/>
                  </a:lnTo>
                  <a:lnTo>
                    <a:pt x="1100187" y="554816"/>
                  </a:lnTo>
                  <a:lnTo>
                    <a:pt x="1091721" y="556284"/>
                  </a:lnTo>
                  <a:lnTo>
                    <a:pt x="1089498" y="556478"/>
                  </a:lnTo>
                  <a:lnTo>
                    <a:pt x="1088868" y="556655"/>
                  </a:lnTo>
                  <a:lnTo>
                    <a:pt x="1081222" y="557316"/>
                  </a:lnTo>
                  <a:lnTo>
                    <a:pt x="1073400" y="558317"/>
                  </a:lnTo>
                  <a:lnTo>
                    <a:pt x="1069286" y="558585"/>
                  </a:lnTo>
                  <a:lnTo>
                    <a:pt x="1069022" y="558585"/>
                  </a:lnTo>
                  <a:lnTo>
                    <a:pt x="1059974" y="558507"/>
                  </a:lnTo>
                  <a:lnTo>
                    <a:pt x="1059974" y="558507"/>
                  </a:lnTo>
                  <a:lnTo>
                    <a:pt x="1059961" y="558507"/>
                  </a:lnTo>
                  <a:lnTo>
                    <a:pt x="1051698" y="558429"/>
                  </a:lnTo>
                  <a:lnTo>
                    <a:pt x="1051560" y="558399"/>
                  </a:lnTo>
                  <a:lnTo>
                    <a:pt x="1047688" y="558131"/>
                  </a:lnTo>
                  <a:lnTo>
                    <a:pt x="1039054" y="556927"/>
                  </a:lnTo>
                  <a:lnTo>
                    <a:pt x="1031266" y="556090"/>
                  </a:lnTo>
                  <a:lnTo>
                    <a:pt x="1030619" y="555895"/>
                  </a:lnTo>
                  <a:lnTo>
                    <a:pt x="1028926" y="555736"/>
                  </a:lnTo>
                  <a:lnTo>
                    <a:pt x="1020482" y="554134"/>
                  </a:lnTo>
                  <a:lnTo>
                    <a:pt x="1020452" y="554121"/>
                  </a:lnTo>
                  <a:lnTo>
                    <a:pt x="1012591" y="552623"/>
                  </a:lnTo>
                  <a:lnTo>
                    <a:pt x="1011944" y="552373"/>
                  </a:lnTo>
                  <a:lnTo>
                    <a:pt x="1010981" y="552252"/>
                  </a:lnTo>
                  <a:lnTo>
                    <a:pt x="1003284" y="550309"/>
                  </a:lnTo>
                  <a:lnTo>
                    <a:pt x="1002662" y="550029"/>
                  </a:lnTo>
                  <a:lnTo>
                    <a:pt x="1001971" y="549925"/>
                  </a:lnTo>
                  <a:lnTo>
                    <a:pt x="993320" y="547261"/>
                  </a:lnTo>
                  <a:lnTo>
                    <a:pt x="985476" y="545025"/>
                  </a:lnTo>
                  <a:lnTo>
                    <a:pt x="983918" y="544278"/>
                  </a:lnTo>
                  <a:lnTo>
                    <a:pt x="982636" y="544032"/>
                  </a:lnTo>
                  <a:lnTo>
                    <a:pt x="974239" y="540665"/>
                  </a:lnTo>
                  <a:lnTo>
                    <a:pt x="974062" y="540557"/>
                  </a:lnTo>
                  <a:lnTo>
                    <a:pt x="973950" y="540536"/>
                  </a:lnTo>
                  <a:lnTo>
                    <a:pt x="966456" y="537380"/>
                  </a:lnTo>
                  <a:lnTo>
                    <a:pt x="958318" y="534263"/>
                  </a:lnTo>
                  <a:lnTo>
                    <a:pt x="956341" y="533128"/>
                  </a:lnTo>
                  <a:lnTo>
                    <a:pt x="953621" y="531936"/>
                  </a:lnTo>
                  <a:lnTo>
                    <a:pt x="948195" y="528655"/>
                  </a:lnTo>
                  <a:lnTo>
                    <a:pt x="940688" y="525530"/>
                  </a:lnTo>
                  <a:lnTo>
                    <a:pt x="939073" y="524550"/>
                  </a:lnTo>
                  <a:lnTo>
                    <a:pt x="938193" y="524325"/>
                  </a:lnTo>
                  <a:lnTo>
                    <a:pt x="930603" y="520259"/>
                  </a:lnTo>
                  <a:lnTo>
                    <a:pt x="930336" y="520064"/>
                  </a:lnTo>
                  <a:lnTo>
                    <a:pt x="930055" y="519948"/>
                  </a:lnTo>
                  <a:lnTo>
                    <a:pt x="921659" y="515156"/>
                  </a:lnTo>
                  <a:lnTo>
                    <a:pt x="920799" y="514301"/>
                  </a:lnTo>
                  <a:lnTo>
                    <a:pt x="918671" y="513179"/>
                  </a:lnTo>
                  <a:lnTo>
                    <a:pt x="912485" y="508551"/>
                  </a:lnTo>
                  <a:lnTo>
                    <a:pt x="905828" y="504558"/>
                  </a:lnTo>
                  <a:lnTo>
                    <a:pt x="905535" y="504256"/>
                  </a:lnTo>
                  <a:lnTo>
                    <a:pt x="904844" y="503932"/>
                  </a:lnTo>
                  <a:lnTo>
                    <a:pt x="898101" y="499477"/>
                  </a:lnTo>
                  <a:lnTo>
                    <a:pt x="898088" y="499468"/>
                  </a:lnTo>
                  <a:lnTo>
                    <a:pt x="895040" y="497439"/>
                  </a:lnTo>
                  <a:lnTo>
                    <a:pt x="890585" y="500301"/>
                  </a:lnTo>
                  <a:lnTo>
                    <a:pt x="889389" y="500858"/>
                  </a:lnTo>
                  <a:lnTo>
                    <a:pt x="888953" y="501281"/>
                  </a:lnTo>
                  <a:lnTo>
                    <a:pt x="881213" y="505629"/>
                  </a:lnTo>
                  <a:lnTo>
                    <a:pt x="873330" y="510567"/>
                  </a:lnTo>
                  <a:lnTo>
                    <a:pt x="871314" y="511482"/>
                  </a:lnTo>
                  <a:lnTo>
                    <a:pt x="869652" y="512540"/>
                  </a:lnTo>
                  <a:lnTo>
                    <a:pt x="860379" y="516715"/>
                  </a:lnTo>
                  <a:lnTo>
                    <a:pt x="859788" y="516844"/>
                  </a:lnTo>
                  <a:lnTo>
                    <a:pt x="859050" y="517276"/>
                  </a:lnTo>
                  <a:lnTo>
                    <a:pt x="850575" y="520669"/>
                  </a:lnTo>
                  <a:lnTo>
                    <a:pt x="850567" y="520673"/>
                  </a:lnTo>
                  <a:lnTo>
                    <a:pt x="841432" y="524615"/>
                  </a:lnTo>
                  <a:lnTo>
                    <a:pt x="839662" y="524982"/>
                  </a:lnTo>
                  <a:lnTo>
                    <a:pt x="837331" y="526052"/>
                  </a:lnTo>
                  <a:lnTo>
                    <a:pt x="827691" y="528673"/>
                  </a:lnTo>
                  <a:lnTo>
                    <a:pt x="826785" y="528793"/>
                  </a:lnTo>
                  <a:lnTo>
                    <a:pt x="826185" y="529044"/>
                  </a:lnTo>
                  <a:lnTo>
                    <a:pt x="816851" y="531120"/>
                  </a:lnTo>
                  <a:lnTo>
                    <a:pt x="809007" y="533438"/>
                  </a:lnTo>
                  <a:lnTo>
                    <a:pt x="807307" y="533689"/>
                  </a:lnTo>
                  <a:lnTo>
                    <a:pt x="806106" y="534151"/>
                  </a:lnTo>
                  <a:lnTo>
                    <a:pt x="796458" y="536016"/>
                  </a:lnTo>
                  <a:lnTo>
                    <a:pt x="795323" y="536128"/>
                  </a:lnTo>
                  <a:lnTo>
                    <a:pt x="794852" y="536283"/>
                  </a:lnTo>
                  <a:lnTo>
                    <a:pt x="784392" y="537768"/>
                  </a:lnTo>
                  <a:lnTo>
                    <a:pt x="783753" y="537816"/>
                  </a:lnTo>
                  <a:lnTo>
                    <a:pt x="783563" y="537876"/>
                  </a:lnTo>
                  <a:lnTo>
                    <a:pt x="774299" y="538968"/>
                  </a:lnTo>
                  <a:lnTo>
                    <a:pt x="764245" y="540367"/>
                  </a:lnTo>
                  <a:lnTo>
                    <a:pt x="761646" y="540548"/>
                  </a:lnTo>
                  <a:lnTo>
                    <a:pt x="761301" y="540630"/>
                  </a:lnTo>
                  <a:lnTo>
                    <a:pt x="752619" y="540980"/>
                  </a:lnTo>
                  <a:lnTo>
                    <a:pt x="744072" y="542008"/>
                  </a:lnTo>
                  <a:lnTo>
                    <a:pt x="740515" y="542228"/>
                  </a:lnTo>
                  <a:lnTo>
                    <a:pt x="720484" y="542228"/>
                  </a:lnTo>
                  <a:lnTo>
                    <a:pt x="720207" y="542223"/>
                  </a:lnTo>
                  <a:lnTo>
                    <a:pt x="709588" y="542124"/>
                  </a:lnTo>
                  <a:lnTo>
                    <a:pt x="709359" y="542077"/>
                  </a:lnTo>
                  <a:lnTo>
                    <a:pt x="704438" y="541602"/>
                  </a:lnTo>
                  <a:lnTo>
                    <a:pt x="698338" y="540423"/>
                  </a:lnTo>
                  <a:lnTo>
                    <a:pt x="691107" y="540350"/>
                  </a:lnTo>
                  <a:lnTo>
                    <a:pt x="690770" y="540277"/>
                  </a:lnTo>
                  <a:lnTo>
                    <a:pt x="685085" y="539633"/>
                  </a:lnTo>
                  <a:lnTo>
                    <a:pt x="675881" y="537535"/>
                  </a:lnTo>
                  <a:lnTo>
                    <a:pt x="675846" y="537518"/>
                  </a:lnTo>
                  <a:lnTo>
                    <a:pt x="667061" y="535450"/>
                  </a:lnTo>
                  <a:lnTo>
                    <a:pt x="667001" y="535424"/>
                  </a:lnTo>
                  <a:lnTo>
                    <a:pt x="666962" y="535420"/>
                  </a:lnTo>
                  <a:lnTo>
                    <a:pt x="658535" y="533339"/>
                  </a:lnTo>
                  <a:lnTo>
                    <a:pt x="657681" y="532964"/>
                  </a:lnTo>
                  <a:lnTo>
                    <a:pt x="656761" y="532817"/>
                  </a:lnTo>
                  <a:lnTo>
                    <a:pt x="649871" y="530572"/>
                  </a:lnTo>
                  <a:lnTo>
                    <a:pt x="641449" y="528284"/>
                  </a:lnTo>
                  <a:lnTo>
                    <a:pt x="638673" y="526993"/>
                  </a:lnTo>
                  <a:lnTo>
                    <a:pt x="637028" y="526622"/>
                  </a:lnTo>
                  <a:lnTo>
                    <a:pt x="629400" y="523017"/>
                  </a:lnTo>
                  <a:lnTo>
                    <a:pt x="629387" y="523009"/>
                  </a:lnTo>
                  <a:lnTo>
                    <a:pt x="621841" y="519538"/>
                  </a:lnTo>
                  <a:lnTo>
                    <a:pt x="620809" y="518864"/>
                  </a:lnTo>
                  <a:lnTo>
                    <a:pt x="620244" y="518718"/>
                  </a:lnTo>
                  <a:lnTo>
                    <a:pt x="612452" y="514439"/>
                  </a:lnTo>
                  <a:lnTo>
                    <a:pt x="604487" y="510269"/>
                  </a:lnTo>
                  <a:lnTo>
                    <a:pt x="604016" y="509829"/>
                  </a:lnTo>
                  <a:lnTo>
                    <a:pt x="603416" y="509665"/>
                  </a:lnTo>
                  <a:lnTo>
                    <a:pt x="595862" y="505214"/>
                  </a:lnTo>
                  <a:lnTo>
                    <a:pt x="595149" y="504493"/>
                  </a:lnTo>
                  <a:lnTo>
                    <a:pt x="593449" y="503595"/>
                  </a:lnTo>
                  <a:lnTo>
                    <a:pt x="586520" y="498415"/>
                  </a:lnTo>
                  <a:lnTo>
                    <a:pt x="579949" y="493960"/>
                  </a:lnTo>
                  <a:lnTo>
                    <a:pt x="579388" y="493338"/>
                  </a:lnTo>
                  <a:lnTo>
                    <a:pt x="578253" y="492699"/>
                  </a:lnTo>
                  <a:lnTo>
                    <a:pt x="577411" y="492026"/>
                  </a:lnTo>
                  <a:lnTo>
                    <a:pt x="572075" y="497953"/>
                  </a:lnTo>
                  <a:lnTo>
                    <a:pt x="566053" y="505106"/>
                  </a:lnTo>
                  <a:lnTo>
                    <a:pt x="565065" y="505870"/>
                  </a:lnTo>
                  <a:lnTo>
                    <a:pt x="564270" y="507023"/>
                  </a:lnTo>
                  <a:lnTo>
                    <a:pt x="557130" y="514008"/>
                  </a:lnTo>
                  <a:lnTo>
                    <a:pt x="556042" y="514729"/>
                  </a:lnTo>
                  <a:lnTo>
                    <a:pt x="555364" y="515592"/>
                  </a:lnTo>
                  <a:lnTo>
                    <a:pt x="547879" y="521757"/>
                  </a:lnTo>
                  <a:lnTo>
                    <a:pt x="547041" y="522236"/>
                  </a:lnTo>
                  <a:lnTo>
                    <a:pt x="546609" y="522745"/>
                  </a:lnTo>
                  <a:lnTo>
                    <a:pt x="538761" y="528496"/>
                  </a:lnTo>
                  <a:lnTo>
                    <a:pt x="538204" y="528785"/>
                  </a:lnTo>
                  <a:lnTo>
                    <a:pt x="537950" y="529070"/>
                  </a:lnTo>
                  <a:lnTo>
                    <a:pt x="530123" y="534418"/>
                  </a:lnTo>
                  <a:lnTo>
                    <a:pt x="529881" y="534535"/>
                  </a:lnTo>
                  <a:lnTo>
                    <a:pt x="529778" y="534647"/>
                  </a:lnTo>
                  <a:lnTo>
                    <a:pt x="521627" y="540087"/>
                  </a:lnTo>
                  <a:lnTo>
                    <a:pt x="518545" y="541567"/>
                  </a:lnTo>
                  <a:lnTo>
                    <a:pt x="516166" y="542918"/>
                  </a:lnTo>
                  <a:lnTo>
                    <a:pt x="507835" y="546122"/>
                  </a:lnTo>
                  <a:lnTo>
                    <a:pt x="499442" y="549972"/>
                  </a:lnTo>
                  <a:lnTo>
                    <a:pt x="499144" y="550037"/>
                  </a:lnTo>
                  <a:lnTo>
                    <a:pt x="498791" y="550262"/>
                  </a:lnTo>
                  <a:lnTo>
                    <a:pt x="489928" y="554117"/>
                  </a:lnTo>
                  <a:lnTo>
                    <a:pt x="488598" y="554397"/>
                  </a:lnTo>
                  <a:lnTo>
                    <a:pt x="486858" y="555256"/>
                  </a:lnTo>
                  <a:lnTo>
                    <a:pt x="477193" y="558218"/>
                  </a:lnTo>
                  <a:lnTo>
                    <a:pt x="476260" y="558360"/>
                  </a:lnTo>
                  <a:lnTo>
                    <a:pt x="475544" y="558671"/>
                  </a:lnTo>
                  <a:lnTo>
                    <a:pt x="466664" y="560855"/>
                  </a:lnTo>
                  <a:lnTo>
                    <a:pt x="465878" y="560950"/>
                  </a:lnTo>
                  <a:lnTo>
                    <a:pt x="465416" y="561132"/>
                  </a:lnTo>
                  <a:lnTo>
                    <a:pt x="457279" y="562789"/>
                  </a:lnTo>
                  <a:lnTo>
                    <a:pt x="449020" y="565121"/>
                  </a:lnTo>
                  <a:lnTo>
                    <a:pt x="446335" y="565496"/>
                  </a:lnTo>
                  <a:lnTo>
                    <a:pt x="444854" y="565967"/>
                  </a:lnTo>
                  <a:lnTo>
                    <a:pt x="434783" y="567206"/>
                  </a:lnTo>
                  <a:lnTo>
                    <a:pt x="432974" y="567318"/>
                  </a:lnTo>
                  <a:lnTo>
                    <a:pt x="432702" y="567387"/>
                  </a:lnTo>
                  <a:lnTo>
                    <a:pt x="422890" y="567871"/>
                  </a:lnTo>
                  <a:lnTo>
                    <a:pt x="413595" y="568617"/>
                  </a:lnTo>
                  <a:lnTo>
                    <a:pt x="411355" y="568708"/>
                  </a:lnTo>
                  <a:lnTo>
                    <a:pt x="401141" y="568708"/>
                  </a:lnTo>
                  <a:lnTo>
                    <a:pt x="398374" y="568566"/>
                  </a:lnTo>
                  <a:lnTo>
                    <a:pt x="388648" y="567560"/>
                  </a:lnTo>
                  <a:lnTo>
                    <a:pt x="378926" y="566929"/>
                  </a:lnTo>
                  <a:lnTo>
                    <a:pt x="378921" y="566929"/>
                  </a:lnTo>
                  <a:lnTo>
                    <a:pt x="368405" y="566269"/>
                  </a:lnTo>
                  <a:lnTo>
                    <a:pt x="367507" y="566036"/>
                  </a:lnTo>
                  <a:lnTo>
                    <a:pt x="364395" y="565690"/>
                  </a:lnTo>
                  <a:lnTo>
                    <a:pt x="354453" y="563463"/>
                  </a:lnTo>
                  <a:lnTo>
                    <a:pt x="354349" y="563420"/>
                  </a:lnTo>
                  <a:lnTo>
                    <a:pt x="354237" y="563407"/>
                  </a:lnTo>
                  <a:lnTo>
                    <a:pt x="343872" y="560912"/>
                  </a:lnTo>
                  <a:lnTo>
                    <a:pt x="342452" y="560299"/>
                  </a:lnTo>
                  <a:lnTo>
                    <a:pt x="341126" y="560061"/>
                  </a:lnTo>
                  <a:lnTo>
                    <a:pt x="331163" y="556370"/>
                  </a:lnTo>
                  <a:lnTo>
                    <a:pt x="331128" y="556353"/>
                  </a:lnTo>
                  <a:lnTo>
                    <a:pt x="321381" y="552740"/>
                  </a:lnTo>
                  <a:lnTo>
                    <a:pt x="319982" y="551954"/>
                  </a:lnTo>
                  <a:lnTo>
                    <a:pt x="319131" y="551755"/>
                  </a:lnTo>
                  <a:lnTo>
                    <a:pt x="310005" y="547253"/>
                  </a:lnTo>
                  <a:lnTo>
                    <a:pt x="309867" y="547128"/>
                  </a:lnTo>
                  <a:lnTo>
                    <a:pt x="309682" y="547080"/>
                  </a:lnTo>
                  <a:lnTo>
                    <a:pt x="299722" y="541908"/>
                  </a:lnTo>
                  <a:lnTo>
                    <a:pt x="299161" y="541382"/>
                  </a:lnTo>
                  <a:lnTo>
                    <a:pt x="297573" y="540626"/>
                  </a:lnTo>
                  <a:lnTo>
                    <a:pt x="288770" y="534811"/>
                  </a:lnTo>
                  <a:lnTo>
                    <a:pt x="279588" y="529074"/>
                  </a:lnTo>
                  <a:lnTo>
                    <a:pt x="279122" y="528582"/>
                  </a:lnTo>
                  <a:lnTo>
                    <a:pt x="278073" y="528034"/>
                  </a:lnTo>
                  <a:lnTo>
                    <a:pt x="269409" y="521640"/>
                  </a:lnTo>
                  <a:lnTo>
                    <a:pt x="268567" y="520647"/>
                  </a:lnTo>
                  <a:lnTo>
                    <a:pt x="267108" y="519706"/>
                  </a:lnTo>
                  <a:lnTo>
                    <a:pt x="259808" y="512790"/>
                  </a:lnTo>
                  <a:lnTo>
                    <a:pt x="252158" y="505806"/>
                  </a:lnTo>
                  <a:lnTo>
                    <a:pt x="251834" y="505361"/>
                  </a:lnTo>
                  <a:lnTo>
                    <a:pt x="251351" y="505033"/>
                  </a:lnTo>
                  <a:lnTo>
                    <a:pt x="244983" y="498665"/>
                  </a:lnTo>
                  <a:lnTo>
                    <a:pt x="238279" y="492941"/>
                  </a:lnTo>
                  <a:lnTo>
                    <a:pt x="238111" y="492717"/>
                  </a:lnTo>
                  <a:lnTo>
                    <a:pt x="237826" y="492540"/>
                  </a:lnTo>
                  <a:lnTo>
                    <a:pt x="229947" y="485451"/>
                  </a:lnTo>
                  <a:lnTo>
                    <a:pt x="228665" y="483698"/>
                  </a:lnTo>
                  <a:lnTo>
                    <a:pt x="227159" y="482490"/>
                  </a:lnTo>
                  <a:lnTo>
                    <a:pt x="221736" y="475716"/>
                  </a:lnTo>
                  <a:lnTo>
                    <a:pt x="216047" y="470027"/>
                  </a:lnTo>
                  <a:lnTo>
                    <a:pt x="208976" y="462955"/>
                  </a:lnTo>
                  <a:lnTo>
                    <a:pt x="208065" y="461604"/>
                  </a:lnTo>
                  <a:lnTo>
                    <a:pt x="207024" y="460762"/>
                  </a:lnTo>
                  <a:lnTo>
                    <a:pt x="203899" y="456804"/>
                  </a:lnTo>
                  <a:lnTo>
                    <a:pt x="198075" y="463711"/>
                  </a:lnTo>
                  <a:lnTo>
                    <a:pt x="197881" y="463862"/>
                  </a:lnTo>
                  <a:lnTo>
                    <a:pt x="197726" y="464112"/>
                  </a:lnTo>
                  <a:lnTo>
                    <a:pt x="190607" y="472133"/>
                  </a:lnTo>
                  <a:lnTo>
                    <a:pt x="183233" y="480677"/>
                  </a:lnTo>
                  <a:lnTo>
                    <a:pt x="182254" y="481415"/>
                  </a:lnTo>
                  <a:lnTo>
                    <a:pt x="181502" y="482464"/>
                  </a:lnTo>
                  <a:lnTo>
                    <a:pt x="174280" y="489177"/>
                  </a:lnTo>
                  <a:lnTo>
                    <a:pt x="167114" y="496338"/>
                  </a:lnTo>
                  <a:lnTo>
                    <a:pt x="167023" y="496399"/>
                  </a:lnTo>
                  <a:lnTo>
                    <a:pt x="166963" y="496490"/>
                  </a:lnTo>
                  <a:lnTo>
                    <a:pt x="159831" y="503487"/>
                  </a:lnTo>
                  <a:lnTo>
                    <a:pt x="159663" y="503604"/>
                  </a:lnTo>
                  <a:lnTo>
                    <a:pt x="159551" y="503759"/>
                  </a:lnTo>
                  <a:lnTo>
                    <a:pt x="152311" y="510632"/>
                  </a:lnTo>
                  <a:lnTo>
                    <a:pt x="151681" y="511042"/>
                  </a:lnTo>
                  <a:lnTo>
                    <a:pt x="151288" y="511547"/>
                  </a:lnTo>
                  <a:lnTo>
                    <a:pt x="144083" y="517604"/>
                  </a:lnTo>
                  <a:lnTo>
                    <a:pt x="142986" y="518243"/>
                  </a:lnTo>
                  <a:lnTo>
                    <a:pt x="142438" y="518864"/>
                  </a:lnTo>
                  <a:lnTo>
                    <a:pt x="135363" y="523786"/>
                  </a:lnTo>
                  <a:lnTo>
                    <a:pt x="128740" y="529022"/>
                  </a:lnTo>
                  <a:lnTo>
                    <a:pt x="127545" y="529687"/>
                  </a:lnTo>
                  <a:lnTo>
                    <a:pt x="126996" y="530274"/>
                  </a:lnTo>
                  <a:lnTo>
                    <a:pt x="119942" y="534828"/>
                  </a:lnTo>
                  <a:lnTo>
                    <a:pt x="118824" y="535161"/>
                  </a:lnTo>
                  <a:lnTo>
                    <a:pt x="117914" y="535998"/>
                  </a:lnTo>
                  <a:lnTo>
                    <a:pt x="110514" y="539754"/>
                  </a:lnTo>
                  <a:lnTo>
                    <a:pt x="110506" y="539758"/>
                  </a:lnTo>
                  <a:lnTo>
                    <a:pt x="103793" y="543354"/>
                  </a:lnTo>
                  <a:lnTo>
                    <a:pt x="103223" y="543497"/>
                  </a:lnTo>
                  <a:lnTo>
                    <a:pt x="102847" y="543834"/>
                  </a:lnTo>
                  <a:lnTo>
                    <a:pt x="96139" y="547058"/>
                  </a:lnTo>
                  <a:lnTo>
                    <a:pt x="90458" y="550154"/>
                  </a:lnTo>
                  <a:lnTo>
                    <a:pt x="89193" y="550477"/>
                  </a:lnTo>
                  <a:lnTo>
                    <a:pt x="85079" y="552222"/>
                  </a:lnTo>
                  <a:lnTo>
                    <a:pt x="79186" y="553612"/>
                  </a:lnTo>
                  <a:lnTo>
                    <a:pt x="74265" y="555196"/>
                  </a:lnTo>
                  <a:lnTo>
                    <a:pt x="73483" y="555321"/>
                  </a:lnTo>
                  <a:lnTo>
                    <a:pt x="72840" y="555606"/>
                  </a:lnTo>
                  <a:lnTo>
                    <a:pt x="67263" y="557022"/>
                  </a:lnTo>
                  <a:lnTo>
                    <a:pt x="63157" y="558252"/>
                  </a:lnTo>
                  <a:lnTo>
                    <a:pt x="62389" y="558365"/>
                  </a:lnTo>
                  <a:lnTo>
                    <a:pt x="61819" y="558606"/>
                  </a:lnTo>
                  <a:lnTo>
                    <a:pt x="57601" y="559599"/>
                  </a:lnTo>
                  <a:lnTo>
                    <a:pt x="57584" y="559604"/>
                  </a:lnTo>
                  <a:lnTo>
                    <a:pt x="54035" y="560514"/>
                  </a:lnTo>
                  <a:lnTo>
                    <a:pt x="50733" y="560937"/>
                  </a:lnTo>
                  <a:lnTo>
                    <a:pt x="49839" y="561158"/>
                  </a:lnTo>
                  <a:lnTo>
                    <a:pt x="48242" y="561240"/>
                  </a:lnTo>
                  <a:lnTo>
                    <a:pt x="46209" y="561822"/>
                  </a:lnTo>
                  <a:lnTo>
                    <a:pt x="44508" y="562069"/>
                  </a:lnTo>
                  <a:lnTo>
                    <a:pt x="43463" y="562423"/>
                  </a:lnTo>
                  <a:lnTo>
                    <a:pt x="41443" y="562720"/>
                  </a:lnTo>
                  <a:lnTo>
                    <a:pt x="39496" y="563251"/>
                  </a:lnTo>
                  <a:lnTo>
                    <a:pt x="34272" y="563964"/>
                  </a:lnTo>
                  <a:lnTo>
                    <a:pt x="32394" y="563873"/>
                  </a:lnTo>
                  <a:lnTo>
                    <a:pt x="30754" y="563713"/>
                  </a:lnTo>
                  <a:lnTo>
                    <a:pt x="30370" y="563791"/>
                  </a:lnTo>
                  <a:lnTo>
                    <a:pt x="26683" y="564728"/>
                  </a:lnTo>
                  <a:lnTo>
                    <a:pt x="23968" y="564883"/>
                  </a:lnTo>
                  <a:lnTo>
                    <a:pt x="22880" y="564913"/>
                  </a:lnTo>
                  <a:lnTo>
                    <a:pt x="20411" y="564749"/>
                  </a:lnTo>
                  <a:lnTo>
                    <a:pt x="20078" y="564702"/>
                  </a:lnTo>
                  <a:lnTo>
                    <a:pt x="18166" y="564702"/>
                  </a:lnTo>
                  <a:lnTo>
                    <a:pt x="11095" y="563277"/>
                  </a:lnTo>
                  <a:lnTo>
                    <a:pt x="5318" y="559383"/>
                  </a:lnTo>
                  <a:lnTo>
                    <a:pt x="1425" y="553607"/>
                  </a:lnTo>
                  <a:lnTo>
                    <a:pt x="0" y="546536"/>
                  </a:lnTo>
                  <a:lnTo>
                    <a:pt x="1425" y="539465"/>
                  </a:lnTo>
                  <a:lnTo>
                    <a:pt x="5318" y="533689"/>
                  </a:lnTo>
                  <a:lnTo>
                    <a:pt x="11095" y="529795"/>
                  </a:lnTo>
                  <a:lnTo>
                    <a:pt x="18166" y="528370"/>
                  </a:lnTo>
                  <a:lnTo>
                    <a:pt x="19128" y="528370"/>
                  </a:lnTo>
                  <a:lnTo>
                    <a:pt x="19137" y="528366"/>
                  </a:lnTo>
                  <a:lnTo>
                    <a:pt x="19582" y="528241"/>
                  </a:lnTo>
                  <a:lnTo>
                    <a:pt x="20160" y="527796"/>
                  </a:lnTo>
                  <a:lnTo>
                    <a:pt x="26877" y="525815"/>
                  </a:lnTo>
                  <a:lnTo>
                    <a:pt x="29131" y="525586"/>
                  </a:lnTo>
                  <a:lnTo>
                    <a:pt x="29256" y="525582"/>
                  </a:lnTo>
                  <a:lnTo>
                    <a:pt x="29282" y="525573"/>
                  </a:lnTo>
                  <a:lnTo>
                    <a:pt x="29342" y="525569"/>
                  </a:lnTo>
                  <a:lnTo>
                    <a:pt x="30016" y="525409"/>
                  </a:lnTo>
                  <a:lnTo>
                    <a:pt x="30763" y="524843"/>
                  </a:lnTo>
                  <a:lnTo>
                    <a:pt x="33133" y="523989"/>
                  </a:lnTo>
                  <a:lnTo>
                    <a:pt x="36478" y="522499"/>
                  </a:lnTo>
                  <a:lnTo>
                    <a:pt x="38486" y="522068"/>
                  </a:lnTo>
                  <a:lnTo>
                    <a:pt x="41857" y="520915"/>
                  </a:lnTo>
                  <a:lnTo>
                    <a:pt x="43878" y="520613"/>
                  </a:lnTo>
                  <a:lnTo>
                    <a:pt x="45825" y="519935"/>
                  </a:lnTo>
                  <a:lnTo>
                    <a:pt x="46217" y="519870"/>
                  </a:lnTo>
                  <a:lnTo>
                    <a:pt x="46571" y="519693"/>
                  </a:lnTo>
                  <a:lnTo>
                    <a:pt x="50396" y="518497"/>
                  </a:lnTo>
                  <a:lnTo>
                    <a:pt x="54329" y="517038"/>
                  </a:lnTo>
                  <a:lnTo>
                    <a:pt x="55210" y="516879"/>
                  </a:lnTo>
                  <a:lnTo>
                    <a:pt x="56095" y="516464"/>
                  </a:lnTo>
                  <a:lnTo>
                    <a:pt x="61422" y="514966"/>
                  </a:lnTo>
                  <a:lnTo>
                    <a:pt x="66486" y="513213"/>
                  </a:lnTo>
                  <a:lnTo>
                    <a:pt x="67647" y="513015"/>
                  </a:lnTo>
                  <a:lnTo>
                    <a:pt x="68700" y="512570"/>
                  </a:lnTo>
                  <a:lnTo>
                    <a:pt x="72313" y="511715"/>
                  </a:lnTo>
                  <a:lnTo>
                    <a:pt x="75724" y="509734"/>
                  </a:lnTo>
                  <a:lnTo>
                    <a:pt x="76285" y="509583"/>
                  </a:lnTo>
                  <a:lnTo>
                    <a:pt x="76695" y="509199"/>
                  </a:lnTo>
                  <a:lnTo>
                    <a:pt x="83369" y="505724"/>
                  </a:lnTo>
                  <a:lnTo>
                    <a:pt x="89801" y="502011"/>
                  </a:lnTo>
                  <a:lnTo>
                    <a:pt x="90117" y="501929"/>
                  </a:lnTo>
                  <a:lnTo>
                    <a:pt x="90341" y="501713"/>
                  </a:lnTo>
                  <a:lnTo>
                    <a:pt x="96782" y="498195"/>
                  </a:lnTo>
                  <a:lnTo>
                    <a:pt x="101790" y="494745"/>
                  </a:lnTo>
                  <a:lnTo>
                    <a:pt x="107704" y="489552"/>
                  </a:lnTo>
                  <a:lnTo>
                    <a:pt x="108351" y="489159"/>
                  </a:lnTo>
                  <a:lnTo>
                    <a:pt x="108714" y="488715"/>
                  </a:lnTo>
                  <a:lnTo>
                    <a:pt x="115220" y="483642"/>
                  </a:lnTo>
                  <a:lnTo>
                    <a:pt x="120888" y="478315"/>
                  </a:lnTo>
                  <a:lnTo>
                    <a:pt x="127333" y="471525"/>
                  </a:lnTo>
                  <a:lnTo>
                    <a:pt x="127484" y="471417"/>
                  </a:lnTo>
                  <a:lnTo>
                    <a:pt x="127592" y="471257"/>
                  </a:lnTo>
                  <a:lnTo>
                    <a:pt x="134599" y="464117"/>
                  </a:lnTo>
                  <a:lnTo>
                    <a:pt x="134685" y="464056"/>
                  </a:lnTo>
                  <a:lnTo>
                    <a:pt x="134745" y="463970"/>
                  </a:lnTo>
                  <a:lnTo>
                    <a:pt x="142209" y="456506"/>
                  </a:lnTo>
                  <a:lnTo>
                    <a:pt x="142378" y="456394"/>
                  </a:lnTo>
                  <a:lnTo>
                    <a:pt x="142490" y="456230"/>
                  </a:lnTo>
                  <a:lnTo>
                    <a:pt x="149134" y="449806"/>
                  </a:lnTo>
                  <a:lnTo>
                    <a:pt x="155773" y="442122"/>
                  </a:lnTo>
                  <a:lnTo>
                    <a:pt x="162400" y="434118"/>
                  </a:lnTo>
                  <a:lnTo>
                    <a:pt x="168392" y="426563"/>
                  </a:lnTo>
                  <a:lnTo>
                    <a:pt x="173529" y="418413"/>
                  </a:lnTo>
                  <a:lnTo>
                    <a:pt x="173879" y="418085"/>
                  </a:lnTo>
                  <a:lnTo>
                    <a:pt x="174250" y="417355"/>
                  </a:lnTo>
                  <a:lnTo>
                    <a:pt x="175152" y="416095"/>
                  </a:lnTo>
                  <a:lnTo>
                    <a:pt x="173922" y="414200"/>
                  </a:lnTo>
                  <a:lnTo>
                    <a:pt x="173628" y="413582"/>
                  </a:lnTo>
                  <a:lnTo>
                    <a:pt x="173382" y="413341"/>
                  </a:lnTo>
                  <a:lnTo>
                    <a:pt x="168733" y="405596"/>
                  </a:lnTo>
                  <a:lnTo>
                    <a:pt x="168716" y="405527"/>
                  </a:lnTo>
                  <a:lnTo>
                    <a:pt x="168668" y="405484"/>
                  </a:lnTo>
                  <a:lnTo>
                    <a:pt x="164019" y="397739"/>
                  </a:lnTo>
                  <a:lnTo>
                    <a:pt x="163976" y="397588"/>
                  </a:lnTo>
                  <a:lnTo>
                    <a:pt x="163872" y="397484"/>
                  </a:lnTo>
                  <a:lnTo>
                    <a:pt x="158825" y="388958"/>
                  </a:lnTo>
                  <a:lnTo>
                    <a:pt x="158454" y="387603"/>
                  </a:lnTo>
                  <a:lnTo>
                    <a:pt x="157591" y="386606"/>
                  </a:lnTo>
                  <a:lnTo>
                    <a:pt x="154461" y="379850"/>
                  </a:lnTo>
                  <a:lnTo>
                    <a:pt x="150714" y="373042"/>
                  </a:lnTo>
                  <a:lnTo>
                    <a:pt x="145931" y="364956"/>
                  </a:lnTo>
                  <a:lnTo>
                    <a:pt x="145650" y="363937"/>
                  </a:lnTo>
                  <a:lnTo>
                    <a:pt x="144247" y="361584"/>
                  </a:lnTo>
                  <a:lnTo>
                    <a:pt x="140949" y="353533"/>
                  </a:lnTo>
                  <a:lnTo>
                    <a:pt x="137046" y="345379"/>
                  </a:lnTo>
                  <a:lnTo>
                    <a:pt x="136817" y="344390"/>
                  </a:lnTo>
                  <a:lnTo>
                    <a:pt x="136010" y="342909"/>
                  </a:lnTo>
                  <a:lnTo>
                    <a:pt x="132531" y="333265"/>
                  </a:lnTo>
                  <a:lnTo>
                    <a:pt x="132522" y="333231"/>
                  </a:lnTo>
                  <a:lnTo>
                    <a:pt x="129112" y="324143"/>
                  </a:lnTo>
                  <a:lnTo>
                    <a:pt x="128952" y="323280"/>
                  </a:lnTo>
                  <a:lnTo>
                    <a:pt x="128520" y="322395"/>
                  </a:lnTo>
                  <a:lnTo>
                    <a:pt x="125490" y="312337"/>
                  </a:lnTo>
                  <a:lnTo>
                    <a:pt x="125378" y="311590"/>
                  </a:lnTo>
                  <a:lnTo>
                    <a:pt x="125127" y="311024"/>
                  </a:lnTo>
                  <a:lnTo>
                    <a:pt x="122736" y="301479"/>
                  </a:lnTo>
                  <a:lnTo>
                    <a:pt x="119429" y="292893"/>
                  </a:lnTo>
                  <a:lnTo>
                    <a:pt x="119045" y="290842"/>
                  </a:lnTo>
                  <a:lnTo>
                    <a:pt x="118190" y="288654"/>
                  </a:lnTo>
                  <a:lnTo>
                    <a:pt x="116705" y="281250"/>
                  </a:lnTo>
                  <a:lnTo>
                    <a:pt x="113795" y="274278"/>
                  </a:lnTo>
                  <a:lnTo>
                    <a:pt x="113433" y="272487"/>
                  </a:lnTo>
                  <a:lnTo>
                    <a:pt x="112478" y="270229"/>
                  </a:lnTo>
                  <a:lnTo>
                    <a:pt x="110484" y="261776"/>
                  </a:lnTo>
                  <a:lnTo>
                    <a:pt x="110454" y="261539"/>
                  </a:lnTo>
                  <a:lnTo>
                    <a:pt x="110406" y="261418"/>
                  </a:lnTo>
                  <a:lnTo>
                    <a:pt x="108472" y="252948"/>
                  </a:lnTo>
                  <a:lnTo>
                    <a:pt x="108472" y="252927"/>
                  </a:lnTo>
                  <a:lnTo>
                    <a:pt x="106249" y="244047"/>
                  </a:lnTo>
                  <a:lnTo>
                    <a:pt x="106232" y="243926"/>
                  </a:lnTo>
                  <a:lnTo>
                    <a:pt x="106210" y="243874"/>
                  </a:lnTo>
                  <a:lnTo>
                    <a:pt x="104285" y="236190"/>
                  </a:lnTo>
                  <a:lnTo>
                    <a:pt x="104246" y="235905"/>
                  </a:lnTo>
                  <a:lnTo>
                    <a:pt x="104177" y="235745"/>
                  </a:lnTo>
                  <a:lnTo>
                    <a:pt x="102252" y="227668"/>
                  </a:lnTo>
                  <a:lnTo>
                    <a:pt x="102105" y="226459"/>
                  </a:lnTo>
                  <a:lnTo>
                    <a:pt x="101876" y="225812"/>
                  </a:lnTo>
                  <a:lnTo>
                    <a:pt x="100719" y="218892"/>
                  </a:lnTo>
                  <a:lnTo>
                    <a:pt x="100529" y="216668"/>
                  </a:lnTo>
                  <a:lnTo>
                    <a:pt x="100404" y="216185"/>
                  </a:lnTo>
                  <a:lnTo>
                    <a:pt x="100132" y="211864"/>
                  </a:lnTo>
                  <a:lnTo>
                    <a:pt x="99018" y="206869"/>
                  </a:lnTo>
                  <a:lnTo>
                    <a:pt x="98392" y="201270"/>
                  </a:lnTo>
                  <a:lnTo>
                    <a:pt x="98392" y="197164"/>
                  </a:lnTo>
                  <a:lnTo>
                    <a:pt x="97874" y="193555"/>
                  </a:lnTo>
                  <a:lnTo>
                    <a:pt x="97607" y="189877"/>
                  </a:lnTo>
                  <a:lnTo>
                    <a:pt x="97857" y="186337"/>
                  </a:lnTo>
                  <a:lnTo>
                    <a:pt x="98660" y="180704"/>
                  </a:lnTo>
                  <a:lnTo>
                    <a:pt x="98746" y="180445"/>
                  </a:lnTo>
                  <a:lnTo>
                    <a:pt x="98794" y="179901"/>
                  </a:lnTo>
                  <a:lnTo>
                    <a:pt x="99588" y="175519"/>
                  </a:lnTo>
                  <a:lnTo>
                    <a:pt x="100171" y="171996"/>
                  </a:lnTo>
                  <a:lnTo>
                    <a:pt x="100490" y="168819"/>
                  </a:lnTo>
                  <a:lnTo>
                    <a:pt x="100879" y="167498"/>
                  </a:lnTo>
                  <a:lnTo>
                    <a:pt x="101237" y="164826"/>
                  </a:lnTo>
                  <a:lnTo>
                    <a:pt x="101859" y="162538"/>
                  </a:lnTo>
                  <a:lnTo>
                    <a:pt x="101971" y="161398"/>
                  </a:lnTo>
                  <a:lnTo>
                    <a:pt x="102554" y="159425"/>
                  </a:lnTo>
                  <a:lnTo>
                    <a:pt x="103055" y="156222"/>
                  </a:lnTo>
                  <a:lnTo>
                    <a:pt x="104134" y="154055"/>
                  </a:lnTo>
                  <a:lnTo>
                    <a:pt x="104587" y="152523"/>
                  </a:lnTo>
                  <a:lnTo>
                    <a:pt x="105481" y="151353"/>
                  </a:lnTo>
                  <a:lnTo>
                    <a:pt x="106383" y="149544"/>
                  </a:lnTo>
                  <a:lnTo>
                    <a:pt x="107557" y="147865"/>
                  </a:lnTo>
                  <a:lnTo>
                    <a:pt x="108067" y="146639"/>
                  </a:lnTo>
                  <a:lnTo>
                    <a:pt x="108602" y="145758"/>
                  </a:lnTo>
                  <a:lnTo>
                    <a:pt x="108731" y="145214"/>
                  </a:lnTo>
                  <a:lnTo>
                    <a:pt x="110367" y="141924"/>
                  </a:lnTo>
                  <a:lnTo>
                    <a:pt x="110380" y="141916"/>
                  </a:lnTo>
                  <a:lnTo>
                    <a:pt x="112332" y="138000"/>
                  </a:lnTo>
                  <a:lnTo>
                    <a:pt x="113558" y="136662"/>
                  </a:lnTo>
                  <a:lnTo>
                    <a:pt x="118216" y="130441"/>
                  </a:lnTo>
                  <a:lnTo>
                    <a:pt x="120094" y="128797"/>
                  </a:lnTo>
                  <a:lnTo>
                    <a:pt x="120396" y="128451"/>
                  </a:lnTo>
                  <a:lnTo>
                    <a:pt x="121354" y="126914"/>
                  </a:lnTo>
                  <a:lnTo>
                    <a:pt x="124531" y="123901"/>
                  </a:lnTo>
                  <a:lnTo>
                    <a:pt x="128218" y="119727"/>
                  </a:lnTo>
                  <a:lnTo>
                    <a:pt x="129034" y="119152"/>
                  </a:lnTo>
                  <a:lnTo>
                    <a:pt x="129492" y="118561"/>
                  </a:lnTo>
                  <a:lnTo>
                    <a:pt x="135225" y="113886"/>
                  </a:lnTo>
                  <a:lnTo>
                    <a:pt x="137111" y="112055"/>
                  </a:lnTo>
                  <a:lnTo>
                    <a:pt x="139149" y="110920"/>
                  </a:lnTo>
                  <a:lnTo>
                    <a:pt x="140841" y="109651"/>
                  </a:lnTo>
                  <a:lnTo>
                    <a:pt x="144899" y="107492"/>
                  </a:lnTo>
                  <a:lnTo>
                    <a:pt x="145792" y="106733"/>
                  </a:lnTo>
                  <a:lnTo>
                    <a:pt x="147718" y="105873"/>
                  </a:lnTo>
                  <a:lnTo>
                    <a:pt x="149242" y="104919"/>
                  </a:lnTo>
                  <a:lnTo>
                    <a:pt x="150468" y="104565"/>
                  </a:lnTo>
                  <a:lnTo>
                    <a:pt x="151435" y="103689"/>
                  </a:lnTo>
                  <a:lnTo>
                    <a:pt x="156006" y="101397"/>
                  </a:lnTo>
                  <a:lnTo>
                    <a:pt x="156814" y="101203"/>
                  </a:lnTo>
                  <a:lnTo>
                    <a:pt x="158061" y="100473"/>
                  </a:lnTo>
                  <a:lnTo>
                    <a:pt x="161821" y="98962"/>
                  </a:lnTo>
                  <a:lnTo>
                    <a:pt x="162892" y="98751"/>
                  </a:lnTo>
                  <a:lnTo>
                    <a:pt x="164109" y="98159"/>
                  </a:lnTo>
                  <a:lnTo>
                    <a:pt x="167856" y="97028"/>
                  </a:lnTo>
                  <a:lnTo>
                    <a:pt x="169566" y="96773"/>
                  </a:lnTo>
                  <a:lnTo>
                    <a:pt x="170770" y="96324"/>
                  </a:lnTo>
                  <a:lnTo>
                    <a:pt x="172985" y="95919"/>
                  </a:lnTo>
                  <a:lnTo>
                    <a:pt x="175131" y="95137"/>
                  </a:lnTo>
                  <a:lnTo>
                    <a:pt x="183924" y="93562"/>
                  </a:lnTo>
                  <a:lnTo>
                    <a:pt x="186147" y="93562"/>
                  </a:lnTo>
                  <a:lnTo>
                    <a:pt x="188664" y="93143"/>
                  </a:lnTo>
                  <a:lnTo>
                    <a:pt x="190400" y="92992"/>
                  </a:lnTo>
                  <a:lnTo>
                    <a:pt x="190866" y="92862"/>
                  </a:lnTo>
                  <a:lnTo>
                    <a:pt x="194358" y="92573"/>
                  </a:lnTo>
                  <a:lnTo>
                    <a:pt x="197324" y="92029"/>
                  </a:lnTo>
                  <a:lnTo>
                    <a:pt x="199154" y="91861"/>
                  </a:lnTo>
                  <a:lnTo>
                    <a:pt x="199711" y="91701"/>
                  </a:lnTo>
                  <a:lnTo>
                    <a:pt x="203929" y="91317"/>
                  </a:lnTo>
                  <a:lnTo>
                    <a:pt x="206316" y="91204"/>
                  </a:lnTo>
                  <a:lnTo>
                    <a:pt x="211173" y="91204"/>
                  </a:lnTo>
                  <a:lnTo>
                    <a:pt x="215222" y="91127"/>
                  </a:lnTo>
                  <a:lnTo>
                    <a:pt x="215740" y="91122"/>
                  </a:lnTo>
                  <a:lnTo>
                    <a:pt x="219837" y="91122"/>
                  </a:lnTo>
                  <a:lnTo>
                    <a:pt x="224296" y="91040"/>
                  </a:lnTo>
                  <a:lnTo>
                    <a:pt x="224776" y="91036"/>
                  </a:lnTo>
                  <a:lnTo>
                    <a:pt x="227072" y="91140"/>
                  </a:lnTo>
                  <a:lnTo>
                    <a:pt x="231497" y="91541"/>
                  </a:lnTo>
                  <a:lnTo>
                    <a:pt x="231799" y="91628"/>
                  </a:lnTo>
                  <a:lnTo>
                    <a:pt x="232827" y="91705"/>
                  </a:lnTo>
                  <a:lnTo>
                    <a:pt x="237696" y="92426"/>
                  </a:lnTo>
                  <a:lnTo>
                    <a:pt x="238771" y="92793"/>
                  </a:lnTo>
                  <a:lnTo>
                    <a:pt x="240511" y="93026"/>
                  </a:lnTo>
                  <a:lnTo>
                    <a:pt x="243585" y="93864"/>
                  </a:lnTo>
                  <a:lnTo>
                    <a:pt x="246736" y="94377"/>
                  </a:lnTo>
                  <a:lnTo>
                    <a:pt x="248916" y="95159"/>
                  </a:lnTo>
                  <a:lnTo>
                    <a:pt x="251182" y="95556"/>
                  </a:lnTo>
                  <a:lnTo>
                    <a:pt x="255681" y="97183"/>
                  </a:lnTo>
                  <a:lnTo>
                    <a:pt x="257680" y="98297"/>
                  </a:lnTo>
                  <a:lnTo>
                    <a:pt x="260490" y="99584"/>
                  </a:lnTo>
                  <a:lnTo>
                    <a:pt x="263361" y="101410"/>
                  </a:lnTo>
                  <a:lnTo>
                    <a:pt x="267060" y="103115"/>
                  </a:lnTo>
                  <a:lnTo>
                    <a:pt x="268187" y="104099"/>
                  </a:lnTo>
                  <a:lnTo>
                    <a:pt x="273173" y="107151"/>
                  </a:lnTo>
                  <a:lnTo>
                    <a:pt x="276735" y="110316"/>
                  </a:lnTo>
                  <a:lnTo>
                    <a:pt x="277693" y="111615"/>
                  </a:lnTo>
                  <a:lnTo>
                    <a:pt x="278962" y="112565"/>
                  </a:lnTo>
                  <a:lnTo>
                    <a:pt x="281686" y="115677"/>
                  </a:lnTo>
                  <a:lnTo>
                    <a:pt x="282981" y="117814"/>
                  </a:lnTo>
                  <a:lnTo>
                    <a:pt x="284039" y="118811"/>
                  </a:lnTo>
                  <a:lnTo>
                    <a:pt x="286728" y="123033"/>
                  </a:lnTo>
                  <a:lnTo>
                    <a:pt x="287566" y="124851"/>
                  </a:lnTo>
                  <a:lnTo>
                    <a:pt x="288088" y="125425"/>
                  </a:lnTo>
                  <a:lnTo>
                    <a:pt x="290139" y="129522"/>
                  </a:lnTo>
                  <a:lnTo>
                    <a:pt x="292327" y="132798"/>
                  </a:lnTo>
                  <a:lnTo>
                    <a:pt x="293329" y="134892"/>
                  </a:lnTo>
                  <a:lnTo>
                    <a:pt x="294210" y="136101"/>
                  </a:lnTo>
                  <a:lnTo>
                    <a:pt x="294555" y="137443"/>
                  </a:lnTo>
                  <a:lnTo>
                    <a:pt x="295531" y="139481"/>
                  </a:lnTo>
                  <a:lnTo>
                    <a:pt x="296187" y="143824"/>
                  </a:lnTo>
                  <a:lnTo>
                    <a:pt x="296631" y="145564"/>
                  </a:lnTo>
                  <a:lnTo>
                    <a:pt x="296947" y="150882"/>
                  </a:lnTo>
                  <a:lnTo>
                    <a:pt x="297879" y="156460"/>
                  </a:lnTo>
                  <a:lnTo>
                    <a:pt x="298004" y="157927"/>
                  </a:lnTo>
                  <a:lnTo>
                    <a:pt x="298129" y="158368"/>
                  </a:lnTo>
                  <a:lnTo>
                    <a:pt x="298699" y="164278"/>
                  </a:lnTo>
                  <a:lnTo>
                    <a:pt x="299895" y="169648"/>
                  </a:lnTo>
                  <a:lnTo>
                    <a:pt x="300534" y="175346"/>
                  </a:lnTo>
                  <a:lnTo>
                    <a:pt x="300534" y="182810"/>
                  </a:lnTo>
                  <a:lnTo>
                    <a:pt x="300534" y="183031"/>
                  </a:lnTo>
                  <a:lnTo>
                    <a:pt x="300461" y="191565"/>
                  </a:lnTo>
                  <a:lnTo>
                    <a:pt x="300461" y="209127"/>
                  </a:lnTo>
                  <a:lnTo>
                    <a:pt x="300016" y="213862"/>
                  </a:lnTo>
                  <a:lnTo>
                    <a:pt x="298630" y="221180"/>
                  </a:lnTo>
                  <a:lnTo>
                    <a:pt x="297948" y="229697"/>
                  </a:lnTo>
                  <a:lnTo>
                    <a:pt x="297845" y="230073"/>
                  </a:lnTo>
                  <a:lnTo>
                    <a:pt x="297741" y="231441"/>
                  </a:lnTo>
                  <a:lnTo>
                    <a:pt x="296152" y="241797"/>
                  </a:lnTo>
                  <a:lnTo>
                    <a:pt x="296036" y="242125"/>
                  </a:lnTo>
                  <a:lnTo>
                    <a:pt x="295971" y="242769"/>
                  </a:lnTo>
                  <a:lnTo>
                    <a:pt x="293981" y="252754"/>
                  </a:lnTo>
                  <a:lnTo>
                    <a:pt x="293411" y="254204"/>
                  </a:lnTo>
                  <a:lnTo>
                    <a:pt x="293143" y="255797"/>
                  </a:lnTo>
                  <a:lnTo>
                    <a:pt x="290126" y="264664"/>
                  </a:lnTo>
                  <a:lnTo>
                    <a:pt x="288477" y="273587"/>
                  </a:lnTo>
                  <a:lnTo>
                    <a:pt x="288131" y="274503"/>
                  </a:lnTo>
                  <a:lnTo>
                    <a:pt x="287954" y="275772"/>
                  </a:lnTo>
                  <a:lnTo>
                    <a:pt x="284764" y="286948"/>
                  </a:lnTo>
                  <a:lnTo>
                    <a:pt x="284384" y="287743"/>
                  </a:lnTo>
                  <a:lnTo>
                    <a:pt x="284255" y="288481"/>
                  </a:lnTo>
                  <a:lnTo>
                    <a:pt x="280223" y="299563"/>
                  </a:lnTo>
                  <a:lnTo>
                    <a:pt x="276489" y="310403"/>
                  </a:lnTo>
                  <a:lnTo>
                    <a:pt x="272975" y="321424"/>
                  </a:lnTo>
                  <a:lnTo>
                    <a:pt x="272595" y="322166"/>
                  </a:lnTo>
                  <a:lnTo>
                    <a:pt x="272478" y="322784"/>
                  </a:lnTo>
                  <a:lnTo>
                    <a:pt x="268278" y="333494"/>
                  </a:lnTo>
                  <a:lnTo>
                    <a:pt x="264431" y="344459"/>
                  </a:lnTo>
                  <a:lnTo>
                    <a:pt x="264228" y="344835"/>
                  </a:lnTo>
                  <a:lnTo>
                    <a:pt x="264172" y="345128"/>
                  </a:lnTo>
                  <a:lnTo>
                    <a:pt x="259665" y="356637"/>
                  </a:lnTo>
                  <a:lnTo>
                    <a:pt x="258750" y="358209"/>
                  </a:lnTo>
                  <a:lnTo>
                    <a:pt x="258539" y="359055"/>
                  </a:lnTo>
                  <a:lnTo>
                    <a:pt x="253181" y="369156"/>
                  </a:lnTo>
                  <a:lnTo>
                    <a:pt x="249201" y="379323"/>
                  </a:lnTo>
                  <a:lnTo>
                    <a:pt x="248553" y="380432"/>
                  </a:lnTo>
                  <a:lnTo>
                    <a:pt x="248394" y="381114"/>
                  </a:lnTo>
                  <a:lnTo>
                    <a:pt x="243826" y="390322"/>
                  </a:lnTo>
                  <a:lnTo>
                    <a:pt x="239557" y="400303"/>
                  </a:lnTo>
                  <a:lnTo>
                    <a:pt x="238953" y="401029"/>
                  </a:lnTo>
                  <a:lnTo>
                    <a:pt x="238689" y="402086"/>
                  </a:lnTo>
                  <a:lnTo>
                    <a:pt x="232952" y="412762"/>
                  </a:lnTo>
                  <a:lnTo>
                    <a:pt x="234925" y="415719"/>
                  </a:lnTo>
                  <a:lnTo>
                    <a:pt x="239660" y="421085"/>
                  </a:lnTo>
                  <a:lnTo>
                    <a:pt x="240079" y="421776"/>
                  </a:lnTo>
                  <a:lnTo>
                    <a:pt x="240563" y="422169"/>
                  </a:lnTo>
                  <a:lnTo>
                    <a:pt x="245549" y="428480"/>
                  </a:lnTo>
                  <a:lnTo>
                    <a:pt x="251571" y="434502"/>
                  </a:lnTo>
                  <a:lnTo>
                    <a:pt x="258249" y="441181"/>
                  </a:lnTo>
                  <a:lnTo>
                    <a:pt x="259108" y="442454"/>
                  </a:lnTo>
                  <a:lnTo>
                    <a:pt x="260101" y="443253"/>
                  </a:lnTo>
                  <a:lnTo>
                    <a:pt x="265105" y="449504"/>
                  </a:lnTo>
                  <a:lnTo>
                    <a:pt x="271062" y="454865"/>
                  </a:lnTo>
                  <a:lnTo>
                    <a:pt x="278220" y="460810"/>
                  </a:lnTo>
                  <a:lnTo>
                    <a:pt x="278880" y="461656"/>
                  </a:lnTo>
                  <a:lnTo>
                    <a:pt x="279903" y="462342"/>
                  </a:lnTo>
                  <a:lnTo>
                    <a:pt x="286439" y="468883"/>
                  </a:lnTo>
                  <a:lnTo>
                    <a:pt x="293808" y="475418"/>
                  </a:lnTo>
                  <a:lnTo>
                    <a:pt x="294033" y="475725"/>
                  </a:lnTo>
                  <a:lnTo>
                    <a:pt x="294391" y="475954"/>
                  </a:lnTo>
                  <a:lnTo>
                    <a:pt x="300599" y="481833"/>
                  </a:lnTo>
                  <a:lnTo>
                    <a:pt x="307247" y="486595"/>
                  </a:lnTo>
                  <a:lnTo>
                    <a:pt x="316084" y="492116"/>
                  </a:lnTo>
                  <a:lnTo>
                    <a:pt x="316140" y="492177"/>
                  </a:lnTo>
                  <a:lnTo>
                    <a:pt x="316256" y="492229"/>
                  </a:lnTo>
                  <a:lnTo>
                    <a:pt x="324364" y="497439"/>
                  </a:lnTo>
                  <a:lnTo>
                    <a:pt x="332682" y="501765"/>
                  </a:lnTo>
                  <a:lnTo>
                    <a:pt x="340069" y="505175"/>
                  </a:lnTo>
                  <a:lnTo>
                    <a:pt x="348884" y="508249"/>
                  </a:lnTo>
                  <a:lnTo>
                    <a:pt x="348919" y="508266"/>
                  </a:lnTo>
                  <a:lnTo>
                    <a:pt x="357151" y="511137"/>
                  </a:lnTo>
                  <a:lnTo>
                    <a:pt x="365409" y="512954"/>
                  </a:lnTo>
                  <a:lnTo>
                    <a:pt x="372550" y="514202"/>
                  </a:lnTo>
                  <a:lnTo>
                    <a:pt x="381037" y="514301"/>
                  </a:lnTo>
                  <a:lnTo>
                    <a:pt x="381037" y="514301"/>
                  </a:lnTo>
                  <a:lnTo>
                    <a:pt x="391264" y="514422"/>
                  </a:lnTo>
                  <a:lnTo>
                    <a:pt x="391298" y="514431"/>
                  </a:lnTo>
                  <a:lnTo>
                    <a:pt x="392269" y="514457"/>
                  </a:lnTo>
                  <a:lnTo>
                    <a:pt x="401827" y="514936"/>
                  </a:lnTo>
                  <a:lnTo>
                    <a:pt x="410275" y="514936"/>
                  </a:lnTo>
                  <a:lnTo>
                    <a:pt x="418931" y="514245"/>
                  </a:lnTo>
                  <a:lnTo>
                    <a:pt x="420321" y="514189"/>
                  </a:lnTo>
                  <a:lnTo>
                    <a:pt x="420429" y="514163"/>
                  </a:lnTo>
                  <a:lnTo>
                    <a:pt x="429577" y="513908"/>
                  </a:lnTo>
                  <a:lnTo>
                    <a:pt x="436259" y="513188"/>
                  </a:lnTo>
                  <a:lnTo>
                    <a:pt x="443089" y="511120"/>
                  </a:lnTo>
                  <a:lnTo>
                    <a:pt x="444164" y="510956"/>
                  </a:lnTo>
                  <a:lnTo>
                    <a:pt x="444975" y="510615"/>
                  </a:lnTo>
                  <a:lnTo>
                    <a:pt x="453544" y="508625"/>
                  </a:lnTo>
                  <a:lnTo>
                    <a:pt x="461289" y="506479"/>
                  </a:lnTo>
                  <a:lnTo>
                    <a:pt x="469215" y="503820"/>
                  </a:lnTo>
                  <a:lnTo>
                    <a:pt x="476934" y="500461"/>
                  </a:lnTo>
                  <a:lnTo>
                    <a:pt x="476951" y="500457"/>
                  </a:lnTo>
                  <a:lnTo>
                    <a:pt x="485878" y="496356"/>
                  </a:lnTo>
                  <a:lnTo>
                    <a:pt x="486491" y="496222"/>
                  </a:lnTo>
                  <a:lnTo>
                    <a:pt x="487290" y="495756"/>
                  </a:lnTo>
                  <a:lnTo>
                    <a:pt x="493675" y="493200"/>
                  </a:lnTo>
                  <a:lnTo>
                    <a:pt x="499209" y="489509"/>
                  </a:lnTo>
                  <a:lnTo>
                    <a:pt x="506246" y="484458"/>
                  </a:lnTo>
                  <a:lnTo>
                    <a:pt x="513036" y="479243"/>
                  </a:lnTo>
                  <a:lnTo>
                    <a:pt x="518938" y="474158"/>
                  </a:lnTo>
                  <a:lnTo>
                    <a:pt x="524381" y="468593"/>
                  </a:lnTo>
                  <a:lnTo>
                    <a:pt x="530037" y="461880"/>
                  </a:lnTo>
                  <a:lnTo>
                    <a:pt x="530352" y="461639"/>
                  </a:lnTo>
                  <a:lnTo>
                    <a:pt x="530602" y="461233"/>
                  </a:lnTo>
                  <a:lnTo>
                    <a:pt x="534777" y="456592"/>
                  </a:lnTo>
                  <a:lnTo>
                    <a:pt x="530412" y="452457"/>
                  </a:lnTo>
                  <a:lnTo>
                    <a:pt x="529717" y="451468"/>
                  </a:lnTo>
                  <a:lnTo>
                    <a:pt x="528793" y="450786"/>
                  </a:lnTo>
                  <a:lnTo>
                    <a:pt x="522534" y="443741"/>
                  </a:lnTo>
                  <a:lnTo>
                    <a:pt x="522534" y="443741"/>
                  </a:lnTo>
                  <a:lnTo>
                    <a:pt x="515916" y="436341"/>
                  </a:lnTo>
                  <a:lnTo>
                    <a:pt x="515903" y="436328"/>
                  </a:lnTo>
                  <a:lnTo>
                    <a:pt x="515894" y="436320"/>
                  </a:lnTo>
                  <a:lnTo>
                    <a:pt x="509238" y="428882"/>
                  </a:lnTo>
                  <a:lnTo>
                    <a:pt x="508819" y="428204"/>
                  </a:lnTo>
                  <a:lnTo>
                    <a:pt x="508327" y="427811"/>
                  </a:lnTo>
                  <a:lnTo>
                    <a:pt x="501346" y="419177"/>
                  </a:lnTo>
                  <a:lnTo>
                    <a:pt x="499593" y="416077"/>
                  </a:lnTo>
                  <a:lnTo>
                    <a:pt x="498540" y="414972"/>
                  </a:lnTo>
                  <a:lnTo>
                    <a:pt x="494003" y="406610"/>
                  </a:lnTo>
                  <a:lnTo>
                    <a:pt x="488499" y="398356"/>
                  </a:lnTo>
                  <a:lnTo>
                    <a:pt x="487705" y="396703"/>
                  </a:lnTo>
                  <a:lnTo>
                    <a:pt x="487148" y="396120"/>
                  </a:lnTo>
                  <a:lnTo>
                    <a:pt x="482114" y="386834"/>
                  </a:lnTo>
                  <a:lnTo>
                    <a:pt x="482110" y="386817"/>
                  </a:lnTo>
                  <a:lnTo>
                    <a:pt x="476360" y="376478"/>
                  </a:lnTo>
                  <a:lnTo>
                    <a:pt x="476355" y="376465"/>
                  </a:lnTo>
                  <a:lnTo>
                    <a:pt x="470238" y="365759"/>
                  </a:lnTo>
                  <a:lnTo>
                    <a:pt x="470169" y="365513"/>
                  </a:lnTo>
                  <a:lnTo>
                    <a:pt x="470005" y="365345"/>
                  </a:lnTo>
                  <a:lnTo>
                    <a:pt x="464186" y="354876"/>
                  </a:lnTo>
                  <a:lnTo>
                    <a:pt x="464000" y="354177"/>
                  </a:lnTo>
                  <a:lnTo>
                    <a:pt x="463560" y="353689"/>
                  </a:lnTo>
                  <a:lnTo>
                    <a:pt x="458526" y="343635"/>
                  </a:lnTo>
                  <a:lnTo>
                    <a:pt x="458280" y="342598"/>
                  </a:lnTo>
                  <a:lnTo>
                    <a:pt x="457348" y="340954"/>
                  </a:lnTo>
                  <a:lnTo>
                    <a:pt x="453186" y="329993"/>
                  </a:lnTo>
                  <a:lnTo>
                    <a:pt x="449163" y="320660"/>
                  </a:lnTo>
                  <a:lnTo>
                    <a:pt x="449068" y="320202"/>
                  </a:lnTo>
                  <a:lnTo>
                    <a:pt x="448761" y="319675"/>
                  </a:lnTo>
                  <a:lnTo>
                    <a:pt x="444505" y="308861"/>
                  </a:lnTo>
                  <a:lnTo>
                    <a:pt x="444388" y="308261"/>
                  </a:lnTo>
                  <a:lnTo>
                    <a:pt x="444051" y="307622"/>
                  </a:lnTo>
                  <a:lnTo>
                    <a:pt x="440576" y="297603"/>
                  </a:lnTo>
                  <a:lnTo>
                    <a:pt x="440304" y="296036"/>
                  </a:lnTo>
                  <a:lnTo>
                    <a:pt x="439713" y="294615"/>
                  </a:lnTo>
                  <a:lnTo>
                    <a:pt x="437429" y="284751"/>
                  </a:lnTo>
                  <a:lnTo>
                    <a:pt x="434891" y="275345"/>
                  </a:lnTo>
                  <a:lnTo>
                    <a:pt x="434882" y="275293"/>
                  </a:lnTo>
                  <a:lnTo>
                    <a:pt x="432214" y="265787"/>
                  </a:lnTo>
                  <a:lnTo>
                    <a:pt x="432137" y="265234"/>
                  </a:lnTo>
                  <a:lnTo>
                    <a:pt x="431973" y="264854"/>
                  </a:lnTo>
                  <a:lnTo>
                    <a:pt x="429654" y="255616"/>
                  </a:lnTo>
                  <a:lnTo>
                    <a:pt x="429240" y="252318"/>
                  </a:lnTo>
                  <a:lnTo>
                    <a:pt x="428895" y="251066"/>
                  </a:lnTo>
                  <a:lnTo>
                    <a:pt x="428247" y="243304"/>
                  </a:lnTo>
                  <a:lnTo>
                    <a:pt x="426654" y="235698"/>
                  </a:lnTo>
                  <a:lnTo>
                    <a:pt x="426257" y="231929"/>
                  </a:lnTo>
                  <a:lnTo>
                    <a:pt x="426076" y="231186"/>
                  </a:lnTo>
                  <a:lnTo>
                    <a:pt x="425687" y="222604"/>
                  </a:lnTo>
                  <a:lnTo>
                    <a:pt x="425687" y="222548"/>
                  </a:lnTo>
                  <a:lnTo>
                    <a:pt x="425683" y="222544"/>
                  </a:lnTo>
                  <a:lnTo>
                    <a:pt x="425324" y="214639"/>
                  </a:lnTo>
                  <a:lnTo>
                    <a:pt x="424625" y="207642"/>
                  </a:lnTo>
                  <a:lnTo>
                    <a:pt x="424496" y="205164"/>
                  </a:lnTo>
                  <a:lnTo>
                    <a:pt x="424478" y="205082"/>
                  </a:lnTo>
                  <a:lnTo>
                    <a:pt x="424405" y="197635"/>
                  </a:lnTo>
                  <a:lnTo>
                    <a:pt x="424401" y="197341"/>
                  </a:lnTo>
                  <a:lnTo>
                    <a:pt x="424401" y="191056"/>
                  </a:lnTo>
                  <a:lnTo>
                    <a:pt x="424569" y="188030"/>
                  </a:lnTo>
                  <a:lnTo>
                    <a:pt x="425368" y="180833"/>
                  </a:lnTo>
                  <a:lnTo>
                    <a:pt x="425381" y="180786"/>
                  </a:lnTo>
                  <a:lnTo>
                    <a:pt x="425389" y="180674"/>
                  </a:lnTo>
                  <a:lnTo>
                    <a:pt x="426123" y="174638"/>
                  </a:lnTo>
                  <a:lnTo>
                    <a:pt x="426568" y="173235"/>
                  </a:lnTo>
                  <a:lnTo>
                    <a:pt x="426904" y="170757"/>
                  </a:lnTo>
                  <a:lnTo>
                    <a:pt x="428377" y="165417"/>
                  </a:lnTo>
                  <a:lnTo>
                    <a:pt x="428942" y="162007"/>
                  </a:lnTo>
                  <a:lnTo>
                    <a:pt x="429909" y="159335"/>
                  </a:lnTo>
                  <a:lnTo>
                    <a:pt x="430371" y="156835"/>
                  </a:lnTo>
                  <a:lnTo>
                    <a:pt x="432706" y="150722"/>
                  </a:lnTo>
                  <a:lnTo>
                    <a:pt x="433911" y="148633"/>
                  </a:lnTo>
                  <a:lnTo>
                    <a:pt x="435137" y="145952"/>
                  </a:lnTo>
                  <a:lnTo>
                    <a:pt x="437895" y="141609"/>
                  </a:lnTo>
                  <a:lnTo>
                    <a:pt x="440408" y="137543"/>
                  </a:lnTo>
                  <a:lnTo>
                    <a:pt x="442622" y="133843"/>
                  </a:lnTo>
                  <a:lnTo>
                    <a:pt x="444980" y="131542"/>
                  </a:lnTo>
                  <a:lnTo>
                    <a:pt x="448450" y="127035"/>
                  </a:lnTo>
                  <a:lnTo>
                    <a:pt x="452387" y="123711"/>
                  </a:lnTo>
                  <a:lnTo>
                    <a:pt x="455949" y="120508"/>
                  </a:lnTo>
                  <a:lnTo>
                    <a:pt x="456968" y="119878"/>
                  </a:lnTo>
                  <a:lnTo>
                    <a:pt x="458030" y="118803"/>
                  </a:lnTo>
                  <a:lnTo>
                    <a:pt x="462204" y="116636"/>
                  </a:lnTo>
                  <a:lnTo>
                    <a:pt x="464432" y="115254"/>
                  </a:lnTo>
                  <a:lnTo>
                    <a:pt x="465101" y="115129"/>
                  </a:lnTo>
                  <a:lnTo>
                    <a:pt x="465792" y="114771"/>
                  </a:lnTo>
                  <a:lnTo>
                    <a:pt x="468058" y="114011"/>
                  </a:lnTo>
                  <a:lnTo>
                    <a:pt x="470722" y="112526"/>
                  </a:lnTo>
                  <a:lnTo>
                    <a:pt x="471930" y="112211"/>
                  </a:lnTo>
                  <a:lnTo>
                    <a:pt x="474395" y="110803"/>
                  </a:lnTo>
                  <a:lnTo>
                    <a:pt x="479312" y="108904"/>
                  </a:lnTo>
                  <a:lnTo>
                    <a:pt x="482390" y="108326"/>
                  </a:lnTo>
                  <a:lnTo>
                    <a:pt x="485572" y="107259"/>
                  </a:lnTo>
                  <a:lnTo>
                    <a:pt x="490921" y="106495"/>
                  </a:lnTo>
                  <a:lnTo>
                    <a:pt x="492440" y="106383"/>
                  </a:lnTo>
                  <a:lnTo>
                    <a:pt x="492803" y="106284"/>
                  </a:lnTo>
                  <a:lnTo>
                    <a:pt x="498588" y="105822"/>
                  </a:lnTo>
                  <a:lnTo>
                    <a:pt x="500910" y="105727"/>
                  </a:lnTo>
                  <a:lnTo>
                    <a:pt x="506410" y="105727"/>
                  </a:lnTo>
                  <a:lnTo>
                    <a:pt x="507960" y="105770"/>
                  </a:lnTo>
                  <a:lnTo>
                    <a:pt x="515104" y="106167"/>
                  </a:lnTo>
                  <a:lnTo>
                    <a:pt x="515320" y="106219"/>
                  </a:lnTo>
                  <a:lnTo>
                    <a:pt x="516542" y="106288"/>
                  </a:lnTo>
                  <a:lnTo>
                    <a:pt x="522965" y="106992"/>
                  </a:lnTo>
                  <a:lnTo>
                    <a:pt x="526708" y="108140"/>
                  </a:lnTo>
                  <a:lnTo>
                    <a:pt x="530119" y="108792"/>
                  </a:lnTo>
                  <a:lnTo>
                    <a:pt x="537022" y="111520"/>
                  </a:lnTo>
                  <a:lnTo>
                    <a:pt x="537220" y="111641"/>
                  </a:lnTo>
                  <a:lnTo>
                    <a:pt x="537350" y="111667"/>
                  </a:lnTo>
                  <a:lnTo>
                    <a:pt x="543860" y="114391"/>
                  </a:lnTo>
                  <a:lnTo>
                    <a:pt x="544175" y="114585"/>
                  </a:lnTo>
                  <a:lnTo>
                    <a:pt x="544382" y="114633"/>
                  </a:lnTo>
                  <a:lnTo>
                    <a:pt x="551280" y="117745"/>
                  </a:lnTo>
                  <a:lnTo>
                    <a:pt x="551742" y="118043"/>
                  </a:lnTo>
                  <a:lnTo>
                    <a:pt x="552027" y="118108"/>
                  </a:lnTo>
                  <a:lnTo>
                    <a:pt x="558166" y="121151"/>
                  </a:lnTo>
                  <a:lnTo>
                    <a:pt x="559349" y="121971"/>
                  </a:lnTo>
                  <a:lnTo>
                    <a:pt x="560596" y="122541"/>
                  </a:lnTo>
                  <a:lnTo>
                    <a:pt x="567387" y="126841"/>
                  </a:lnTo>
                  <a:lnTo>
                    <a:pt x="574152" y="130782"/>
                  </a:lnTo>
                  <a:lnTo>
                    <a:pt x="575110" y="131749"/>
                  </a:lnTo>
                  <a:lnTo>
                    <a:pt x="577402" y="133019"/>
                  </a:lnTo>
                  <a:lnTo>
                    <a:pt x="583809" y="138091"/>
                  </a:lnTo>
                  <a:lnTo>
                    <a:pt x="585048" y="139632"/>
                  </a:lnTo>
                  <a:lnTo>
                    <a:pt x="586908" y="140949"/>
                  </a:lnTo>
                  <a:lnTo>
                    <a:pt x="592784" y="147221"/>
                  </a:lnTo>
                  <a:lnTo>
                    <a:pt x="592987" y="147536"/>
                  </a:lnTo>
                  <a:lnTo>
                    <a:pt x="593254" y="147735"/>
                  </a:lnTo>
                  <a:lnTo>
                    <a:pt x="599907" y="155169"/>
                  </a:lnTo>
                  <a:lnTo>
                    <a:pt x="601016" y="156965"/>
                  </a:lnTo>
                  <a:lnTo>
                    <a:pt x="602082" y="157906"/>
                  </a:lnTo>
                  <a:lnTo>
                    <a:pt x="607120" y="165102"/>
                  </a:lnTo>
                  <a:lnTo>
                    <a:pt x="612430" y="171824"/>
                  </a:lnTo>
                  <a:lnTo>
                    <a:pt x="613509" y="173775"/>
                  </a:lnTo>
                  <a:lnTo>
                    <a:pt x="615655" y="176892"/>
                  </a:lnTo>
                  <a:lnTo>
                    <a:pt x="619899" y="185370"/>
                  </a:lnTo>
                  <a:lnTo>
                    <a:pt x="620201" y="186622"/>
                  </a:lnTo>
                  <a:lnTo>
                    <a:pt x="621323" y="188686"/>
                  </a:lnTo>
                  <a:lnTo>
                    <a:pt x="624578" y="197708"/>
                  </a:lnTo>
                  <a:lnTo>
                    <a:pt x="628023" y="205613"/>
                  </a:lnTo>
                  <a:lnTo>
                    <a:pt x="628317" y="207007"/>
                  </a:lnTo>
                  <a:lnTo>
                    <a:pt x="629219" y="208833"/>
                  </a:lnTo>
                  <a:lnTo>
                    <a:pt x="632306" y="218840"/>
                  </a:lnTo>
                  <a:lnTo>
                    <a:pt x="632504" y="220139"/>
                  </a:lnTo>
                  <a:lnTo>
                    <a:pt x="632923" y="221141"/>
                  </a:lnTo>
                  <a:lnTo>
                    <a:pt x="635487" y="232369"/>
                  </a:lnTo>
                  <a:lnTo>
                    <a:pt x="635832" y="235400"/>
                  </a:lnTo>
                  <a:lnTo>
                    <a:pt x="636135" y="236475"/>
                  </a:lnTo>
                  <a:lnTo>
                    <a:pt x="637123" y="247820"/>
                  </a:lnTo>
                  <a:lnTo>
                    <a:pt x="638483" y="258949"/>
                  </a:lnTo>
                  <a:lnTo>
                    <a:pt x="638535" y="259803"/>
                  </a:lnTo>
                  <a:lnTo>
                    <a:pt x="638595" y="260006"/>
                  </a:lnTo>
                  <a:lnTo>
                    <a:pt x="639670" y="272081"/>
                  </a:lnTo>
                  <a:lnTo>
                    <a:pt x="639688" y="272400"/>
                  </a:lnTo>
                  <a:lnTo>
                    <a:pt x="639700" y="272461"/>
                  </a:lnTo>
                  <a:lnTo>
                    <a:pt x="640633" y="284130"/>
                  </a:lnTo>
                  <a:lnTo>
                    <a:pt x="640711" y="286046"/>
                  </a:lnTo>
                  <a:lnTo>
                    <a:pt x="640728" y="286124"/>
                  </a:lnTo>
                  <a:lnTo>
                    <a:pt x="640879" y="297491"/>
                  </a:lnTo>
                  <a:lnTo>
                    <a:pt x="640879" y="297547"/>
                  </a:lnTo>
                  <a:lnTo>
                    <a:pt x="640879" y="297547"/>
                  </a:lnTo>
                  <a:lnTo>
                    <a:pt x="641021" y="309310"/>
                  </a:lnTo>
                  <a:lnTo>
                    <a:pt x="641026" y="309682"/>
                  </a:lnTo>
                  <a:lnTo>
                    <a:pt x="640978" y="311339"/>
                  </a:lnTo>
                  <a:lnTo>
                    <a:pt x="640301" y="323207"/>
                  </a:lnTo>
                  <a:lnTo>
                    <a:pt x="640266" y="323340"/>
                  </a:lnTo>
                  <a:lnTo>
                    <a:pt x="640231" y="324096"/>
                  </a:lnTo>
                  <a:lnTo>
                    <a:pt x="639044" y="337172"/>
                  </a:lnTo>
                  <a:lnTo>
                    <a:pt x="638867" y="337776"/>
                  </a:lnTo>
                  <a:lnTo>
                    <a:pt x="638703" y="339628"/>
                  </a:lnTo>
                  <a:lnTo>
                    <a:pt x="636480" y="351867"/>
                  </a:lnTo>
                  <a:lnTo>
                    <a:pt x="635004" y="363708"/>
                  </a:lnTo>
                  <a:lnTo>
                    <a:pt x="634909" y="364006"/>
                  </a:lnTo>
                  <a:lnTo>
                    <a:pt x="634848" y="364736"/>
                  </a:lnTo>
                  <a:lnTo>
                    <a:pt x="632858" y="376694"/>
                  </a:lnTo>
                  <a:lnTo>
                    <a:pt x="632659" y="377246"/>
                  </a:lnTo>
                  <a:lnTo>
                    <a:pt x="632552" y="378209"/>
                  </a:lnTo>
                  <a:lnTo>
                    <a:pt x="629564" y="391320"/>
                  </a:lnTo>
                  <a:lnTo>
                    <a:pt x="629323" y="391894"/>
                  </a:lnTo>
                  <a:lnTo>
                    <a:pt x="629223" y="392602"/>
                  </a:lnTo>
                  <a:lnTo>
                    <a:pt x="625839" y="404534"/>
                  </a:lnTo>
                  <a:lnTo>
                    <a:pt x="625683" y="404858"/>
                  </a:lnTo>
                  <a:lnTo>
                    <a:pt x="625636" y="405173"/>
                  </a:lnTo>
                  <a:lnTo>
                    <a:pt x="621850" y="417101"/>
                  </a:lnTo>
                  <a:lnTo>
                    <a:pt x="621586" y="417610"/>
                  </a:lnTo>
                  <a:lnTo>
                    <a:pt x="621509" y="418063"/>
                  </a:lnTo>
                  <a:lnTo>
                    <a:pt x="617727" y="428402"/>
                  </a:lnTo>
                  <a:lnTo>
                    <a:pt x="616808" y="430051"/>
                  </a:lnTo>
                  <a:lnTo>
                    <a:pt x="616575" y="431036"/>
                  </a:lnTo>
                  <a:lnTo>
                    <a:pt x="611606" y="441073"/>
                  </a:lnTo>
                  <a:lnTo>
                    <a:pt x="609171" y="446646"/>
                  </a:lnTo>
                  <a:lnTo>
                    <a:pt x="611675" y="448589"/>
                  </a:lnTo>
                  <a:lnTo>
                    <a:pt x="617947" y="452694"/>
                  </a:lnTo>
                  <a:lnTo>
                    <a:pt x="618262" y="453035"/>
                  </a:lnTo>
                  <a:lnTo>
                    <a:pt x="618936" y="453385"/>
                  </a:lnTo>
                  <a:lnTo>
                    <a:pt x="625195" y="457926"/>
                  </a:lnTo>
                  <a:lnTo>
                    <a:pt x="631023" y="461233"/>
                  </a:lnTo>
                  <a:lnTo>
                    <a:pt x="638902" y="465356"/>
                  </a:lnTo>
                  <a:lnTo>
                    <a:pt x="639057" y="465502"/>
                  </a:lnTo>
                  <a:lnTo>
                    <a:pt x="639252" y="465550"/>
                  </a:lnTo>
                  <a:lnTo>
                    <a:pt x="646055" y="469288"/>
                  </a:lnTo>
                  <a:lnTo>
                    <a:pt x="652954" y="472315"/>
                  </a:lnTo>
                  <a:lnTo>
                    <a:pt x="653286" y="472522"/>
                  </a:lnTo>
                  <a:lnTo>
                    <a:pt x="653497" y="472569"/>
                  </a:lnTo>
                  <a:lnTo>
                    <a:pt x="658458" y="474918"/>
                  </a:lnTo>
                  <a:lnTo>
                    <a:pt x="665006" y="476545"/>
                  </a:lnTo>
                  <a:lnTo>
                    <a:pt x="665576" y="476796"/>
                  </a:lnTo>
                  <a:lnTo>
                    <a:pt x="666215" y="476891"/>
                  </a:lnTo>
                  <a:lnTo>
                    <a:pt x="672807" y="478898"/>
                  </a:lnTo>
                  <a:lnTo>
                    <a:pt x="680215" y="480586"/>
                  </a:lnTo>
                  <a:lnTo>
                    <a:pt x="680228" y="480590"/>
                  </a:lnTo>
                  <a:lnTo>
                    <a:pt x="688599" y="482412"/>
                  </a:lnTo>
                  <a:lnTo>
                    <a:pt x="688603" y="482416"/>
                  </a:lnTo>
                  <a:lnTo>
                    <a:pt x="694181" y="483560"/>
                  </a:lnTo>
                  <a:lnTo>
                    <a:pt x="700924" y="483491"/>
                  </a:lnTo>
                  <a:lnTo>
                    <a:pt x="701234" y="483487"/>
                  </a:lnTo>
                  <a:lnTo>
                    <a:pt x="701234" y="483487"/>
                  </a:lnTo>
                  <a:lnTo>
                    <a:pt x="706005" y="483893"/>
                  </a:lnTo>
                  <a:lnTo>
                    <a:pt x="712169" y="484933"/>
                  </a:lnTo>
                  <a:lnTo>
                    <a:pt x="720195" y="484860"/>
                  </a:lnTo>
                  <a:lnTo>
                    <a:pt x="720484" y="484855"/>
                  </a:lnTo>
                  <a:lnTo>
                    <a:pt x="738796" y="484855"/>
                  </a:lnTo>
                  <a:lnTo>
                    <a:pt x="746778" y="483897"/>
                  </a:lnTo>
                  <a:lnTo>
                    <a:pt x="748920" y="483767"/>
                  </a:lnTo>
                  <a:lnTo>
                    <a:pt x="749187" y="483703"/>
                  </a:lnTo>
                  <a:lnTo>
                    <a:pt x="757333" y="483375"/>
                  </a:lnTo>
                  <a:lnTo>
                    <a:pt x="766105" y="481989"/>
                  </a:lnTo>
                  <a:lnTo>
                    <a:pt x="766762" y="481933"/>
                  </a:lnTo>
                  <a:lnTo>
                    <a:pt x="766986" y="481864"/>
                  </a:lnTo>
                  <a:lnTo>
                    <a:pt x="776220" y="480638"/>
                  </a:lnTo>
                  <a:lnTo>
                    <a:pt x="785709" y="479166"/>
                  </a:lnTo>
                  <a:lnTo>
                    <a:pt x="793345" y="477581"/>
                  </a:lnTo>
                  <a:lnTo>
                    <a:pt x="800728" y="475259"/>
                  </a:lnTo>
                  <a:lnTo>
                    <a:pt x="801923" y="475069"/>
                  </a:lnTo>
                  <a:lnTo>
                    <a:pt x="802882" y="474663"/>
                  </a:lnTo>
                  <a:lnTo>
                    <a:pt x="812526" y="472349"/>
                  </a:lnTo>
                  <a:lnTo>
                    <a:pt x="819606" y="470299"/>
                  </a:lnTo>
                  <a:lnTo>
                    <a:pt x="827294" y="466836"/>
                  </a:lnTo>
                  <a:lnTo>
                    <a:pt x="827696" y="466750"/>
                  </a:lnTo>
                  <a:lnTo>
                    <a:pt x="828175" y="466456"/>
                  </a:lnTo>
                  <a:lnTo>
                    <a:pt x="836373" y="463016"/>
                  </a:lnTo>
                  <a:lnTo>
                    <a:pt x="843284" y="459782"/>
                  </a:lnTo>
                  <a:lnTo>
                    <a:pt x="845490" y="458353"/>
                  </a:lnTo>
                  <a:lnTo>
                    <a:pt x="842878" y="455703"/>
                  </a:lnTo>
                  <a:lnTo>
                    <a:pt x="837007" y="450203"/>
                  </a:lnTo>
                  <a:lnTo>
                    <a:pt x="836912" y="450069"/>
                  </a:lnTo>
                  <a:lnTo>
                    <a:pt x="836765" y="449974"/>
                  </a:lnTo>
                  <a:lnTo>
                    <a:pt x="829340" y="442843"/>
                  </a:lnTo>
                  <a:lnTo>
                    <a:pt x="828637" y="441832"/>
                  </a:lnTo>
                  <a:lnTo>
                    <a:pt x="827704" y="441146"/>
                  </a:lnTo>
                  <a:lnTo>
                    <a:pt x="821937" y="434653"/>
                  </a:lnTo>
                  <a:lnTo>
                    <a:pt x="814684" y="427302"/>
                  </a:lnTo>
                  <a:lnTo>
                    <a:pt x="813976" y="426240"/>
                  </a:lnTo>
                  <a:lnTo>
                    <a:pt x="813100" y="425562"/>
                  </a:lnTo>
                  <a:lnTo>
                    <a:pt x="806849" y="418145"/>
                  </a:lnTo>
                  <a:lnTo>
                    <a:pt x="805778" y="416311"/>
                  </a:lnTo>
                  <a:lnTo>
                    <a:pt x="804807" y="415426"/>
                  </a:lnTo>
                  <a:lnTo>
                    <a:pt x="800244" y="408588"/>
                  </a:lnTo>
                  <a:lnTo>
                    <a:pt x="794382" y="401659"/>
                  </a:lnTo>
                  <a:lnTo>
                    <a:pt x="793410" y="400010"/>
                  </a:lnTo>
                  <a:lnTo>
                    <a:pt x="790928" y="396630"/>
                  </a:lnTo>
                  <a:lnTo>
                    <a:pt x="786745" y="388971"/>
                  </a:lnTo>
                  <a:lnTo>
                    <a:pt x="781612" y="381106"/>
                  </a:lnTo>
                  <a:lnTo>
                    <a:pt x="776034" y="372934"/>
                  </a:lnTo>
                  <a:lnTo>
                    <a:pt x="775206" y="371233"/>
                  </a:lnTo>
                  <a:lnTo>
                    <a:pt x="774588" y="370603"/>
                  </a:lnTo>
                  <a:lnTo>
                    <a:pt x="769550" y="361610"/>
                  </a:lnTo>
                  <a:lnTo>
                    <a:pt x="764310" y="353581"/>
                  </a:lnTo>
                  <a:lnTo>
                    <a:pt x="764271" y="353494"/>
                  </a:lnTo>
                  <a:lnTo>
                    <a:pt x="764240" y="353469"/>
                  </a:lnTo>
                  <a:lnTo>
                    <a:pt x="758417" y="344545"/>
                  </a:lnTo>
                  <a:lnTo>
                    <a:pt x="757428" y="342447"/>
                  </a:lnTo>
                  <a:lnTo>
                    <a:pt x="756215" y="340569"/>
                  </a:lnTo>
                  <a:lnTo>
                    <a:pt x="752270" y="331974"/>
                  </a:lnTo>
                  <a:lnTo>
                    <a:pt x="747754" y="323647"/>
                  </a:lnTo>
                  <a:lnTo>
                    <a:pt x="747473" y="322546"/>
                  </a:lnTo>
                  <a:lnTo>
                    <a:pt x="746282" y="320543"/>
                  </a:lnTo>
                  <a:lnTo>
                    <a:pt x="742034" y="310135"/>
                  </a:lnTo>
                  <a:lnTo>
                    <a:pt x="741995" y="309945"/>
                  </a:lnTo>
                  <a:lnTo>
                    <a:pt x="741892" y="309768"/>
                  </a:lnTo>
                  <a:lnTo>
                    <a:pt x="738360" y="300961"/>
                  </a:lnTo>
                  <a:lnTo>
                    <a:pt x="738360" y="300961"/>
                  </a:lnTo>
                  <a:lnTo>
                    <a:pt x="734773" y="292729"/>
                  </a:lnTo>
                  <a:lnTo>
                    <a:pt x="734618" y="291999"/>
                  </a:lnTo>
                  <a:lnTo>
                    <a:pt x="734121" y="291114"/>
                  </a:lnTo>
                  <a:lnTo>
                    <a:pt x="730655" y="281889"/>
                  </a:lnTo>
                  <a:lnTo>
                    <a:pt x="730473" y="280900"/>
                  </a:lnTo>
                  <a:lnTo>
                    <a:pt x="729977" y="279895"/>
                  </a:lnTo>
                  <a:lnTo>
                    <a:pt x="727391" y="271412"/>
                  </a:lnTo>
                  <a:lnTo>
                    <a:pt x="724524" y="263399"/>
                  </a:lnTo>
                  <a:lnTo>
                    <a:pt x="724252" y="261858"/>
                  </a:lnTo>
                  <a:lnTo>
                    <a:pt x="723609" y="260391"/>
                  </a:lnTo>
                  <a:lnTo>
                    <a:pt x="721300" y="251170"/>
                  </a:lnTo>
                  <a:lnTo>
                    <a:pt x="721209" y="250474"/>
                  </a:lnTo>
                  <a:lnTo>
                    <a:pt x="721041" y="250060"/>
                  </a:lnTo>
                  <a:lnTo>
                    <a:pt x="719115" y="241223"/>
                  </a:lnTo>
                  <a:lnTo>
                    <a:pt x="719111" y="241189"/>
                  </a:lnTo>
                  <a:lnTo>
                    <a:pt x="717203" y="233103"/>
                  </a:lnTo>
                  <a:lnTo>
                    <a:pt x="717073" y="231994"/>
                  </a:lnTo>
                  <a:lnTo>
                    <a:pt x="716849" y="231389"/>
                  </a:lnTo>
                  <a:lnTo>
                    <a:pt x="715303" y="222937"/>
                  </a:lnTo>
                  <a:lnTo>
                    <a:pt x="714975" y="219366"/>
                  </a:lnTo>
                  <a:lnTo>
                    <a:pt x="714824" y="218740"/>
                  </a:lnTo>
                  <a:lnTo>
                    <a:pt x="714431" y="210163"/>
                  </a:lnTo>
                  <a:lnTo>
                    <a:pt x="714431" y="210137"/>
                  </a:lnTo>
                  <a:lnTo>
                    <a:pt x="714082" y="202768"/>
                  </a:lnTo>
                  <a:lnTo>
                    <a:pt x="713395" y="196301"/>
                  </a:lnTo>
                  <a:lnTo>
                    <a:pt x="713218" y="193020"/>
                  </a:lnTo>
                  <a:lnTo>
                    <a:pt x="713374" y="189985"/>
                  </a:lnTo>
                  <a:lnTo>
                    <a:pt x="714021" y="183600"/>
                  </a:lnTo>
                  <a:lnTo>
                    <a:pt x="714371" y="176900"/>
                  </a:lnTo>
                  <a:lnTo>
                    <a:pt x="714690" y="169963"/>
                  </a:lnTo>
                  <a:lnTo>
                    <a:pt x="714919" y="169039"/>
                  </a:lnTo>
                  <a:lnTo>
                    <a:pt x="715377" y="164869"/>
                  </a:lnTo>
                  <a:lnTo>
                    <a:pt x="716983" y="157599"/>
                  </a:lnTo>
                  <a:lnTo>
                    <a:pt x="717902" y="155385"/>
                  </a:lnTo>
                  <a:lnTo>
                    <a:pt x="718269" y="153438"/>
                  </a:lnTo>
                  <a:lnTo>
                    <a:pt x="720333" y="148093"/>
                  </a:lnTo>
                  <a:lnTo>
                    <a:pt x="722094" y="142784"/>
                  </a:lnTo>
                  <a:lnTo>
                    <a:pt x="722906" y="141242"/>
                  </a:lnTo>
                  <a:lnTo>
                    <a:pt x="723139" y="140163"/>
                  </a:lnTo>
                  <a:lnTo>
                    <a:pt x="725880" y="134046"/>
                  </a:lnTo>
                  <a:lnTo>
                    <a:pt x="726256" y="133463"/>
                  </a:lnTo>
                  <a:lnTo>
                    <a:pt x="726342" y="133105"/>
                  </a:lnTo>
                  <a:lnTo>
                    <a:pt x="729170" y="127432"/>
                  </a:lnTo>
                  <a:lnTo>
                    <a:pt x="730581" y="125399"/>
                  </a:lnTo>
                  <a:lnTo>
                    <a:pt x="731466" y="123638"/>
                  </a:lnTo>
                  <a:lnTo>
                    <a:pt x="734618" y="119187"/>
                  </a:lnTo>
                  <a:lnTo>
                    <a:pt x="735049" y="118807"/>
                  </a:lnTo>
                  <a:lnTo>
                    <a:pt x="735459" y="118065"/>
                  </a:lnTo>
                  <a:lnTo>
                    <a:pt x="738956" y="113609"/>
                  </a:lnTo>
                  <a:lnTo>
                    <a:pt x="740225" y="112586"/>
                  </a:lnTo>
                  <a:lnTo>
                    <a:pt x="741326" y="110950"/>
                  </a:lnTo>
                  <a:lnTo>
                    <a:pt x="743571" y="108705"/>
                  </a:lnTo>
                  <a:lnTo>
                    <a:pt x="745492" y="106439"/>
                  </a:lnTo>
                  <a:lnTo>
                    <a:pt x="749451" y="103404"/>
                  </a:lnTo>
                  <a:lnTo>
                    <a:pt x="751829" y="100797"/>
                  </a:lnTo>
                  <a:lnTo>
                    <a:pt x="755257" y="98509"/>
                  </a:lnTo>
                  <a:lnTo>
                    <a:pt x="756712" y="97814"/>
                  </a:lnTo>
                  <a:lnTo>
                    <a:pt x="758128" y="96799"/>
                  </a:lnTo>
                  <a:lnTo>
                    <a:pt x="761853" y="94844"/>
                  </a:lnTo>
                  <a:lnTo>
                    <a:pt x="762963" y="94567"/>
                  </a:lnTo>
                  <a:lnTo>
                    <a:pt x="764871" y="93449"/>
                  </a:lnTo>
                  <a:lnTo>
                    <a:pt x="767776" y="92279"/>
                  </a:lnTo>
                  <a:lnTo>
                    <a:pt x="769991" y="91192"/>
                  </a:lnTo>
                  <a:lnTo>
                    <a:pt x="770487" y="91075"/>
                  </a:lnTo>
                  <a:lnTo>
                    <a:pt x="771005" y="90708"/>
                  </a:lnTo>
                  <a:lnTo>
                    <a:pt x="782661" y="87988"/>
                  </a:lnTo>
                  <a:lnTo>
                    <a:pt x="786533" y="87854"/>
                  </a:lnTo>
                  <a:lnTo>
                    <a:pt x="786870" y="87850"/>
                  </a:lnTo>
                  <a:lnTo>
                    <a:pt x="786892" y="87846"/>
                  </a:lnTo>
                  <a:lnTo>
                    <a:pt x="789585" y="87777"/>
                  </a:lnTo>
                  <a:lnTo>
                    <a:pt x="790980" y="87488"/>
                  </a:lnTo>
                  <a:lnTo>
                    <a:pt x="797468" y="86814"/>
                  </a:lnTo>
                  <a:lnTo>
                    <a:pt x="797986" y="86818"/>
                  </a:lnTo>
                  <a:lnTo>
                    <a:pt x="801919" y="86883"/>
                  </a:lnTo>
                  <a:lnTo>
                    <a:pt x="807341" y="86564"/>
                  </a:lnTo>
                  <a:lnTo>
                    <a:pt x="809253" y="86503"/>
                  </a:lnTo>
                  <a:lnTo>
                    <a:pt x="811321" y="86572"/>
                  </a:lnTo>
                  <a:lnTo>
                    <a:pt x="817313" y="86970"/>
                  </a:lnTo>
                  <a:lnTo>
                    <a:pt x="817611" y="87052"/>
                  </a:lnTo>
                  <a:lnTo>
                    <a:pt x="819001" y="87138"/>
                  </a:lnTo>
                  <a:lnTo>
                    <a:pt x="825442" y="87941"/>
                  </a:lnTo>
                  <a:lnTo>
                    <a:pt x="826465" y="88269"/>
                  </a:lnTo>
                  <a:lnTo>
                    <a:pt x="828555" y="88511"/>
                  </a:lnTo>
                  <a:lnTo>
                    <a:pt x="835444" y="90125"/>
                  </a:lnTo>
                  <a:lnTo>
                    <a:pt x="836347" y="90509"/>
                  </a:lnTo>
                  <a:lnTo>
                    <a:pt x="837383" y="90669"/>
                  </a:lnTo>
                  <a:lnTo>
                    <a:pt x="843889" y="92694"/>
                  </a:lnTo>
                  <a:lnTo>
                    <a:pt x="845201" y="93354"/>
                  </a:lnTo>
                  <a:lnTo>
                    <a:pt x="846233" y="93562"/>
                  </a:lnTo>
                  <a:lnTo>
                    <a:pt x="853118" y="96385"/>
                  </a:lnTo>
                  <a:lnTo>
                    <a:pt x="853468" y="96596"/>
                  </a:lnTo>
                  <a:lnTo>
                    <a:pt x="853701" y="96648"/>
                  </a:lnTo>
                  <a:lnTo>
                    <a:pt x="860966" y="99869"/>
                  </a:lnTo>
                  <a:lnTo>
                    <a:pt x="862918" y="101112"/>
                  </a:lnTo>
                  <a:lnTo>
                    <a:pt x="865020" y="102088"/>
                  </a:lnTo>
                  <a:lnTo>
                    <a:pt x="871085" y="106003"/>
                  </a:lnTo>
                  <a:lnTo>
                    <a:pt x="871176" y="106102"/>
                  </a:lnTo>
                  <a:lnTo>
                    <a:pt x="871366" y="106193"/>
                  </a:lnTo>
                  <a:lnTo>
                    <a:pt x="876477" y="109603"/>
                  </a:lnTo>
                  <a:lnTo>
                    <a:pt x="882435" y="112802"/>
                  </a:lnTo>
                  <a:lnTo>
                    <a:pt x="883397" y="113510"/>
                  </a:lnTo>
                  <a:lnTo>
                    <a:pt x="884369" y="113959"/>
                  </a:lnTo>
                  <a:lnTo>
                    <a:pt x="891638" y="118626"/>
                  </a:lnTo>
                  <a:lnTo>
                    <a:pt x="892191" y="119217"/>
                  </a:lnTo>
                  <a:lnTo>
                    <a:pt x="893391" y="119856"/>
                  </a:lnTo>
                  <a:lnTo>
                    <a:pt x="899754" y="124626"/>
                  </a:lnTo>
                  <a:lnTo>
                    <a:pt x="900173" y="125123"/>
                  </a:lnTo>
                  <a:lnTo>
                    <a:pt x="900941" y="125572"/>
                  </a:lnTo>
                  <a:lnTo>
                    <a:pt x="908915" y="132211"/>
                  </a:lnTo>
                  <a:lnTo>
                    <a:pt x="910046" y="133670"/>
                  </a:lnTo>
                  <a:lnTo>
                    <a:pt x="911695" y="134840"/>
                  </a:lnTo>
                  <a:lnTo>
                    <a:pt x="915965" y="139395"/>
                  </a:lnTo>
                  <a:lnTo>
                    <a:pt x="921637" y="143871"/>
                  </a:lnTo>
                  <a:lnTo>
                    <a:pt x="923890" y="146660"/>
                  </a:lnTo>
                  <a:lnTo>
                    <a:pt x="926684" y="148905"/>
                  </a:lnTo>
                  <a:lnTo>
                    <a:pt x="932878" y="156654"/>
                  </a:lnTo>
                  <a:lnTo>
                    <a:pt x="938594" y="163177"/>
                  </a:lnTo>
                  <a:lnTo>
                    <a:pt x="939410" y="164519"/>
                  </a:lnTo>
                  <a:lnTo>
                    <a:pt x="940265" y="165249"/>
                  </a:lnTo>
                  <a:lnTo>
                    <a:pt x="946041" y="173058"/>
                  </a:lnTo>
                  <a:lnTo>
                    <a:pt x="946757" y="174423"/>
                  </a:lnTo>
                  <a:lnTo>
                    <a:pt x="948009" y="176046"/>
                  </a:lnTo>
                  <a:lnTo>
                    <a:pt x="952969" y="184580"/>
                  </a:lnTo>
                  <a:lnTo>
                    <a:pt x="953367" y="185517"/>
                  </a:lnTo>
                  <a:lnTo>
                    <a:pt x="953880" y="186251"/>
                  </a:lnTo>
                  <a:lnTo>
                    <a:pt x="958020" y="194376"/>
                  </a:lnTo>
                  <a:lnTo>
                    <a:pt x="958189" y="195075"/>
                  </a:lnTo>
                  <a:lnTo>
                    <a:pt x="958849" y="196124"/>
                  </a:lnTo>
                  <a:lnTo>
                    <a:pt x="962596" y="204611"/>
                  </a:lnTo>
                  <a:lnTo>
                    <a:pt x="962929" y="206169"/>
                  </a:lnTo>
                  <a:lnTo>
                    <a:pt x="963960" y="208259"/>
                  </a:lnTo>
                  <a:lnTo>
                    <a:pt x="966356" y="216068"/>
                  </a:lnTo>
                  <a:lnTo>
                    <a:pt x="969762" y="225069"/>
                  </a:lnTo>
                  <a:lnTo>
                    <a:pt x="970078" y="226766"/>
                  </a:lnTo>
                  <a:lnTo>
                    <a:pt x="970859" y="228531"/>
                  </a:lnTo>
                  <a:lnTo>
                    <a:pt x="973626" y="239298"/>
                  </a:lnTo>
                  <a:lnTo>
                    <a:pt x="973881" y="241275"/>
                  </a:lnTo>
                  <a:lnTo>
                    <a:pt x="974269" y="242384"/>
                  </a:lnTo>
                  <a:lnTo>
                    <a:pt x="975914" y="252797"/>
                  </a:lnTo>
                  <a:lnTo>
                    <a:pt x="975918" y="252849"/>
                  </a:lnTo>
                  <a:lnTo>
                    <a:pt x="977835" y="264310"/>
                  </a:lnTo>
                  <a:lnTo>
                    <a:pt x="977960" y="265813"/>
                  </a:lnTo>
                  <a:lnTo>
                    <a:pt x="978107" y="266296"/>
                  </a:lnTo>
                  <a:lnTo>
                    <a:pt x="979273" y="277153"/>
                  </a:lnTo>
                  <a:lnTo>
                    <a:pt x="979368" y="278884"/>
                  </a:lnTo>
                  <a:lnTo>
                    <a:pt x="979428" y="279126"/>
                  </a:lnTo>
                  <a:lnTo>
                    <a:pt x="980007" y="291240"/>
                  </a:lnTo>
                  <a:lnTo>
                    <a:pt x="980045" y="292789"/>
                  </a:lnTo>
                  <a:lnTo>
                    <a:pt x="980041" y="293307"/>
                  </a:lnTo>
                  <a:lnTo>
                    <a:pt x="979838" y="305507"/>
                  </a:lnTo>
                  <a:lnTo>
                    <a:pt x="979838" y="305507"/>
                  </a:lnTo>
                  <a:lnTo>
                    <a:pt x="979635" y="317305"/>
                  </a:lnTo>
                  <a:lnTo>
                    <a:pt x="979635" y="317305"/>
                  </a:lnTo>
                  <a:lnTo>
                    <a:pt x="979458" y="328642"/>
                  </a:lnTo>
                  <a:lnTo>
                    <a:pt x="979394" y="328940"/>
                  </a:lnTo>
                  <a:lnTo>
                    <a:pt x="979014" y="333347"/>
                  </a:lnTo>
                  <a:lnTo>
                    <a:pt x="977326" y="343069"/>
                  </a:lnTo>
                  <a:lnTo>
                    <a:pt x="977002" y="352769"/>
                  </a:lnTo>
                  <a:lnTo>
                    <a:pt x="976920" y="353132"/>
                  </a:lnTo>
                  <a:lnTo>
                    <a:pt x="976704" y="356067"/>
                  </a:lnTo>
                  <a:lnTo>
                    <a:pt x="975029" y="367615"/>
                  </a:lnTo>
                  <a:lnTo>
                    <a:pt x="975025" y="367637"/>
                  </a:lnTo>
                  <a:lnTo>
                    <a:pt x="973449" y="378300"/>
                  </a:lnTo>
                  <a:lnTo>
                    <a:pt x="973078" y="379370"/>
                  </a:lnTo>
                  <a:lnTo>
                    <a:pt x="972849" y="381205"/>
                  </a:lnTo>
                  <a:lnTo>
                    <a:pt x="969987" y="392399"/>
                  </a:lnTo>
                  <a:lnTo>
                    <a:pt x="969128" y="394311"/>
                  </a:lnTo>
                  <a:lnTo>
                    <a:pt x="968821" y="395896"/>
                  </a:lnTo>
                  <a:lnTo>
                    <a:pt x="965117" y="405177"/>
                  </a:lnTo>
                  <a:lnTo>
                    <a:pt x="961789" y="414808"/>
                  </a:lnTo>
                  <a:lnTo>
                    <a:pt x="961327" y="415667"/>
                  </a:lnTo>
                  <a:lnTo>
                    <a:pt x="961198" y="416328"/>
                  </a:lnTo>
                  <a:lnTo>
                    <a:pt x="957191" y="425955"/>
                  </a:lnTo>
                  <a:lnTo>
                    <a:pt x="956630" y="426874"/>
                  </a:lnTo>
                  <a:lnTo>
                    <a:pt x="956496" y="427457"/>
                  </a:lnTo>
                  <a:lnTo>
                    <a:pt x="951614" y="437408"/>
                  </a:lnTo>
                  <a:lnTo>
                    <a:pt x="950712" y="438724"/>
                  </a:lnTo>
                  <a:lnTo>
                    <a:pt x="950077" y="440110"/>
                  </a:lnTo>
                  <a:lnTo>
                    <a:pt x="944504" y="448869"/>
                  </a:lnTo>
                  <a:lnTo>
                    <a:pt x="944202" y="449154"/>
                  </a:lnTo>
                  <a:lnTo>
                    <a:pt x="943887" y="449784"/>
                  </a:lnTo>
                  <a:lnTo>
                    <a:pt x="940580" y="454542"/>
                  </a:lnTo>
                  <a:lnTo>
                    <a:pt x="945216" y="457317"/>
                  </a:lnTo>
                  <a:lnTo>
                    <a:pt x="945838" y="457956"/>
                  </a:lnTo>
                  <a:lnTo>
                    <a:pt x="947293" y="458707"/>
                  </a:lnTo>
                  <a:lnTo>
                    <a:pt x="953462" y="463180"/>
                  </a:lnTo>
                  <a:lnTo>
                    <a:pt x="959782" y="466789"/>
                  </a:lnTo>
                  <a:lnTo>
                    <a:pt x="965558" y="469763"/>
                  </a:lnTo>
                  <a:lnTo>
                    <a:pt x="973989" y="473269"/>
                  </a:lnTo>
                  <a:lnTo>
                    <a:pt x="975862" y="474413"/>
                  </a:lnTo>
                  <a:lnTo>
                    <a:pt x="976821" y="474659"/>
                  </a:lnTo>
                  <a:lnTo>
                    <a:pt x="982031" y="477538"/>
                  </a:lnTo>
                  <a:lnTo>
                    <a:pt x="988407" y="479727"/>
                  </a:lnTo>
                  <a:lnTo>
                    <a:pt x="988770" y="479921"/>
                  </a:lnTo>
                  <a:lnTo>
                    <a:pt x="989068" y="479977"/>
                  </a:lnTo>
                  <a:lnTo>
                    <a:pt x="997167" y="483029"/>
                  </a:lnTo>
                  <a:lnTo>
                    <a:pt x="1003914" y="485455"/>
                  </a:lnTo>
                  <a:lnTo>
                    <a:pt x="1011292" y="487558"/>
                  </a:lnTo>
                  <a:lnTo>
                    <a:pt x="1011754" y="487778"/>
                  </a:lnTo>
                  <a:lnTo>
                    <a:pt x="1012207" y="487847"/>
                  </a:lnTo>
                  <a:lnTo>
                    <a:pt x="1020198" y="490459"/>
                  </a:lnTo>
                  <a:lnTo>
                    <a:pt x="1025956" y="492021"/>
                  </a:lnTo>
                  <a:lnTo>
                    <a:pt x="1032825" y="493450"/>
                  </a:lnTo>
                  <a:lnTo>
                    <a:pt x="1038942" y="494612"/>
                  </a:lnTo>
                  <a:lnTo>
                    <a:pt x="1045646" y="495169"/>
                  </a:lnTo>
                  <a:lnTo>
                    <a:pt x="1045862" y="495229"/>
                  </a:lnTo>
                  <a:lnTo>
                    <a:pt x="1046699" y="495276"/>
                  </a:lnTo>
                  <a:lnTo>
                    <a:pt x="1053753" y="496131"/>
                  </a:lnTo>
                  <a:lnTo>
                    <a:pt x="1059948" y="496071"/>
                  </a:lnTo>
                  <a:lnTo>
                    <a:pt x="1059987" y="496071"/>
                  </a:lnTo>
                  <a:lnTo>
                    <a:pt x="1059987" y="496071"/>
                  </a:lnTo>
                  <a:lnTo>
                    <a:pt x="1066886" y="496015"/>
                  </a:lnTo>
                  <a:lnTo>
                    <a:pt x="1073244" y="495087"/>
                  </a:lnTo>
                  <a:lnTo>
                    <a:pt x="1074345" y="495005"/>
                  </a:lnTo>
                  <a:lnTo>
                    <a:pt x="1074665" y="494910"/>
                  </a:lnTo>
                  <a:lnTo>
                    <a:pt x="1081598" y="494184"/>
                  </a:lnTo>
                  <a:lnTo>
                    <a:pt x="1088708" y="492824"/>
                  </a:lnTo>
                  <a:lnTo>
                    <a:pt x="1089204" y="492773"/>
                  </a:lnTo>
                  <a:lnTo>
                    <a:pt x="1089416" y="492699"/>
                  </a:lnTo>
                  <a:lnTo>
                    <a:pt x="1097894" y="491219"/>
                  </a:lnTo>
                  <a:lnTo>
                    <a:pt x="1103973" y="489893"/>
                  </a:lnTo>
                  <a:lnTo>
                    <a:pt x="1111026" y="487243"/>
                  </a:lnTo>
                  <a:lnTo>
                    <a:pt x="1111398" y="487174"/>
                  </a:lnTo>
                  <a:lnTo>
                    <a:pt x="1111743" y="486984"/>
                  </a:lnTo>
                  <a:lnTo>
                    <a:pt x="1119993" y="484044"/>
                  </a:lnTo>
                  <a:lnTo>
                    <a:pt x="1127435" y="480888"/>
                  </a:lnTo>
                  <a:lnTo>
                    <a:pt x="1127660" y="480841"/>
                  </a:lnTo>
                  <a:lnTo>
                    <a:pt x="1127884" y="480707"/>
                  </a:lnTo>
                  <a:lnTo>
                    <a:pt x="1137088" y="476899"/>
                  </a:lnTo>
                  <a:lnTo>
                    <a:pt x="1144487" y="473415"/>
                  </a:lnTo>
                  <a:lnTo>
                    <a:pt x="1150850" y="470130"/>
                  </a:lnTo>
                  <a:lnTo>
                    <a:pt x="1156605" y="466301"/>
                  </a:lnTo>
                  <a:lnTo>
                    <a:pt x="1164082" y="460840"/>
                  </a:lnTo>
                  <a:lnTo>
                    <a:pt x="1172362" y="454602"/>
                  </a:lnTo>
                  <a:lnTo>
                    <a:pt x="1178954" y="449284"/>
                  </a:lnTo>
                  <a:lnTo>
                    <a:pt x="1186500" y="442817"/>
                  </a:lnTo>
                  <a:lnTo>
                    <a:pt x="1193813" y="436199"/>
                  </a:lnTo>
                  <a:lnTo>
                    <a:pt x="1200211" y="429801"/>
                  </a:lnTo>
                  <a:lnTo>
                    <a:pt x="1206647" y="422795"/>
                  </a:lnTo>
                  <a:lnTo>
                    <a:pt x="1211512" y="416846"/>
                  </a:lnTo>
                  <a:lnTo>
                    <a:pt x="1212190" y="415685"/>
                  </a:lnTo>
                  <a:lnTo>
                    <a:pt x="1211793" y="415387"/>
                  </a:lnTo>
                  <a:lnTo>
                    <a:pt x="1205931" y="408743"/>
                  </a:lnTo>
                  <a:lnTo>
                    <a:pt x="1205331" y="407759"/>
                  </a:lnTo>
                  <a:lnTo>
                    <a:pt x="1204657" y="407210"/>
                  </a:lnTo>
                  <a:lnTo>
                    <a:pt x="1198972" y="399906"/>
                  </a:lnTo>
                  <a:lnTo>
                    <a:pt x="1193809" y="393530"/>
                  </a:lnTo>
                  <a:lnTo>
                    <a:pt x="1193787" y="393495"/>
                  </a:lnTo>
                  <a:lnTo>
                    <a:pt x="1193761" y="393474"/>
                  </a:lnTo>
                  <a:lnTo>
                    <a:pt x="1188361" y="386813"/>
                  </a:lnTo>
                  <a:lnTo>
                    <a:pt x="1187230" y="384818"/>
                  </a:lnTo>
                  <a:lnTo>
                    <a:pt x="1186263" y="383912"/>
                  </a:lnTo>
                  <a:lnTo>
                    <a:pt x="1181743" y="376854"/>
                  </a:lnTo>
                  <a:lnTo>
                    <a:pt x="1176942" y="370339"/>
                  </a:lnTo>
                  <a:lnTo>
                    <a:pt x="1175967" y="368474"/>
                  </a:lnTo>
                  <a:lnTo>
                    <a:pt x="1174356" y="366217"/>
                  </a:lnTo>
                  <a:lnTo>
                    <a:pt x="1170281" y="358450"/>
                  </a:lnTo>
                  <a:lnTo>
                    <a:pt x="1166435" y="351807"/>
                  </a:lnTo>
                  <a:lnTo>
                    <a:pt x="1165999" y="350779"/>
                  </a:lnTo>
                  <a:lnTo>
                    <a:pt x="1165446" y="349980"/>
                  </a:lnTo>
                  <a:lnTo>
                    <a:pt x="1161207" y="341515"/>
                  </a:lnTo>
                  <a:lnTo>
                    <a:pt x="1161043" y="340829"/>
                  </a:lnTo>
                  <a:lnTo>
                    <a:pt x="1160417" y="339823"/>
                  </a:lnTo>
                  <a:lnTo>
                    <a:pt x="1156635" y="331141"/>
                  </a:lnTo>
                  <a:lnTo>
                    <a:pt x="1152715" y="322961"/>
                  </a:lnTo>
                  <a:lnTo>
                    <a:pt x="1152435" y="321722"/>
                  </a:lnTo>
                  <a:lnTo>
                    <a:pt x="1151425" y="319878"/>
                  </a:lnTo>
                  <a:lnTo>
                    <a:pt x="1148493" y="311758"/>
                  </a:lnTo>
                  <a:lnTo>
                    <a:pt x="1145105" y="304985"/>
                  </a:lnTo>
                  <a:lnTo>
                    <a:pt x="1145005" y="304566"/>
                  </a:lnTo>
                  <a:lnTo>
                    <a:pt x="1144625" y="303992"/>
                  </a:lnTo>
                  <a:lnTo>
                    <a:pt x="1140710" y="295569"/>
                  </a:lnTo>
                  <a:lnTo>
                    <a:pt x="1140347" y="293951"/>
                  </a:lnTo>
                  <a:lnTo>
                    <a:pt x="1139147" y="291550"/>
                  </a:lnTo>
                  <a:lnTo>
                    <a:pt x="1136738" y="283879"/>
                  </a:lnTo>
                  <a:lnTo>
                    <a:pt x="1133803" y="276873"/>
                  </a:lnTo>
                  <a:lnTo>
                    <a:pt x="1133777" y="276760"/>
                  </a:lnTo>
                  <a:lnTo>
                    <a:pt x="1133721" y="276670"/>
                  </a:lnTo>
                  <a:lnTo>
                    <a:pt x="1130194" y="268265"/>
                  </a:lnTo>
                  <a:lnTo>
                    <a:pt x="1129844" y="266538"/>
                  </a:lnTo>
                  <a:lnTo>
                    <a:pt x="1128843" y="264401"/>
                  </a:lnTo>
                  <a:lnTo>
                    <a:pt x="1126477" y="256004"/>
                  </a:lnTo>
                  <a:lnTo>
                    <a:pt x="1126468" y="255948"/>
                  </a:lnTo>
                  <a:lnTo>
                    <a:pt x="1123818" y="246883"/>
                  </a:lnTo>
                  <a:lnTo>
                    <a:pt x="1123813" y="246861"/>
                  </a:lnTo>
                  <a:lnTo>
                    <a:pt x="1121297" y="238974"/>
                  </a:lnTo>
                  <a:lnTo>
                    <a:pt x="1120878" y="236328"/>
                  </a:lnTo>
                  <a:lnTo>
                    <a:pt x="1120174" y="234359"/>
                  </a:lnTo>
                  <a:lnTo>
                    <a:pt x="1119186" y="228428"/>
                  </a:lnTo>
                  <a:lnTo>
                    <a:pt x="1117070" y="223278"/>
                  </a:lnTo>
                  <a:lnTo>
                    <a:pt x="1116449" y="220143"/>
                  </a:lnTo>
                  <a:lnTo>
                    <a:pt x="1115071" y="216288"/>
                  </a:lnTo>
                  <a:lnTo>
                    <a:pt x="1113526" y="207050"/>
                  </a:lnTo>
                  <a:lnTo>
                    <a:pt x="1113522" y="207011"/>
                  </a:lnTo>
                  <a:lnTo>
                    <a:pt x="1112037" y="198874"/>
                  </a:lnTo>
                  <a:lnTo>
                    <a:pt x="1111933" y="197738"/>
                  </a:lnTo>
                  <a:lnTo>
                    <a:pt x="1111786" y="197294"/>
                  </a:lnTo>
                  <a:lnTo>
                    <a:pt x="1110780" y="189933"/>
                  </a:lnTo>
                  <a:lnTo>
                    <a:pt x="1109459" y="184006"/>
                  </a:lnTo>
                  <a:lnTo>
                    <a:pt x="1109157" y="181334"/>
                  </a:lnTo>
                  <a:lnTo>
                    <a:pt x="1108842" y="180276"/>
                  </a:lnTo>
                  <a:lnTo>
                    <a:pt x="1107974" y="172182"/>
                  </a:lnTo>
                  <a:lnTo>
                    <a:pt x="1107815" y="169229"/>
                  </a:lnTo>
                  <a:lnTo>
                    <a:pt x="1107789" y="169100"/>
                  </a:lnTo>
                  <a:lnTo>
                    <a:pt x="1107711" y="163414"/>
                  </a:lnTo>
                  <a:lnTo>
                    <a:pt x="1107158" y="159037"/>
                  </a:lnTo>
                  <a:lnTo>
                    <a:pt x="1106895" y="154918"/>
                  </a:lnTo>
                  <a:lnTo>
                    <a:pt x="1106895" y="154918"/>
                  </a:lnTo>
                  <a:lnTo>
                    <a:pt x="1107042" y="151897"/>
                  </a:lnTo>
                  <a:lnTo>
                    <a:pt x="1107780" y="144105"/>
                  </a:lnTo>
                  <a:lnTo>
                    <a:pt x="1108143" y="138303"/>
                  </a:lnTo>
                  <a:lnTo>
                    <a:pt x="1108143" y="138298"/>
                  </a:lnTo>
                  <a:lnTo>
                    <a:pt x="1108527" y="131745"/>
                  </a:lnTo>
                  <a:lnTo>
                    <a:pt x="1108877" y="130390"/>
                  </a:lnTo>
                  <a:lnTo>
                    <a:pt x="1109421" y="125969"/>
                  </a:lnTo>
                  <a:lnTo>
                    <a:pt x="1111039" y="119463"/>
                  </a:lnTo>
                  <a:lnTo>
                    <a:pt x="1112222" y="116800"/>
                  </a:lnTo>
                  <a:lnTo>
                    <a:pt x="1112619" y="114853"/>
                  </a:lnTo>
                  <a:lnTo>
                    <a:pt x="1115058" y="109150"/>
                  </a:lnTo>
                  <a:lnTo>
                    <a:pt x="1115084" y="109103"/>
                  </a:lnTo>
                  <a:lnTo>
                    <a:pt x="1116993" y="104682"/>
                  </a:lnTo>
                  <a:lnTo>
                    <a:pt x="1117990" y="103089"/>
                  </a:lnTo>
                  <a:lnTo>
                    <a:pt x="1118836" y="101142"/>
                  </a:lnTo>
                  <a:lnTo>
                    <a:pt x="1121271" y="97071"/>
                  </a:lnTo>
                  <a:lnTo>
                    <a:pt x="1122630" y="95750"/>
                  </a:lnTo>
                  <a:lnTo>
                    <a:pt x="1124413" y="92763"/>
                  </a:lnTo>
                  <a:lnTo>
                    <a:pt x="1127539" y="89145"/>
                  </a:lnTo>
                  <a:lnTo>
                    <a:pt x="1129119" y="87949"/>
                  </a:lnTo>
                  <a:lnTo>
                    <a:pt x="1130323" y="86309"/>
                  </a:lnTo>
                  <a:lnTo>
                    <a:pt x="1134221" y="82799"/>
                  </a:lnTo>
                  <a:lnTo>
                    <a:pt x="1134360" y="82713"/>
                  </a:lnTo>
                  <a:lnTo>
                    <a:pt x="1134494" y="82553"/>
                  </a:lnTo>
                  <a:lnTo>
                    <a:pt x="1142104" y="77567"/>
                  </a:lnTo>
                  <a:lnTo>
                    <a:pt x="1145411" y="76013"/>
                  </a:lnTo>
                  <a:lnTo>
                    <a:pt x="1145415" y="76009"/>
                  </a:lnTo>
                  <a:lnTo>
                    <a:pt x="1148606" y="74407"/>
                  </a:lnTo>
                  <a:lnTo>
                    <a:pt x="1149633" y="74165"/>
                  </a:lnTo>
                  <a:lnTo>
                    <a:pt x="1151226" y="73229"/>
                  </a:lnTo>
                  <a:lnTo>
                    <a:pt x="1154939" y="71735"/>
                  </a:lnTo>
                  <a:lnTo>
                    <a:pt x="1156031" y="71523"/>
                  </a:lnTo>
                  <a:lnTo>
                    <a:pt x="1157248" y="70902"/>
                  </a:lnTo>
                  <a:lnTo>
                    <a:pt x="1162109" y="69335"/>
                  </a:lnTo>
                  <a:lnTo>
                    <a:pt x="1172198" y="67720"/>
                  </a:lnTo>
                  <a:lnTo>
                    <a:pt x="1173303" y="67720"/>
                  </a:lnTo>
                  <a:lnTo>
                    <a:pt x="1173920" y="67599"/>
                  </a:lnTo>
                  <a:lnTo>
                    <a:pt x="1180443" y="66934"/>
                  </a:lnTo>
                  <a:lnTo>
                    <a:pt x="1185157" y="66934"/>
                  </a:lnTo>
                  <a:lnTo>
                    <a:pt x="1185714" y="66943"/>
                  </a:lnTo>
                  <a:lnTo>
                    <a:pt x="1189669" y="67008"/>
                  </a:lnTo>
                  <a:lnTo>
                    <a:pt x="1190040" y="67090"/>
                  </a:lnTo>
                  <a:lnTo>
                    <a:pt x="1194836" y="67522"/>
                  </a:lnTo>
                  <a:lnTo>
                    <a:pt x="1199356" y="68337"/>
                  </a:lnTo>
                  <a:lnTo>
                    <a:pt x="1199382" y="68350"/>
                  </a:lnTo>
                  <a:lnTo>
                    <a:pt x="1203677" y="69123"/>
                  </a:lnTo>
                  <a:lnTo>
                    <a:pt x="1204696" y="69507"/>
                  </a:lnTo>
                  <a:lnTo>
                    <a:pt x="1206185" y="69706"/>
                  </a:lnTo>
                  <a:lnTo>
                    <a:pt x="1210731" y="70941"/>
                  </a:lnTo>
                  <a:lnTo>
                    <a:pt x="1210822" y="70984"/>
                  </a:lnTo>
                  <a:lnTo>
                    <a:pt x="1210878" y="70988"/>
                  </a:lnTo>
                  <a:lnTo>
                    <a:pt x="1216602" y="72620"/>
                  </a:lnTo>
                  <a:lnTo>
                    <a:pt x="1219296" y="73906"/>
                  </a:lnTo>
                  <a:lnTo>
                    <a:pt x="1221014" y="74282"/>
                  </a:lnTo>
                  <a:lnTo>
                    <a:pt x="1225909" y="76535"/>
                  </a:lnTo>
                  <a:lnTo>
                    <a:pt x="1231021" y="78716"/>
                  </a:lnTo>
                  <a:lnTo>
                    <a:pt x="1232484" y="79626"/>
                  </a:lnTo>
                  <a:lnTo>
                    <a:pt x="1234349" y="80416"/>
                  </a:lnTo>
                  <a:lnTo>
                    <a:pt x="1238368" y="82760"/>
                  </a:lnTo>
                  <a:lnTo>
                    <a:pt x="1244451" y="85877"/>
                  </a:lnTo>
                  <a:lnTo>
                    <a:pt x="1245064" y="86313"/>
                  </a:lnTo>
                  <a:lnTo>
                    <a:pt x="1245750" y="86603"/>
                  </a:lnTo>
                  <a:lnTo>
                    <a:pt x="1251841" y="90138"/>
                  </a:lnTo>
                  <a:lnTo>
                    <a:pt x="1251850" y="90147"/>
                  </a:lnTo>
                  <a:lnTo>
                    <a:pt x="1258343" y="93846"/>
                  </a:lnTo>
                  <a:lnTo>
                    <a:pt x="1259690" y="94878"/>
                  </a:lnTo>
                  <a:lnTo>
                    <a:pt x="1260864" y="95470"/>
                  </a:lnTo>
                  <a:lnTo>
                    <a:pt x="1266256" y="99286"/>
                  </a:lnTo>
                  <a:lnTo>
                    <a:pt x="1272140" y="103067"/>
                  </a:lnTo>
                  <a:lnTo>
                    <a:pt x="1274013" y="105075"/>
                  </a:lnTo>
                  <a:lnTo>
                    <a:pt x="1277588" y="107505"/>
                  </a:lnTo>
                  <a:lnTo>
                    <a:pt x="1281568" y="111524"/>
                  </a:lnTo>
                  <a:lnTo>
                    <a:pt x="1285764" y="114684"/>
                  </a:lnTo>
                  <a:lnTo>
                    <a:pt x="1287512" y="116778"/>
                  </a:lnTo>
                  <a:lnTo>
                    <a:pt x="1290163" y="118695"/>
                  </a:lnTo>
                  <a:lnTo>
                    <a:pt x="1296539" y="125637"/>
                  </a:lnTo>
                  <a:lnTo>
                    <a:pt x="1297424" y="127044"/>
                  </a:lnTo>
                  <a:lnTo>
                    <a:pt x="1300861" y="131512"/>
                  </a:lnTo>
                  <a:lnTo>
                    <a:pt x="1305095" y="138821"/>
                  </a:lnTo>
                  <a:lnTo>
                    <a:pt x="1305113" y="138855"/>
                  </a:lnTo>
                  <a:lnTo>
                    <a:pt x="1310056" y="147208"/>
                  </a:lnTo>
                  <a:lnTo>
                    <a:pt x="1310444" y="148119"/>
                  </a:lnTo>
                  <a:lnTo>
                    <a:pt x="1310971" y="148853"/>
                  </a:lnTo>
                  <a:lnTo>
                    <a:pt x="1315201" y="156922"/>
                  </a:lnTo>
                  <a:lnTo>
                    <a:pt x="1315443" y="157880"/>
                  </a:lnTo>
                  <a:lnTo>
                    <a:pt x="1316402" y="159443"/>
                  </a:lnTo>
                  <a:lnTo>
                    <a:pt x="1319855" y="167477"/>
                  </a:lnTo>
                  <a:lnTo>
                    <a:pt x="1319972" y="168033"/>
                  </a:lnTo>
                  <a:lnTo>
                    <a:pt x="1320343" y="168677"/>
                  </a:lnTo>
                  <a:lnTo>
                    <a:pt x="1323797" y="177488"/>
                  </a:lnTo>
                  <a:lnTo>
                    <a:pt x="1324280" y="180000"/>
                  </a:lnTo>
                  <a:lnTo>
                    <a:pt x="1325411" y="182784"/>
                  </a:lnTo>
                  <a:lnTo>
                    <a:pt x="1327332" y="191595"/>
                  </a:lnTo>
                  <a:lnTo>
                    <a:pt x="1327336" y="191621"/>
                  </a:lnTo>
                  <a:lnTo>
                    <a:pt x="1329525" y="200713"/>
                  </a:lnTo>
                  <a:lnTo>
                    <a:pt x="1330004" y="204676"/>
                  </a:lnTo>
                  <a:lnTo>
                    <a:pt x="1330389" y="206070"/>
                  </a:lnTo>
                  <a:lnTo>
                    <a:pt x="1331166" y="215770"/>
                  </a:lnTo>
                  <a:lnTo>
                    <a:pt x="1331200" y="216604"/>
                  </a:lnTo>
                  <a:lnTo>
                    <a:pt x="1331230" y="216720"/>
                  </a:lnTo>
                  <a:lnTo>
                    <a:pt x="1331809" y="227249"/>
                  </a:lnTo>
                  <a:lnTo>
                    <a:pt x="1331861" y="229157"/>
                  </a:lnTo>
                  <a:lnTo>
                    <a:pt x="1331856" y="229770"/>
                  </a:lnTo>
                  <a:lnTo>
                    <a:pt x="1331653" y="240796"/>
                  </a:lnTo>
                  <a:lnTo>
                    <a:pt x="1331653" y="240796"/>
                  </a:lnTo>
                  <a:lnTo>
                    <a:pt x="1331451" y="252534"/>
                  </a:lnTo>
                  <a:lnTo>
                    <a:pt x="1331425" y="252659"/>
                  </a:lnTo>
                  <a:lnTo>
                    <a:pt x="1331321" y="254908"/>
                  </a:lnTo>
                  <a:lnTo>
                    <a:pt x="1330440" y="264651"/>
                  </a:lnTo>
                  <a:lnTo>
                    <a:pt x="1330009" y="276368"/>
                  </a:lnTo>
                  <a:lnTo>
                    <a:pt x="1329879" y="276925"/>
                  </a:lnTo>
                  <a:lnTo>
                    <a:pt x="1329555" y="280667"/>
                  </a:lnTo>
                  <a:lnTo>
                    <a:pt x="1327682" y="291507"/>
                  </a:lnTo>
                  <a:lnTo>
                    <a:pt x="1326499" y="302347"/>
                  </a:lnTo>
                  <a:lnTo>
                    <a:pt x="1326266" y="303111"/>
                  </a:lnTo>
                  <a:lnTo>
                    <a:pt x="1326076" y="305028"/>
                  </a:lnTo>
                  <a:lnTo>
                    <a:pt x="1323291" y="318985"/>
                  </a:lnTo>
                  <a:lnTo>
                    <a:pt x="1323166" y="319308"/>
                  </a:lnTo>
                  <a:lnTo>
                    <a:pt x="1323110" y="319783"/>
                  </a:lnTo>
                  <a:lnTo>
                    <a:pt x="1320317" y="331784"/>
                  </a:lnTo>
                  <a:lnTo>
                    <a:pt x="1319769" y="333067"/>
                  </a:lnTo>
                  <a:lnTo>
                    <a:pt x="1319544" y="334444"/>
                  </a:lnTo>
                  <a:lnTo>
                    <a:pt x="1315206" y="347494"/>
                  </a:lnTo>
                  <a:lnTo>
                    <a:pt x="1311420" y="359625"/>
                  </a:lnTo>
                  <a:lnTo>
                    <a:pt x="1311174" y="360121"/>
                  </a:lnTo>
                  <a:lnTo>
                    <a:pt x="1311096" y="360566"/>
                  </a:lnTo>
                  <a:lnTo>
                    <a:pt x="1306701" y="372964"/>
                  </a:lnTo>
                  <a:lnTo>
                    <a:pt x="1306537" y="373266"/>
                  </a:lnTo>
                  <a:lnTo>
                    <a:pt x="1306499" y="373495"/>
                  </a:lnTo>
                  <a:lnTo>
                    <a:pt x="1302194" y="384749"/>
                  </a:lnTo>
                  <a:lnTo>
                    <a:pt x="1301327" y="386256"/>
                  </a:lnTo>
                  <a:lnTo>
                    <a:pt x="1301111" y="387193"/>
                  </a:lnTo>
                  <a:lnTo>
                    <a:pt x="1295628" y="398404"/>
                  </a:lnTo>
                  <a:lnTo>
                    <a:pt x="1295356" y="399038"/>
                  </a:lnTo>
                  <a:lnTo>
                    <a:pt x="1297761" y="400359"/>
                  </a:lnTo>
                  <a:lnTo>
                    <a:pt x="1304824" y="403183"/>
                  </a:lnTo>
                  <a:lnTo>
                    <a:pt x="1306179" y="403986"/>
                  </a:lnTo>
                  <a:lnTo>
                    <a:pt x="1307008" y="404180"/>
                  </a:lnTo>
                  <a:lnTo>
                    <a:pt x="1313121" y="407232"/>
                  </a:lnTo>
                  <a:lnTo>
                    <a:pt x="1319674" y="409542"/>
                  </a:lnTo>
                  <a:lnTo>
                    <a:pt x="1328550" y="412374"/>
                  </a:lnTo>
                  <a:lnTo>
                    <a:pt x="1335785" y="414437"/>
                  </a:lnTo>
                  <a:lnTo>
                    <a:pt x="1342157" y="416021"/>
                  </a:lnTo>
                  <a:lnTo>
                    <a:pt x="1349621" y="417442"/>
                  </a:lnTo>
                  <a:lnTo>
                    <a:pt x="1350924" y="417942"/>
                  </a:lnTo>
                  <a:lnTo>
                    <a:pt x="1352617" y="418188"/>
                  </a:lnTo>
                  <a:lnTo>
                    <a:pt x="1358211" y="419863"/>
                  </a:lnTo>
                  <a:lnTo>
                    <a:pt x="1364242" y="420723"/>
                  </a:lnTo>
                  <a:lnTo>
                    <a:pt x="1365507" y="421150"/>
                  </a:lnTo>
                  <a:lnTo>
                    <a:pt x="1367674" y="421431"/>
                  </a:lnTo>
                  <a:lnTo>
                    <a:pt x="1373118" y="422855"/>
                  </a:lnTo>
                  <a:lnTo>
                    <a:pt x="1379261" y="423624"/>
                  </a:lnTo>
                  <a:lnTo>
                    <a:pt x="1385974" y="423956"/>
                  </a:lnTo>
                  <a:lnTo>
                    <a:pt x="1386155" y="424003"/>
                  </a:lnTo>
                  <a:lnTo>
                    <a:pt x="1387329" y="424060"/>
                  </a:lnTo>
                  <a:lnTo>
                    <a:pt x="1394901" y="424776"/>
                  </a:lnTo>
                  <a:lnTo>
                    <a:pt x="1401217" y="425091"/>
                  </a:lnTo>
                  <a:lnTo>
                    <a:pt x="1425034" y="425091"/>
                  </a:lnTo>
                  <a:lnTo>
                    <a:pt x="1431923" y="424703"/>
                  </a:lnTo>
                  <a:lnTo>
                    <a:pt x="1440333" y="423969"/>
                  </a:lnTo>
                  <a:lnTo>
                    <a:pt x="1441179" y="423930"/>
                  </a:lnTo>
                  <a:lnTo>
                    <a:pt x="1441313" y="423895"/>
                  </a:lnTo>
                  <a:lnTo>
                    <a:pt x="1447754" y="423511"/>
                  </a:lnTo>
                  <a:lnTo>
                    <a:pt x="1453133" y="422570"/>
                  </a:lnTo>
                  <a:lnTo>
                    <a:pt x="1459323" y="420546"/>
                  </a:lnTo>
                  <a:lnTo>
                    <a:pt x="1460221" y="420399"/>
                  </a:lnTo>
                  <a:lnTo>
                    <a:pt x="1460972" y="420049"/>
                  </a:lnTo>
                  <a:lnTo>
                    <a:pt x="1470940" y="417291"/>
                  </a:lnTo>
                  <a:lnTo>
                    <a:pt x="1471018" y="417278"/>
                  </a:lnTo>
                  <a:lnTo>
                    <a:pt x="1471031" y="417273"/>
                  </a:lnTo>
                  <a:lnTo>
                    <a:pt x="1477800" y="415365"/>
                  </a:lnTo>
                  <a:lnTo>
                    <a:pt x="1485173" y="412287"/>
                  </a:lnTo>
                  <a:lnTo>
                    <a:pt x="1486792" y="411959"/>
                  </a:lnTo>
                  <a:lnTo>
                    <a:pt x="1488769" y="411014"/>
                  </a:lnTo>
                  <a:lnTo>
                    <a:pt x="1494308" y="409395"/>
                  </a:lnTo>
                  <a:lnTo>
                    <a:pt x="1499294" y="406442"/>
                  </a:lnTo>
                  <a:lnTo>
                    <a:pt x="1500727" y="405825"/>
                  </a:lnTo>
                  <a:lnTo>
                    <a:pt x="1501863" y="405065"/>
                  </a:lnTo>
                  <a:lnTo>
                    <a:pt x="1511287" y="400523"/>
                  </a:lnTo>
                  <a:lnTo>
                    <a:pt x="1517184" y="397031"/>
                  </a:lnTo>
                  <a:lnTo>
                    <a:pt x="1525084" y="391104"/>
                  </a:lnTo>
                  <a:lnTo>
                    <a:pt x="1526146" y="390543"/>
                  </a:lnTo>
                  <a:lnTo>
                    <a:pt x="1526629" y="390012"/>
                  </a:lnTo>
                  <a:lnTo>
                    <a:pt x="1534020" y="385082"/>
                  </a:lnTo>
                  <a:lnTo>
                    <a:pt x="1541199" y="378524"/>
                  </a:lnTo>
                  <a:lnTo>
                    <a:pt x="1541579" y="378287"/>
                  </a:lnTo>
                  <a:lnTo>
                    <a:pt x="1541812" y="377980"/>
                  </a:lnTo>
                  <a:lnTo>
                    <a:pt x="1543439" y="376564"/>
                  </a:lnTo>
                  <a:lnTo>
                    <a:pt x="1540297" y="372524"/>
                  </a:lnTo>
                  <a:lnTo>
                    <a:pt x="1534460" y="365591"/>
                  </a:lnTo>
                  <a:lnTo>
                    <a:pt x="1532945" y="363013"/>
                  </a:lnTo>
                  <a:lnTo>
                    <a:pt x="1531753" y="361865"/>
                  </a:lnTo>
                  <a:lnTo>
                    <a:pt x="1526724" y="353749"/>
                  </a:lnTo>
                  <a:lnTo>
                    <a:pt x="1526465" y="353171"/>
                  </a:lnTo>
                  <a:lnTo>
                    <a:pt x="1526085" y="352674"/>
                  </a:lnTo>
                  <a:lnTo>
                    <a:pt x="1522321" y="346091"/>
                  </a:lnTo>
                  <a:lnTo>
                    <a:pt x="1517671" y="339892"/>
                  </a:lnTo>
                  <a:lnTo>
                    <a:pt x="1517127" y="338869"/>
                  </a:lnTo>
                  <a:lnTo>
                    <a:pt x="1516614" y="338398"/>
                  </a:lnTo>
                  <a:lnTo>
                    <a:pt x="1511183" y="330261"/>
                  </a:lnTo>
                  <a:lnTo>
                    <a:pt x="1510605" y="329056"/>
                  </a:lnTo>
                  <a:lnTo>
                    <a:pt x="1509732" y="327878"/>
                  </a:lnTo>
                  <a:lnTo>
                    <a:pt x="1505493" y="320180"/>
                  </a:lnTo>
                  <a:lnTo>
                    <a:pt x="1505489" y="320163"/>
                  </a:lnTo>
                  <a:lnTo>
                    <a:pt x="1501030" y="312367"/>
                  </a:lnTo>
                  <a:lnTo>
                    <a:pt x="1501012" y="312328"/>
                  </a:lnTo>
                  <a:lnTo>
                    <a:pt x="1496795" y="305054"/>
                  </a:lnTo>
                  <a:lnTo>
                    <a:pt x="1496074" y="303344"/>
                  </a:lnTo>
                  <a:lnTo>
                    <a:pt x="1495262" y="302075"/>
                  </a:lnTo>
                  <a:lnTo>
                    <a:pt x="1492357" y="295630"/>
                  </a:lnTo>
                  <a:lnTo>
                    <a:pt x="1488938" y="289733"/>
                  </a:lnTo>
                  <a:lnTo>
                    <a:pt x="1488027" y="287579"/>
                  </a:lnTo>
                  <a:lnTo>
                    <a:pt x="1487103" y="286059"/>
                  </a:lnTo>
                  <a:lnTo>
                    <a:pt x="1484038" y="278798"/>
                  </a:lnTo>
                  <a:lnTo>
                    <a:pt x="1483580" y="276571"/>
                  </a:lnTo>
                  <a:lnTo>
                    <a:pt x="1482363" y="273708"/>
                  </a:lnTo>
                  <a:lnTo>
                    <a:pt x="1480649" y="266529"/>
                  </a:lnTo>
                  <a:lnTo>
                    <a:pt x="1478331" y="259277"/>
                  </a:lnTo>
                  <a:lnTo>
                    <a:pt x="1478331" y="259272"/>
                  </a:lnTo>
                  <a:lnTo>
                    <a:pt x="1475870" y="252266"/>
                  </a:lnTo>
                  <a:lnTo>
                    <a:pt x="1475443" y="249788"/>
                  </a:lnTo>
                  <a:lnTo>
                    <a:pt x="1474601" y="247573"/>
                  </a:lnTo>
                  <a:lnTo>
                    <a:pt x="1473323" y="240882"/>
                  </a:lnTo>
                  <a:lnTo>
                    <a:pt x="1471497" y="234821"/>
                  </a:lnTo>
                  <a:lnTo>
                    <a:pt x="1471117" y="232278"/>
                  </a:lnTo>
                  <a:lnTo>
                    <a:pt x="1470513" y="230556"/>
                  </a:lnTo>
                  <a:lnTo>
                    <a:pt x="1468967" y="220921"/>
                  </a:lnTo>
                  <a:lnTo>
                    <a:pt x="1468916" y="220256"/>
                  </a:lnTo>
                  <a:lnTo>
                    <a:pt x="1468838" y="220023"/>
                  </a:lnTo>
                  <a:lnTo>
                    <a:pt x="1467677" y="211548"/>
                  </a:lnTo>
                  <a:lnTo>
                    <a:pt x="1467586" y="210202"/>
                  </a:lnTo>
                  <a:lnTo>
                    <a:pt x="1467491" y="209869"/>
                  </a:lnTo>
                  <a:lnTo>
                    <a:pt x="1466766" y="201568"/>
                  </a:lnTo>
                  <a:lnTo>
                    <a:pt x="1465712" y="193870"/>
                  </a:lnTo>
                  <a:lnTo>
                    <a:pt x="1465410" y="189484"/>
                  </a:lnTo>
                  <a:lnTo>
                    <a:pt x="1465410" y="181554"/>
                  </a:lnTo>
                  <a:lnTo>
                    <a:pt x="1465052" y="173693"/>
                  </a:lnTo>
                  <a:lnTo>
                    <a:pt x="1465017" y="172204"/>
                  </a:lnTo>
                  <a:lnTo>
                    <a:pt x="1465017" y="163954"/>
                  </a:lnTo>
                  <a:lnTo>
                    <a:pt x="1465078" y="162020"/>
                  </a:lnTo>
                  <a:lnTo>
                    <a:pt x="1465566" y="154085"/>
                  </a:lnTo>
                  <a:lnTo>
                    <a:pt x="1465691" y="146159"/>
                  </a:lnTo>
                  <a:lnTo>
                    <a:pt x="1465743" y="145918"/>
                  </a:lnTo>
                  <a:lnTo>
                    <a:pt x="1466041" y="142015"/>
                  </a:lnTo>
                  <a:lnTo>
                    <a:pt x="1467025" y="135522"/>
                  </a:lnTo>
                  <a:lnTo>
                    <a:pt x="1467085" y="129448"/>
                  </a:lnTo>
                  <a:lnTo>
                    <a:pt x="1467102" y="129379"/>
                  </a:lnTo>
                  <a:lnTo>
                    <a:pt x="1467189" y="127281"/>
                  </a:lnTo>
                  <a:lnTo>
                    <a:pt x="1467836" y="119299"/>
                  </a:lnTo>
                  <a:lnTo>
                    <a:pt x="1467931" y="118963"/>
                  </a:lnTo>
                  <a:lnTo>
                    <a:pt x="1468018" y="117689"/>
                  </a:lnTo>
                  <a:lnTo>
                    <a:pt x="1469075" y="110039"/>
                  </a:lnTo>
                  <a:lnTo>
                    <a:pt x="1469304" y="109353"/>
                  </a:lnTo>
                  <a:lnTo>
                    <a:pt x="1469451" y="107954"/>
                  </a:lnTo>
                  <a:lnTo>
                    <a:pt x="1470932" y="101039"/>
                  </a:lnTo>
                  <a:lnTo>
                    <a:pt x="1471657" y="99264"/>
                  </a:lnTo>
                  <a:lnTo>
                    <a:pt x="1471968" y="97434"/>
                  </a:lnTo>
                  <a:lnTo>
                    <a:pt x="1473643" y="92655"/>
                  </a:lnTo>
                  <a:lnTo>
                    <a:pt x="1474869" y="87440"/>
                  </a:lnTo>
                  <a:lnTo>
                    <a:pt x="1475387" y="86231"/>
                  </a:lnTo>
                  <a:lnTo>
                    <a:pt x="1475598" y="84928"/>
                  </a:lnTo>
                  <a:lnTo>
                    <a:pt x="1477627" y="78815"/>
                  </a:lnTo>
                  <a:lnTo>
                    <a:pt x="1478927" y="76337"/>
                  </a:lnTo>
                  <a:lnTo>
                    <a:pt x="1479259" y="74934"/>
                  </a:lnTo>
                  <a:lnTo>
                    <a:pt x="1482091" y="69257"/>
                  </a:lnTo>
                  <a:lnTo>
                    <a:pt x="1482385" y="68834"/>
                  </a:lnTo>
                  <a:lnTo>
                    <a:pt x="1482445" y="68597"/>
                  </a:lnTo>
                  <a:lnTo>
                    <a:pt x="1485277" y="63326"/>
                  </a:lnTo>
                  <a:lnTo>
                    <a:pt x="1485298" y="63295"/>
                  </a:lnTo>
                  <a:lnTo>
                    <a:pt x="1488027" y="58219"/>
                  </a:lnTo>
                  <a:lnTo>
                    <a:pt x="1492892" y="51575"/>
                  </a:lnTo>
                  <a:lnTo>
                    <a:pt x="1493911" y="50763"/>
                  </a:lnTo>
                  <a:lnTo>
                    <a:pt x="1494351" y="50150"/>
                  </a:lnTo>
                  <a:lnTo>
                    <a:pt x="1499044" y="45850"/>
                  </a:lnTo>
                  <a:lnTo>
                    <a:pt x="1499186" y="45760"/>
                  </a:lnTo>
                  <a:lnTo>
                    <a:pt x="1499277" y="45639"/>
                  </a:lnTo>
                  <a:lnTo>
                    <a:pt x="1502596" y="42652"/>
                  </a:lnTo>
                  <a:lnTo>
                    <a:pt x="1505938" y="39306"/>
                  </a:lnTo>
                  <a:lnTo>
                    <a:pt x="1507052" y="38559"/>
                  </a:lnTo>
                  <a:lnTo>
                    <a:pt x="1507768" y="37618"/>
                  </a:lnTo>
                  <a:lnTo>
                    <a:pt x="1512396" y="33672"/>
                  </a:lnTo>
                  <a:lnTo>
                    <a:pt x="1512599" y="33551"/>
                  </a:lnTo>
                  <a:lnTo>
                    <a:pt x="1512793" y="33336"/>
                  </a:lnTo>
                  <a:lnTo>
                    <a:pt x="1520719" y="28557"/>
                  </a:lnTo>
                  <a:lnTo>
                    <a:pt x="1523003" y="27603"/>
                  </a:lnTo>
                  <a:lnTo>
                    <a:pt x="1525701" y="25897"/>
                  </a:lnTo>
                  <a:lnTo>
                    <a:pt x="1526228" y="25656"/>
                  </a:lnTo>
                  <a:lnTo>
                    <a:pt x="1526430" y="25448"/>
                  </a:lnTo>
                  <a:lnTo>
                    <a:pt x="1532185" y="21995"/>
                  </a:lnTo>
                  <a:lnTo>
                    <a:pt x="1536606" y="20061"/>
                  </a:lnTo>
                  <a:lnTo>
                    <a:pt x="1538553" y="19051"/>
                  </a:lnTo>
                  <a:lnTo>
                    <a:pt x="1541160" y="18174"/>
                  </a:lnTo>
                  <a:lnTo>
                    <a:pt x="1544471" y="16517"/>
                  </a:lnTo>
                  <a:lnTo>
                    <a:pt x="1546055" y="16137"/>
                  </a:lnTo>
                  <a:lnTo>
                    <a:pt x="1548766" y="14729"/>
                  </a:lnTo>
                  <a:lnTo>
                    <a:pt x="1554439" y="12830"/>
                  </a:lnTo>
                  <a:lnTo>
                    <a:pt x="1556373" y="12511"/>
                  </a:lnTo>
                  <a:lnTo>
                    <a:pt x="1558013" y="11850"/>
                  </a:lnTo>
                  <a:lnTo>
                    <a:pt x="1563302" y="10710"/>
                  </a:lnTo>
                  <a:lnTo>
                    <a:pt x="1563353" y="10702"/>
                  </a:lnTo>
                  <a:lnTo>
                    <a:pt x="1568413" y="9549"/>
                  </a:lnTo>
                  <a:lnTo>
                    <a:pt x="1569440" y="9433"/>
                  </a:lnTo>
                  <a:lnTo>
                    <a:pt x="1569980" y="9230"/>
                  </a:lnTo>
                  <a:lnTo>
                    <a:pt x="1573438" y="8599"/>
                  </a:lnTo>
                  <a:lnTo>
                    <a:pt x="1576650" y="7740"/>
                  </a:lnTo>
                  <a:lnTo>
                    <a:pt x="1583665" y="6799"/>
                  </a:lnTo>
                  <a:lnTo>
                    <a:pt x="1584481" y="6622"/>
                  </a:lnTo>
                  <a:lnTo>
                    <a:pt x="1590339" y="6523"/>
                  </a:lnTo>
                  <a:lnTo>
                    <a:pt x="1590913" y="6519"/>
                  </a:lnTo>
                  <a:lnTo>
                    <a:pt x="1596020" y="6519"/>
                  </a:lnTo>
                  <a:lnTo>
                    <a:pt x="1606320" y="8232"/>
                  </a:lnTo>
                  <a:lnTo>
                    <a:pt x="1609420" y="9294"/>
                  </a:lnTo>
                  <a:lnTo>
                    <a:pt x="1612994" y="10179"/>
                  </a:lnTo>
                  <a:lnTo>
                    <a:pt x="1613707" y="10495"/>
                  </a:lnTo>
                  <a:lnTo>
                    <a:pt x="1614501" y="10615"/>
                  </a:lnTo>
                  <a:lnTo>
                    <a:pt x="1619470" y="12152"/>
                  </a:lnTo>
                  <a:lnTo>
                    <a:pt x="1623238" y="14047"/>
                  </a:lnTo>
                  <a:lnTo>
                    <a:pt x="1624905" y="14470"/>
                  </a:lnTo>
                  <a:lnTo>
                    <a:pt x="1630180" y="17302"/>
                  </a:lnTo>
                  <a:lnTo>
                    <a:pt x="1631225" y="18066"/>
                  </a:lnTo>
                  <a:lnTo>
                    <a:pt x="1632270" y="18554"/>
                  </a:lnTo>
                  <a:lnTo>
                    <a:pt x="1637139" y="21714"/>
                  </a:lnTo>
                  <a:lnTo>
                    <a:pt x="1638300" y="22971"/>
                  </a:lnTo>
                  <a:lnTo>
                    <a:pt x="1640662" y="24395"/>
                  </a:lnTo>
                  <a:lnTo>
                    <a:pt x="1644525" y="27780"/>
                  </a:lnTo>
                  <a:lnTo>
                    <a:pt x="1649922" y="32092"/>
                  </a:lnTo>
                  <a:lnTo>
                    <a:pt x="1652706" y="35576"/>
                  </a:lnTo>
                  <a:lnTo>
                    <a:pt x="1655693" y="38127"/>
                  </a:lnTo>
                  <a:lnTo>
                    <a:pt x="1659950" y="43934"/>
                  </a:lnTo>
                  <a:lnTo>
                    <a:pt x="1659984" y="43994"/>
                  </a:lnTo>
                  <a:lnTo>
                    <a:pt x="1660010" y="44020"/>
                  </a:lnTo>
                  <a:lnTo>
                    <a:pt x="1664271" y="49826"/>
                  </a:lnTo>
                  <a:lnTo>
                    <a:pt x="1664863" y="50957"/>
                  </a:lnTo>
                  <a:lnTo>
                    <a:pt x="1665398" y="51458"/>
                  </a:lnTo>
                  <a:lnTo>
                    <a:pt x="1669218" y="57351"/>
                  </a:lnTo>
                  <a:lnTo>
                    <a:pt x="1674049" y="63908"/>
                  </a:lnTo>
                  <a:lnTo>
                    <a:pt x="1675789" y="67232"/>
                  </a:lnTo>
                  <a:lnTo>
                    <a:pt x="1678155" y="71321"/>
                  </a:lnTo>
                  <a:lnTo>
                    <a:pt x="1680874" y="78245"/>
                  </a:lnTo>
                  <a:lnTo>
                    <a:pt x="1684431" y="85351"/>
                  </a:lnTo>
                  <a:lnTo>
                    <a:pt x="1684617" y="86115"/>
                  </a:lnTo>
                  <a:lnTo>
                    <a:pt x="1685312" y="87250"/>
                  </a:lnTo>
                  <a:lnTo>
                    <a:pt x="1688765" y="95288"/>
                  </a:lnTo>
                  <a:lnTo>
                    <a:pt x="1689020" y="96497"/>
                  </a:lnTo>
                  <a:lnTo>
                    <a:pt x="1689797" y="97999"/>
                  </a:lnTo>
                  <a:lnTo>
                    <a:pt x="1692875" y="107199"/>
                  </a:lnTo>
                  <a:lnTo>
                    <a:pt x="1692931" y="107531"/>
                  </a:lnTo>
                  <a:lnTo>
                    <a:pt x="1693061" y="107795"/>
                  </a:lnTo>
                  <a:lnTo>
                    <a:pt x="1696139" y="117387"/>
                  </a:lnTo>
                  <a:lnTo>
                    <a:pt x="1696152" y="117473"/>
                  </a:lnTo>
                  <a:lnTo>
                    <a:pt x="1696169" y="117503"/>
                  </a:lnTo>
                  <a:lnTo>
                    <a:pt x="1699165" y="126733"/>
                  </a:lnTo>
                  <a:lnTo>
                    <a:pt x="1699226" y="127113"/>
                  </a:lnTo>
                  <a:lnTo>
                    <a:pt x="1699372" y="127411"/>
                  </a:lnTo>
                  <a:lnTo>
                    <a:pt x="1702455" y="137396"/>
                  </a:lnTo>
                  <a:lnTo>
                    <a:pt x="1702748" y="139321"/>
                  </a:lnTo>
                  <a:lnTo>
                    <a:pt x="1703314" y="140767"/>
                  </a:lnTo>
                  <a:lnTo>
                    <a:pt x="1705239" y="150381"/>
                  </a:lnTo>
                  <a:lnTo>
                    <a:pt x="1705274" y="150688"/>
                  </a:lnTo>
                  <a:lnTo>
                    <a:pt x="1705321" y="150822"/>
                  </a:lnTo>
                  <a:lnTo>
                    <a:pt x="1707251" y="160828"/>
                  </a:lnTo>
                  <a:lnTo>
                    <a:pt x="1707346" y="161800"/>
                  </a:lnTo>
                  <a:lnTo>
                    <a:pt x="1707493" y="162214"/>
                  </a:lnTo>
                  <a:lnTo>
                    <a:pt x="1709038" y="172247"/>
                  </a:lnTo>
                  <a:lnTo>
                    <a:pt x="1709193" y="174250"/>
                  </a:lnTo>
                  <a:lnTo>
                    <a:pt x="1709332" y="174751"/>
                  </a:lnTo>
                  <a:lnTo>
                    <a:pt x="1710113" y="184455"/>
                  </a:lnTo>
                  <a:lnTo>
                    <a:pt x="1710126" y="184788"/>
                  </a:lnTo>
                  <a:lnTo>
                    <a:pt x="1710139" y="184844"/>
                  </a:lnTo>
                  <a:lnTo>
                    <a:pt x="1710920" y="195735"/>
                  </a:lnTo>
                  <a:lnTo>
                    <a:pt x="1711007" y="198127"/>
                  </a:lnTo>
                  <a:lnTo>
                    <a:pt x="1710929" y="200380"/>
                  </a:lnTo>
                  <a:lnTo>
                    <a:pt x="1710204" y="210702"/>
                  </a:lnTo>
                  <a:lnTo>
                    <a:pt x="1710135" y="210953"/>
                  </a:lnTo>
                  <a:lnTo>
                    <a:pt x="1710065" y="212105"/>
                  </a:lnTo>
                  <a:lnTo>
                    <a:pt x="1708943" y="221693"/>
                  </a:lnTo>
                  <a:lnTo>
                    <a:pt x="1708883" y="221883"/>
                  </a:lnTo>
                  <a:lnTo>
                    <a:pt x="1708844" y="222384"/>
                  </a:lnTo>
                  <a:lnTo>
                    <a:pt x="1707346" y="232788"/>
                  </a:lnTo>
                  <a:lnTo>
                    <a:pt x="1707121" y="233444"/>
                  </a:lnTo>
                  <a:lnTo>
                    <a:pt x="1706983" y="234756"/>
                  </a:lnTo>
                  <a:lnTo>
                    <a:pt x="1704587" y="245968"/>
                  </a:lnTo>
                  <a:lnTo>
                    <a:pt x="1704078" y="247211"/>
                  </a:lnTo>
                  <a:lnTo>
                    <a:pt x="1703853" y="248683"/>
                  </a:lnTo>
                  <a:lnTo>
                    <a:pt x="1700581" y="259104"/>
                  </a:lnTo>
                  <a:lnTo>
                    <a:pt x="1699036" y="262156"/>
                  </a:lnTo>
                  <a:lnTo>
                    <a:pt x="1698647" y="263779"/>
                  </a:lnTo>
                  <a:lnTo>
                    <a:pt x="1694006" y="272944"/>
                  </a:lnTo>
                  <a:lnTo>
                    <a:pt x="1691010" y="281388"/>
                  </a:lnTo>
                  <a:lnTo>
                    <a:pt x="1689482" y="284177"/>
                  </a:lnTo>
                  <a:lnTo>
                    <a:pt x="1689133" y="285563"/>
                  </a:lnTo>
                  <a:lnTo>
                    <a:pt x="1683158" y="296731"/>
                  </a:lnTo>
                  <a:lnTo>
                    <a:pt x="1683084" y="296830"/>
                  </a:lnTo>
                  <a:lnTo>
                    <a:pt x="1683050" y="296908"/>
                  </a:lnTo>
                  <a:lnTo>
                    <a:pt x="1676682" y="308464"/>
                  </a:lnTo>
                  <a:lnTo>
                    <a:pt x="1676074" y="309276"/>
                  </a:lnTo>
                  <a:lnTo>
                    <a:pt x="1675698" y="310096"/>
                  </a:lnTo>
                  <a:lnTo>
                    <a:pt x="1669335" y="320042"/>
                  </a:lnTo>
                  <a:lnTo>
                    <a:pt x="1669283" y="320090"/>
                  </a:lnTo>
                  <a:lnTo>
                    <a:pt x="1669244" y="320180"/>
                  </a:lnTo>
                  <a:lnTo>
                    <a:pt x="1663209" y="329414"/>
                  </a:lnTo>
                  <a:lnTo>
                    <a:pt x="1657437" y="339887"/>
                  </a:lnTo>
                  <a:lnTo>
                    <a:pt x="1656164" y="341593"/>
                  </a:lnTo>
                  <a:lnTo>
                    <a:pt x="1655430" y="343017"/>
                  </a:lnTo>
                  <a:lnTo>
                    <a:pt x="1647957" y="353361"/>
                  </a:lnTo>
                  <a:lnTo>
                    <a:pt x="1647586" y="353684"/>
                  </a:lnTo>
                  <a:lnTo>
                    <a:pt x="1647245" y="354306"/>
                  </a:lnTo>
                  <a:lnTo>
                    <a:pt x="1639341" y="364365"/>
                  </a:lnTo>
                  <a:lnTo>
                    <a:pt x="1632537" y="374505"/>
                  </a:lnTo>
                  <a:lnTo>
                    <a:pt x="1631877" y="375105"/>
                  </a:lnTo>
                  <a:lnTo>
                    <a:pt x="1631194" y="376344"/>
                  </a:lnTo>
                  <a:lnTo>
                    <a:pt x="1629956" y="377920"/>
                  </a:lnTo>
                  <a:lnTo>
                    <a:pt x="1632183" y="379703"/>
                  </a:lnTo>
                  <a:lnTo>
                    <a:pt x="1637057" y="383048"/>
                  </a:lnTo>
                  <a:lnTo>
                    <a:pt x="1643243" y="386951"/>
                  </a:lnTo>
                  <a:lnTo>
                    <a:pt x="1649650" y="390508"/>
                  </a:lnTo>
                  <a:lnTo>
                    <a:pt x="1649680" y="390530"/>
                  </a:lnTo>
                  <a:lnTo>
                    <a:pt x="1655361" y="393681"/>
                  </a:lnTo>
                  <a:lnTo>
                    <a:pt x="1661314" y="396323"/>
                  </a:lnTo>
                  <a:lnTo>
                    <a:pt x="1662385" y="397001"/>
                  </a:lnTo>
                  <a:lnTo>
                    <a:pt x="1663002" y="397156"/>
                  </a:lnTo>
                  <a:lnTo>
                    <a:pt x="1667966" y="399764"/>
                  </a:lnTo>
                  <a:lnTo>
                    <a:pt x="1672944" y="401331"/>
                  </a:lnTo>
                  <a:lnTo>
                    <a:pt x="1673315" y="401521"/>
                  </a:lnTo>
                  <a:lnTo>
                    <a:pt x="1673643" y="401577"/>
                  </a:lnTo>
                  <a:lnTo>
                    <a:pt x="1681301" y="404245"/>
                  </a:lnTo>
                  <a:lnTo>
                    <a:pt x="1689508" y="406852"/>
                  </a:lnTo>
                  <a:lnTo>
                    <a:pt x="1689543" y="406869"/>
                  </a:lnTo>
                  <a:lnTo>
                    <a:pt x="1695349" y="408695"/>
                  </a:lnTo>
                  <a:lnTo>
                    <a:pt x="1703119" y="410379"/>
                  </a:lnTo>
                  <a:lnTo>
                    <a:pt x="1703720" y="410625"/>
                  </a:lnTo>
                  <a:lnTo>
                    <a:pt x="1704509" y="410733"/>
                  </a:lnTo>
                  <a:lnTo>
                    <a:pt x="1713377" y="413142"/>
                  </a:lnTo>
                  <a:lnTo>
                    <a:pt x="1713463" y="413185"/>
                  </a:lnTo>
                  <a:lnTo>
                    <a:pt x="1713519" y="413194"/>
                  </a:lnTo>
                  <a:lnTo>
                    <a:pt x="1721039" y="415335"/>
                  </a:lnTo>
                  <a:lnTo>
                    <a:pt x="1726850" y="416652"/>
                  </a:lnTo>
                  <a:lnTo>
                    <a:pt x="1732855" y="417247"/>
                  </a:lnTo>
                  <a:lnTo>
                    <a:pt x="1734715" y="417800"/>
                  </a:lnTo>
                  <a:lnTo>
                    <a:pt x="1738268" y="418301"/>
                  </a:lnTo>
                  <a:lnTo>
                    <a:pt x="1743004" y="419648"/>
                  </a:lnTo>
                  <a:lnTo>
                    <a:pt x="1747649" y="419868"/>
                  </a:lnTo>
                  <a:lnTo>
                    <a:pt x="1747830" y="419915"/>
                  </a:lnTo>
                  <a:lnTo>
                    <a:pt x="1749065" y="419971"/>
                  </a:lnTo>
                  <a:lnTo>
                    <a:pt x="1755691" y="420602"/>
                  </a:lnTo>
                  <a:lnTo>
                    <a:pt x="1763095" y="420891"/>
                  </a:lnTo>
                  <a:lnTo>
                    <a:pt x="1763423" y="420969"/>
                  </a:lnTo>
                  <a:lnTo>
                    <a:pt x="1765832" y="421124"/>
                  </a:lnTo>
                  <a:lnTo>
                    <a:pt x="1772333" y="421957"/>
                  </a:lnTo>
                  <a:lnTo>
                    <a:pt x="1777578" y="421910"/>
                  </a:lnTo>
                  <a:lnTo>
                    <a:pt x="1777885" y="421910"/>
                  </a:lnTo>
                  <a:lnTo>
                    <a:pt x="1784136" y="421910"/>
                  </a:lnTo>
                  <a:lnTo>
                    <a:pt x="1789467" y="421107"/>
                  </a:lnTo>
                  <a:lnTo>
                    <a:pt x="1792390" y="420882"/>
                  </a:lnTo>
                  <a:lnTo>
                    <a:pt x="1792865" y="420766"/>
                  </a:lnTo>
                  <a:lnTo>
                    <a:pt x="1799604" y="420446"/>
                  </a:lnTo>
                  <a:lnTo>
                    <a:pt x="1803998" y="419816"/>
                  </a:lnTo>
                  <a:lnTo>
                    <a:pt x="1809334" y="418210"/>
                  </a:lnTo>
                  <a:lnTo>
                    <a:pt x="1815326" y="417312"/>
                  </a:lnTo>
                  <a:lnTo>
                    <a:pt x="1817286" y="416833"/>
                  </a:lnTo>
                  <a:lnTo>
                    <a:pt x="1823899" y="416535"/>
                  </a:lnTo>
                  <a:lnTo>
                    <a:pt x="1830746" y="415339"/>
                  </a:lnTo>
                  <a:lnTo>
                    <a:pt x="1830807" y="415335"/>
                  </a:lnTo>
                  <a:lnTo>
                    <a:pt x="1836445" y="414303"/>
                  </a:lnTo>
                  <a:lnTo>
                    <a:pt x="1841720" y="412292"/>
                  </a:lnTo>
                  <a:lnTo>
                    <a:pt x="1843265" y="412002"/>
                  </a:lnTo>
                  <a:lnTo>
                    <a:pt x="1844901" y="411251"/>
                  </a:lnTo>
                  <a:lnTo>
                    <a:pt x="1853043" y="409024"/>
                  </a:lnTo>
                  <a:lnTo>
                    <a:pt x="1860680" y="406584"/>
                  </a:lnTo>
                  <a:lnTo>
                    <a:pt x="1860822" y="406563"/>
                  </a:lnTo>
                  <a:lnTo>
                    <a:pt x="1860904" y="406520"/>
                  </a:lnTo>
                  <a:lnTo>
                    <a:pt x="1868222" y="404184"/>
                  </a:lnTo>
                  <a:lnTo>
                    <a:pt x="1872470" y="402393"/>
                  </a:lnTo>
                  <a:lnTo>
                    <a:pt x="1877792" y="399306"/>
                  </a:lnTo>
                  <a:lnTo>
                    <a:pt x="1883383" y="395809"/>
                  </a:lnTo>
                  <a:lnTo>
                    <a:pt x="1883819" y="395611"/>
                  </a:lnTo>
                  <a:lnTo>
                    <a:pt x="1884194" y="395317"/>
                  </a:lnTo>
                  <a:lnTo>
                    <a:pt x="1889850" y="391972"/>
                  </a:lnTo>
                  <a:lnTo>
                    <a:pt x="1893165" y="388876"/>
                  </a:lnTo>
                  <a:lnTo>
                    <a:pt x="1893484" y="388673"/>
                  </a:lnTo>
                  <a:lnTo>
                    <a:pt x="1893679" y="388406"/>
                  </a:lnTo>
                  <a:lnTo>
                    <a:pt x="1901113" y="381753"/>
                  </a:lnTo>
                  <a:lnTo>
                    <a:pt x="1901182" y="381714"/>
                  </a:lnTo>
                  <a:lnTo>
                    <a:pt x="1901221" y="381658"/>
                  </a:lnTo>
                  <a:lnTo>
                    <a:pt x="1903172" y="379927"/>
                  </a:lnTo>
                  <a:lnTo>
                    <a:pt x="1903060" y="379828"/>
                  </a:lnTo>
                  <a:lnTo>
                    <a:pt x="1896165" y="374656"/>
                  </a:lnTo>
                  <a:lnTo>
                    <a:pt x="1895583" y="373961"/>
                  </a:lnTo>
                  <a:lnTo>
                    <a:pt x="1894529" y="373331"/>
                  </a:lnTo>
                  <a:lnTo>
                    <a:pt x="1888922" y="368474"/>
                  </a:lnTo>
                  <a:lnTo>
                    <a:pt x="1882506" y="363190"/>
                  </a:lnTo>
                  <a:lnTo>
                    <a:pt x="1881665" y="362111"/>
                  </a:lnTo>
                  <a:lnTo>
                    <a:pt x="1880352" y="361230"/>
                  </a:lnTo>
                  <a:lnTo>
                    <a:pt x="1874257" y="355144"/>
                  </a:lnTo>
                  <a:lnTo>
                    <a:pt x="1868161" y="349061"/>
                  </a:lnTo>
                  <a:lnTo>
                    <a:pt x="1867168" y="347585"/>
                  </a:lnTo>
                  <a:lnTo>
                    <a:pt x="1865994" y="346652"/>
                  </a:lnTo>
                  <a:lnTo>
                    <a:pt x="1861470" y="341066"/>
                  </a:lnTo>
                  <a:lnTo>
                    <a:pt x="1856859" y="335829"/>
                  </a:lnTo>
                  <a:lnTo>
                    <a:pt x="1851688" y="330286"/>
                  </a:lnTo>
                  <a:lnTo>
                    <a:pt x="1851433" y="329889"/>
                  </a:lnTo>
                  <a:lnTo>
                    <a:pt x="1851105" y="329643"/>
                  </a:lnTo>
                  <a:lnTo>
                    <a:pt x="1845238" y="322995"/>
                  </a:lnTo>
                  <a:lnTo>
                    <a:pt x="1844068" y="321078"/>
                  </a:lnTo>
                  <a:lnTo>
                    <a:pt x="1842972" y="320094"/>
                  </a:lnTo>
                  <a:lnTo>
                    <a:pt x="1839255" y="314689"/>
                  </a:lnTo>
                  <a:lnTo>
                    <a:pt x="1835288" y="309733"/>
                  </a:lnTo>
                  <a:lnTo>
                    <a:pt x="1834890" y="309030"/>
                  </a:lnTo>
                  <a:lnTo>
                    <a:pt x="1834472" y="308667"/>
                  </a:lnTo>
                  <a:lnTo>
                    <a:pt x="1830206" y="302861"/>
                  </a:lnTo>
                  <a:lnTo>
                    <a:pt x="1829015" y="300569"/>
                  </a:lnTo>
                  <a:lnTo>
                    <a:pt x="1827180" y="297780"/>
                  </a:lnTo>
                  <a:lnTo>
                    <a:pt x="1825272" y="293730"/>
                  </a:lnTo>
                  <a:lnTo>
                    <a:pt x="1822747" y="290290"/>
                  </a:lnTo>
                  <a:lnTo>
                    <a:pt x="1821529" y="287959"/>
                  </a:lnTo>
                  <a:lnTo>
                    <a:pt x="1819677" y="285122"/>
                  </a:lnTo>
                  <a:lnTo>
                    <a:pt x="1817005" y="279415"/>
                  </a:lnTo>
                  <a:lnTo>
                    <a:pt x="1817001" y="279394"/>
                  </a:lnTo>
                  <a:lnTo>
                    <a:pt x="1813772" y="272810"/>
                  </a:lnTo>
                  <a:lnTo>
                    <a:pt x="1813370" y="271110"/>
                  </a:lnTo>
                  <a:lnTo>
                    <a:pt x="1811950" y="268222"/>
                  </a:lnTo>
                  <a:lnTo>
                    <a:pt x="1810336" y="262976"/>
                  </a:lnTo>
                  <a:lnTo>
                    <a:pt x="1807996" y="258185"/>
                  </a:lnTo>
                  <a:lnTo>
                    <a:pt x="1807452" y="255866"/>
                  </a:lnTo>
                  <a:lnTo>
                    <a:pt x="1805501" y="250923"/>
                  </a:lnTo>
                  <a:lnTo>
                    <a:pt x="1804564" y="246421"/>
                  </a:lnTo>
                  <a:lnTo>
                    <a:pt x="1802483" y="241228"/>
                  </a:lnTo>
                  <a:lnTo>
                    <a:pt x="1801805" y="237770"/>
                  </a:lnTo>
                  <a:lnTo>
                    <a:pt x="1800527" y="233807"/>
                  </a:lnTo>
                  <a:lnTo>
                    <a:pt x="1799720" y="227629"/>
                  </a:lnTo>
                  <a:lnTo>
                    <a:pt x="1798373" y="222798"/>
                  </a:lnTo>
                  <a:lnTo>
                    <a:pt x="1798032" y="220346"/>
                  </a:lnTo>
                  <a:lnTo>
                    <a:pt x="1797544" y="218905"/>
                  </a:lnTo>
                  <a:lnTo>
                    <a:pt x="1796478" y="211587"/>
                  </a:lnTo>
                  <a:lnTo>
                    <a:pt x="1796297" y="209144"/>
                  </a:lnTo>
                  <a:lnTo>
                    <a:pt x="1796193" y="208721"/>
                  </a:lnTo>
                  <a:lnTo>
                    <a:pt x="1795800" y="201335"/>
                  </a:lnTo>
                  <a:lnTo>
                    <a:pt x="1795757" y="199698"/>
                  </a:lnTo>
                  <a:lnTo>
                    <a:pt x="1795757" y="199400"/>
                  </a:lnTo>
                  <a:lnTo>
                    <a:pt x="1795809" y="194514"/>
                  </a:lnTo>
                  <a:lnTo>
                    <a:pt x="1795235" y="189355"/>
                  </a:lnTo>
                  <a:lnTo>
                    <a:pt x="1795041" y="185949"/>
                  </a:lnTo>
                  <a:lnTo>
                    <a:pt x="1795041" y="165525"/>
                  </a:lnTo>
                  <a:lnTo>
                    <a:pt x="1795300" y="161614"/>
                  </a:lnTo>
                  <a:lnTo>
                    <a:pt x="1795951" y="156719"/>
                  </a:lnTo>
                  <a:lnTo>
                    <a:pt x="1796279" y="151417"/>
                  </a:lnTo>
                  <a:lnTo>
                    <a:pt x="1796422" y="150865"/>
                  </a:lnTo>
                  <a:lnTo>
                    <a:pt x="1796621" y="148486"/>
                  </a:lnTo>
                  <a:lnTo>
                    <a:pt x="1797825" y="141238"/>
                  </a:lnTo>
                  <a:lnTo>
                    <a:pt x="1797924" y="140966"/>
                  </a:lnTo>
                  <a:lnTo>
                    <a:pt x="1797972" y="140474"/>
                  </a:lnTo>
                  <a:lnTo>
                    <a:pt x="1799181" y="134391"/>
                  </a:lnTo>
                  <a:lnTo>
                    <a:pt x="1799193" y="134365"/>
                  </a:lnTo>
                  <a:lnTo>
                    <a:pt x="1800752" y="126539"/>
                  </a:lnTo>
                  <a:lnTo>
                    <a:pt x="1800942" y="126055"/>
                  </a:lnTo>
                  <a:lnTo>
                    <a:pt x="1801028" y="125356"/>
                  </a:lnTo>
                  <a:lnTo>
                    <a:pt x="1802647" y="118863"/>
                  </a:lnTo>
                  <a:lnTo>
                    <a:pt x="1803221" y="117564"/>
                  </a:lnTo>
                  <a:lnTo>
                    <a:pt x="1803441" y="116295"/>
                  </a:lnTo>
                  <a:lnTo>
                    <a:pt x="1805008" y="111896"/>
                  </a:lnTo>
                  <a:lnTo>
                    <a:pt x="1806299" y="107022"/>
                  </a:lnTo>
                  <a:lnTo>
                    <a:pt x="1807093" y="105295"/>
                  </a:lnTo>
                  <a:lnTo>
                    <a:pt x="1807370" y="103866"/>
                  </a:lnTo>
                  <a:lnTo>
                    <a:pt x="1809796" y="97775"/>
                  </a:lnTo>
                  <a:lnTo>
                    <a:pt x="1810849" y="95996"/>
                  </a:lnTo>
                  <a:lnTo>
                    <a:pt x="1811091" y="95038"/>
                  </a:lnTo>
                  <a:lnTo>
                    <a:pt x="1813180" y="91109"/>
                  </a:lnTo>
                  <a:lnTo>
                    <a:pt x="1814860" y="86339"/>
                  </a:lnTo>
                  <a:lnTo>
                    <a:pt x="1815624" y="84936"/>
                  </a:lnTo>
                  <a:lnTo>
                    <a:pt x="1815831" y="83995"/>
                  </a:lnTo>
                  <a:lnTo>
                    <a:pt x="1818266" y="78707"/>
                  </a:lnTo>
                  <a:lnTo>
                    <a:pt x="1818529" y="78301"/>
                  </a:lnTo>
                  <a:lnTo>
                    <a:pt x="1818590" y="78055"/>
                  </a:lnTo>
                  <a:lnTo>
                    <a:pt x="1821417" y="72387"/>
                  </a:lnTo>
                  <a:lnTo>
                    <a:pt x="1821611" y="72102"/>
                  </a:lnTo>
                  <a:lnTo>
                    <a:pt x="1821655" y="71942"/>
                  </a:lnTo>
                  <a:lnTo>
                    <a:pt x="1825264" y="65108"/>
                  </a:lnTo>
                  <a:lnTo>
                    <a:pt x="1826153" y="63882"/>
                  </a:lnTo>
                  <a:lnTo>
                    <a:pt x="1826718" y="62700"/>
                  </a:lnTo>
                  <a:lnTo>
                    <a:pt x="1828933" y="59375"/>
                  </a:lnTo>
                  <a:lnTo>
                    <a:pt x="1831294" y="54769"/>
                  </a:lnTo>
                  <a:lnTo>
                    <a:pt x="1831627" y="54303"/>
                  </a:lnTo>
                  <a:lnTo>
                    <a:pt x="1831843" y="53776"/>
                  </a:lnTo>
                  <a:lnTo>
                    <a:pt x="1835063" y="48134"/>
                  </a:lnTo>
                  <a:lnTo>
                    <a:pt x="1836514" y="46671"/>
                  </a:lnTo>
                  <a:lnTo>
                    <a:pt x="1838698" y="43144"/>
                  </a:lnTo>
                  <a:lnTo>
                    <a:pt x="1840964" y="40627"/>
                  </a:lnTo>
                  <a:lnTo>
                    <a:pt x="1843490" y="36975"/>
                  </a:lnTo>
                  <a:lnTo>
                    <a:pt x="1846387" y="34406"/>
                  </a:lnTo>
                  <a:lnTo>
                    <a:pt x="1849288" y="30789"/>
                  </a:lnTo>
                  <a:lnTo>
                    <a:pt x="1852495" y="28224"/>
                  </a:lnTo>
                  <a:lnTo>
                    <a:pt x="1856087" y="24952"/>
                  </a:lnTo>
                  <a:lnTo>
                    <a:pt x="1856255" y="24848"/>
                  </a:lnTo>
                  <a:lnTo>
                    <a:pt x="1856359" y="24710"/>
                  </a:lnTo>
                  <a:lnTo>
                    <a:pt x="1859864" y="21593"/>
                  </a:lnTo>
                  <a:lnTo>
                    <a:pt x="1861966" y="20307"/>
                  </a:lnTo>
                  <a:lnTo>
                    <a:pt x="1863024" y="19141"/>
                  </a:lnTo>
                  <a:lnTo>
                    <a:pt x="1866741" y="16633"/>
                  </a:lnTo>
                  <a:lnTo>
                    <a:pt x="1869923" y="14268"/>
                  </a:lnTo>
                  <a:lnTo>
                    <a:pt x="1871986" y="13180"/>
                  </a:lnTo>
                  <a:lnTo>
                    <a:pt x="1872806" y="12364"/>
                  </a:lnTo>
                  <a:lnTo>
                    <a:pt x="1876916" y="9964"/>
                  </a:lnTo>
                  <a:lnTo>
                    <a:pt x="1878531" y="9281"/>
                  </a:lnTo>
                  <a:lnTo>
                    <a:pt x="1879744" y="8500"/>
                  </a:lnTo>
                  <a:lnTo>
                    <a:pt x="1884207" y="6467"/>
                  </a:lnTo>
                  <a:lnTo>
                    <a:pt x="1885515" y="6182"/>
                  </a:lnTo>
                  <a:lnTo>
                    <a:pt x="1887333" y="5236"/>
                  </a:lnTo>
                  <a:lnTo>
                    <a:pt x="1890657" y="4123"/>
                  </a:lnTo>
                  <a:lnTo>
                    <a:pt x="1892258" y="3855"/>
                  </a:lnTo>
                  <a:lnTo>
                    <a:pt x="1893636" y="3281"/>
                  </a:lnTo>
                  <a:lnTo>
                    <a:pt x="1898535" y="2141"/>
                  </a:lnTo>
                  <a:lnTo>
                    <a:pt x="1899230" y="2063"/>
                  </a:lnTo>
                  <a:lnTo>
                    <a:pt x="1899610" y="1912"/>
                  </a:lnTo>
                  <a:lnTo>
                    <a:pt x="1903340" y="1161"/>
                  </a:lnTo>
                  <a:lnTo>
                    <a:pt x="1909470" y="540"/>
                  </a:lnTo>
                  <a:lnTo>
                    <a:pt x="1912842" y="540"/>
                  </a:lnTo>
                  <a:lnTo>
                    <a:pt x="1916114" y="337"/>
                  </a:lnTo>
                  <a:lnTo>
                    <a:pt x="1916136" y="337"/>
                  </a:lnTo>
                  <a:lnTo>
                    <a:pt x="1919822" y="78"/>
                  </a:lnTo>
                  <a:lnTo>
                    <a:pt x="1922041" y="0"/>
                  </a:lnTo>
                  <a:close/>
                  <a:moveTo>
                    <a:pt x="804488" y="149039"/>
                  </a:moveTo>
                  <a:lnTo>
                    <a:pt x="803149" y="149082"/>
                  </a:lnTo>
                  <a:lnTo>
                    <a:pt x="803089" y="149095"/>
                  </a:lnTo>
                  <a:lnTo>
                    <a:pt x="800192" y="149142"/>
                  </a:lnTo>
                  <a:lnTo>
                    <a:pt x="798180" y="149462"/>
                  </a:lnTo>
                  <a:lnTo>
                    <a:pt x="793151" y="149868"/>
                  </a:lnTo>
                  <a:lnTo>
                    <a:pt x="792387" y="149855"/>
                  </a:lnTo>
                  <a:lnTo>
                    <a:pt x="789218" y="149777"/>
                  </a:lnTo>
                  <a:lnTo>
                    <a:pt x="788498" y="150071"/>
                  </a:lnTo>
                  <a:lnTo>
                    <a:pt x="788221" y="150200"/>
                  </a:lnTo>
                  <a:lnTo>
                    <a:pt x="788066" y="150312"/>
                  </a:lnTo>
                  <a:lnTo>
                    <a:pt x="787626" y="150969"/>
                  </a:lnTo>
                  <a:lnTo>
                    <a:pt x="785346" y="153244"/>
                  </a:lnTo>
                  <a:lnTo>
                    <a:pt x="783149" y="155825"/>
                  </a:lnTo>
                  <a:lnTo>
                    <a:pt x="782160" y="157150"/>
                  </a:lnTo>
                  <a:lnTo>
                    <a:pt x="780533" y="160414"/>
                  </a:lnTo>
                  <a:lnTo>
                    <a:pt x="780533" y="160414"/>
                  </a:lnTo>
                  <a:lnTo>
                    <a:pt x="778802" y="163997"/>
                  </a:lnTo>
                  <a:lnTo>
                    <a:pt x="777394" y="168232"/>
                  </a:lnTo>
                  <a:lnTo>
                    <a:pt x="776881" y="169216"/>
                  </a:lnTo>
                  <a:lnTo>
                    <a:pt x="776725" y="169989"/>
                  </a:lnTo>
                  <a:lnTo>
                    <a:pt x="775301" y="173451"/>
                  </a:lnTo>
                  <a:lnTo>
                    <a:pt x="774800" y="175722"/>
                  </a:lnTo>
                  <a:lnTo>
                    <a:pt x="774498" y="180337"/>
                  </a:lnTo>
                  <a:lnTo>
                    <a:pt x="774118" y="187611"/>
                  </a:lnTo>
                  <a:lnTo>
                    <a:pt x="774044" y="187896"/>
                  </a:lnTo>
                  <a:lnTo>
                    <a:pt x="773945" y="189562"/>
                  </a:lnTo>
                  <a:lnTo>
                    <a:pt x="773500" y="193253"/>
                  </a:lnTo>
                  <a:lnTo>
                    <a:pt x="773919" y="197207"/>
                  </a:lnTo>
                  <a:lnTo>
                    <a:pt x="774006" y="198831"/>
                  </a:lnTo>
                  <a:lnTo>
                    <a:pt x="774062" y="199055"/>
                  </a:lnTo>
                  <a:lnTo>
                    <a:pt x="774450" y="207236"/>
                  </a:lnTo>
                  <a:lnTo>
                    <a:pt x="774454" y="207357"/>
                  </a:lnTo>
                  <a:lnTo>
                    <a:pt x="774454" y="207370"/>
                  </a:lnTo>
                  <a:lnTo>
                    <a:pt x="774757" y="213983"/>
                  </a:lnTo>
                  <a:lnTo>
                    <a:pt x="775896" y="220226"/>
                  </a:lnTo>
                  <a:lnTo>
                    <a:pt x="777614" y="228035"/>
                  </a:lnTo>
                  <a:lnTo>
                    <a:pt x="777632" y="228216"/>
                  </a:lnTo>
                  <a:lnTo>
                    <a:pt x="777662" y="228290"/>
                  </a:lnTo>
                  <a:lnTo>
                    <a:pt x="779570" y="237036"/>
                  </a:lnTo>
                  <a:lnTo>
                    <a:pt x="781495" y="244716"/>
                  </a:lnTo>
                  <a:lnTo>
                    <a:pt x="784090" y="252344"/>
                  </a:lnTo>
                  <a:lnTo>
                    <a:pt x="784189" y="252935"/>
                  </a:lnTo>
                  <a:lnTo>
                    <a:pt x="784440" y="253449"/>
                  </a:lnTo>
                  <a:lnTo>
                    <a:pt x="786948" y="261664"/>
                  </a:lnTo>
                  <a:lnTo>
                    <a:pt x="789896" y="269508"/>
                  </a:lnTo>
                  <a:lnTo>
                    <a:pt x="793393" y="277538"/>
                  </a:lnTo>
                  <a:lnTo>
                    <a:pt x="793531" y="278185"/>
                  </a:lnTo>
                  <a:lnTo>
                    <a:pt x="793976" y="278971"/>
                  </a:lnTo>
                  <a:lnTo>
                    <a:pt x="797369" y="287829"/>
                  </a:lnTo>
                  <a:lnTo>
                    <a:pt x="797373" y="287851"/>
                  </a:lnTo>
                  <a:lnTo>
                    <a:pt x="800930" y="296562"/>
                  </a:lnTo>
                  <a:lnTo>
                    <a:pt x="805157" y="304354"/>
                  </a:lnTo>
                  <a:lnTo>
                    <a:pt x="805342" y="305080"/>
                  </a:lnTo>
                  <a:lnTo>
                    <a:pt x="806119" y="306288"/>
                  </a:lnTo>
                  <a:lnTo>
                    <a:pt x="809538" y="313731"/>
                  </a:lnTo>
                  <a:lnTo>
                    <a:pt x="814132" y="320772"/>
                  </a:lnTo>
                  <a:lnTo>
                    <a:pt x="814175" y="320858"/>
                  </a:lnTo>
                  <a:lnTo>
                    <a:pt x="814201" y="320884"/>
                  </a:lnTo>
                  <a:lnTo>
                    <a:pt x="820024" y="329807"/>
                  </a:lnTo>
                  <a:lnTo>
                    <a:pt x="820655" y="331146"/>
                  </a:lnTo>
                  <a:lnTo>
                    <a:pt x="821134" y="331638"/>
                  </a:lnTo>
                  <a:lnTo>
                    <a:pt x="826021" y="340349"/>
                  </a:lnTo>
                  <a:lnTo>
                    <a:pt x="831080" y="347770"/>
                  </a:lnTo>
                  <a:lnTo>
                    <a:pt x="831292" y="348198"/>
                  </a:lnTo>
                  <a:lnTo>
                    <a:pt x="831486" y="348379"/>
                  </a:lnTo>
                  <a:lnTo>
                    <a:pt x="837309" y="357302"/>
                  </a:lnTo>
                  <a:lnTo>
                    <a:pt x="837823" y="358394"/>
                  </a:lnTo>
                  <a:lnTo>
                    <a:pt x="838579" y="359426"/>
                  </a:lnTo>
                  <a:lnTo>
                    <a:pt x="841760" y="365245"/>
                  </a:lnTo>
                  <a:lnTo>
                    <a:pt x="846725" y="370965"/>
                  </a:lnTo>
                  <a:lnTo>
                    <a:pt x="847955" y="373011"/>
                  </a:lnTo>
                  <a:lnTo>
                    <a:pt x="849052" y="374017"/>
                  </a:lnTo>
                  <a:lnTo>
                    <a:pt x="853636" y="380886"/>
                  </a:lnTo>
                  <a:lnTo>
                    <a:pt x="857945" y="386001"/>
                  </a:lnTo>
                  <a:lnTo>
                    <a:pt x="864869" y="392831"/>
                  </a:lnTo>
                  <a:lnTo>
                    <a:pt x="865452" y="393685"/>
                  </a:lnTo>
                  <a:lnTo>
                    <a:pt x="866220" y="394255"/>
                  </a:lnTo>
                  <a:lnTo>
                    <a:pt x="871586" y="400290"/>
                  </a:lnTo>
                  <a:lnTo>
                    <a:pt x="878096" y="406382"/>
                  </a:lnTo>
                  <a:lnTo>
                    <a:pt x="878105" y="406386"/>
                  </a:lnTo>
                  <a:lnTo>
                    <a:pt x="878109" y="406395"/>
                  </a:lnTo>
                  <a:lnTo>
                    <a:pt x="884412" y="412300"/>
                  </a:lnTo>
                  <a:lnTo>
                    <a:pt x="884619" y="412594"/>
                  </a:lnTo>
                  <a:lnTo>
                    <a:pt x="884938" y="412805"/>
                  </a:lnTo>
                  <a:lnTo>
                    <a:pt x="890214" y="418007"/>
                  </a:lnTo>
                  <a:lnTo>
                    <a:pt x="891988" y="419341"/>
                  </a:lnTo>
                  <a:lnTo>
                    <a:pt x="894134" y="416125"/>
                  </a:lnTo>
                  <a:lnTo>
                    <a:pt x="898360" y="409477"/>
                  </a:lnTo>
                  <a:lnTo>
                    <a:pt x="901930" y="401853"/>
                  </a:lnTo>
                  <a:lnTo>
                    <a:pt x="905233" y="393914"/>
                  </a:lnTo>
                  <a:lnTo>
                    <a:pt x="908496" y="384456"/>
                  </a:lnTo>
                  <a:lnTo>
                    <a:pt x="908833" y="383830"/>
                  </a:lnTo>
                  <a:lnTo>
                    <a:pt x="908932" y="383333"/>
                  </a:lnTo>
                  <a:lnTo>
                    <a:pt x="912071" y="375464"/>
                  </a:lnTo>
                  <a:lnTo>
                    <a:pt x="913923" y="367853"/>
                  </a:lnTo>
                  <a:lnTo>
                    <a:pt x="915269" y="358731"/>
                  </a:lnTo>
                  <a:lnTo>
                    <a:pt x="916508" y="349212"/>
                  </a:lnTo>
                  <a:lnTo>
                    <a:pt x="916854" y="338864"/>
                  </a:lnTo>
                  <a:lnTo>
                    <a:pt x="916953" y="338441"/>
                  </a:lnTo>
                  <a:lnTo>
                    <a:pt x="917212" y="335156"/>
                  </a:lnTo>
                  <a:lnTo>
                    <a:pt x="918676" y="325952"/>
                  </a:lnTo>
                  <a:lnTo>
                    <a:pt x="918542" y="317254"/>
                  </a:lnTo>
                  <a:lnTo>
                    <a:pt x="918542" y="317245"/>
                  </a:lnTo>
                  <a:lnTo>
                    <a:pt x="918339" y="305524"/>
                  </a:lnTo>
                  <a:lnTo>
                    <a:pt x="918339" y="305481"/>
                  </a:lnTo>
                  <a:lnTo>
                    <a:pt x="918339" y="305481"/>
                  </a:lnTo>
                  <a:lnTo>
                    <a:pt x="918153" y="294305"/>
                  </a:lnTo>
                  <a:lnTo>
                    <a:pt x="917273" y="283482"/>
                  </a:lnTo>
                  <a:lnTo>
                    <a:pt x="916232" y="273808"/>
                  </a:lnTo>
                  <a:lnTo>
                    <a:pt x="914454" y="263140"/>
                  </a:lnTo>
                  <a:lnTo>
                    <a:pt x="914389" y="262385"/>
                  </a:lnTo>
                  <a:lnTo>
                    <a:pt x="914294" y="262109"/>
                  </a:lnTo>
                  <a:lnTo>
                    <a:pt x="913038" y="253030"/>
                  </a:lnTo>
                  <a:lnTo>
                    <a:pt x="911212" y="245562"/>
                  </a:lnTo>
                  <a:lnTo>
                    <a:pt x="908069" y="237554"/>
                  </a:lnTo>
                  <a:lnTo>
                    <a:pt x="907900" y="236690"/>
                  </a:lnTo>
                  <a:lnTo>
                    <a:pt x="907421" y="235762"/>
                  </a:lnTo>
                  <a:lnTo>
                    <a:pt x="905142" y="228877"/>
                  </a:lnTo>
                  <a:lnTo>
                    <a:pt x="902245" y="222708"/>
                  </a:lnTo>
                  <a:lnTo>
                    <a:pt x="898589" y="215934"/>
                  </a:lnTo>
                  <a:lnTo>
                    <a:pt x="894716" y="209498"/>
                  </a:lnTo>
                  <a:lnTo>
                    <a:pt x="890615" y="204110"/>
                  </a:lnTo>
                  <a:lnTo>
                    <a:pt x="885193" y="198101"/>
                  </a:lnTo>
                  <a:lnTo>
                    <a:pt x="884744" y="197376"/>
                  </a:lnTo>
                  <a:lnTo>
                    <a:pt x="884205" y="196948"/>
                  </a:lnTo>
                  <a:lnTo>
                    <a:pt x="879646" y="191393"/>
                  </a:lnTo>
                  <a:lnTo>
                    <a:pt x="874811" y="187572"/>
                  </a:lnTo>
                  <a:lnTo>
                    <a:pt x="873442" y="185880"/>
                  </a:lnTo>
                  <a:lnTo>
                    <a:pt x="871396" y="184429"/>
                  </a:lnTo>
                  <a:lnTo>
                    <a:pt x="866622" y="179340"/>
                  </a:lnTo>
                  <a:lnTo>
                    <a:pt x="860910" y="174388"/>
                  </a:lnTo>
                  <a:lnTo>
                    <a:pt x="855985" y="170693"/>
                  </a:lnTo>
                  <a:lnTo>
                    <a:pt x="850597" y="166971"/>
                  </a:lnTo>
                  <a:lnTo>
                    <a:pt x="844596" y="163535"/>
                  </a:lnTo>
                  <a:lnTo>
                    <a:pt x="843340" y="162568"/>
                  </a:lnTo>
                  <a:lnTo>
                    <a:pt x="842244" y="162016"/>
                  </a:lnTo>
                  <a:lnTo>
                    <a:pt x="836057" y="157643"/>
                  </a:lnTo>
                  <a:lnTo>
                    <a:pt x="832889" y="155467"/>
                  </a:lnTo>
                  <a:lnTo>
                    <a:pt x="828632" y="153580"/>
                  </a:lnTo>
                  <a:lnTo>
                    <a:pt x="823767" y="151582"/>
                  </a:lnTo>
                  <a:lnTo>
                    <a:pt x="819830" y="150355"/>
                  </a:lnTo>
                  <a:lnTo>
                    <a:pt x="815889" y="149432"/>
                  </a:lnTo>
                  <a:lnTo>
                    <a:pt x="812137" y="148965"/>
                  </a:lnTo>
                  <a:lnTo>
                    <a:pt x="809128" y="148767"/>
                  </a:lnTo>
                  <a:close/>
                  <a:moveTo>
                    <a:pt x="501661" y="161692"/>
                  </a:moveTo>
                  <a:lnTo>
                    <a:pt x="497750" y="161903"/>
                  </a:lnTo>
                  <a:lnTo>
                    <a:pt x="496602" y="162067"/>
                  </a:lnTo>
                  <a:lnTo>
                    <a:pt x="495885" y="162344"/>
                  </a:lnTo>
                  <a:lnTo>
                    <a:pt x="492328" y="164204"/>
                  </a:lnTo>
                  <a:lnTo>
                    <a:pt x="490882" y="164563"/>
                  </a:lnTo>
                  <a:lnTo>
                    <a:pt x="489228" y="165422"/>
                  </a:lnTo>
                  <a:lnTo>
                    <a:pt x="488451" y="165901"/>
                  </a:lnTo>
                  <a:lnTo>
                    <a:pt x="487959" y="166510"/>
                  </a:lnTo>
                  <a:lnTo>
                    <a:pt x="487389" y="166963"/>
                  </a:lnTo>
                  <a:lnTo>
                    <a:pt x="487199" y="167373"/>
                  </a:lnTo>
                  <a:lnTo>
                    <a:pt x="484389" y="171664"/>
                  </a:lnTo>
                  <a:lnTo>
                    <a:pt x="483120" y="173663"/>
                  </a:lnTo>
                  <a:lnTo>
                    <a:pt x="482822" y="174384"/>
                  </a:lnTo>
                  <a:lnTo>
                    <a:pt x="482533" y="176115"/>
                  </a:lnTo>
                  <a:lnTo>
                    <a:pt x="481989" y="177626"/>
                  </a:lnTo>
                  <a:lnTo>
                    <a:pt x="481687" y="179616"/>
                  </a:lnTo>
                  <a:lnTo>
                    <a:pt x="480262" y="184209"/>
                  </a:lnTo>
                  <a:lnTo>
                    <a:pt x="479779" y="187550"/>
                  </a:lnTo>
                  <a:lnTo>
                    <a:pt x="479222" y="192593"/>
                  </a:lnTo>
                  <a:lnTo>
                    <a:pt x="479222" y="197341"/>
                  </a:lnTo>
                  <a:lnTo>
                    <a:pt x="479217" y="197622"/>
                  </a:lnTo>
                  <a:lnTo>
                    <a:pt x="479157" y="203579"/>
                  </a:lnTo>
                  <a:lnTo>
                    <a:pt x="479783" y="209826"/>
                  </a:lnTo>
                  <a:lnTo>
                    <a:pt x="479856" y="211233"/>
                  </a:lnTo>
                  <a:lnTo>
                    <a:pt x="479899" y="211419"/>
                  </a:lnTo>
                  <a:lnTo>
                    <a:pt x="480292" y="220001"/>
                  </a:lnTo>
                  <a:lnTo>
                    <a:pt x="480292" y="220057"/>
                  </a:lnTo>
                  <a:lnTo>
                    <a:pt x="480292" y="220061"/>
                  </a:lnTo>
                  <a:lnTo>
                    <a:pt x="480586" y="226511"/>
                  </a:lnTo>
                  <a:lnTo>
                    <a:pt x="482071" y="233617"/>
                  </a:lnTo>
                  <a:lnTo>
                    <a:pt x="482351" y="236263"/>
                  </a:lnTo>
                  <a:lnTo>
                    <a:pt x="482585" y="237101"/>
                  </a:lnTo>
                  <a:lnTo>
                    <a:pt x="483185" y="244318"/>
                  </a:lnTo>
                  <a:lnTo>
                    <a:pt x="484963" y="251407"/>
                  </a:lnTo>
                  <a:lnTo>
                    <a:pt x="484963" y="251407"/>
                  </a:lnTo>
                  <a:lnTo>
                    <a:pt x="487510" y="260481"/>
                  </a:lnTo>
                  <a:lnTo>
                    <a:pt x="487549" y="260762"/>
                  </a:lnTo>
                  <a:lnTo>
                    <a:pt x="487631" y="260939"/>
                  </a:lnTo>
                  <a:lnTo>
                    <a:pt x="490334" y="270958"/>
                  </a:lnTo>
                  <a:lnTo>
                    <a:pt x="490429" y="271654"/>
                  </a:lnTo>
                  <a:lnTo>
                    <a:pt x="490618" y="272111"/>
                  </a:lnTo>
                  <a:lnTo>
                    <a:pt x="492665" y="280939"/>
                  </a:lnTo>
                  <a:lnTo>
                    <a:pt x="495579" y="289353"/>
                  </a:lnTo>
                  <a:lnTo>
                    <a:pt x="499576" y="299502"/>
                  </a:lnTo>
                  <a:lnTo>
                    <a:pt x="499581" y="299528"/>
                  </a:lnTo>
                  <a:lnTo>
                    <a:pt x="503630" y="309246"/>
                  </a:lnTo>
                  <a:lnTo>
                    <a:pt x="503720" y="309708"/>
                  </a:lnTo>
                  <a:lnTo>
                    <a:pt x="504014" y="310226"/>
                  </a:lnTo>
                  <a:lnTo>
                    <a:pt x="507869" y="320370"/>
                  </a:lnTo>
                  <a:lnTo>
                    <a:pt x="512126" y="328871"/>
                  </a:lnTo>
                  <a:lnTo>
                    <a:pt x="517604" y="338726"/>
                  </a:lnTo>
                  <a:lnTo>
                    <a:pt x="517608" y="338739"/>
                  </a:lnTo>
                  <a:lnTo>
                    <a:pt x="523725" y="349441"/>
                  </a:lnTo>
                  <a:lnTo>
                    <a:pt x="523794" y="349691"/>
                  </a:lnTo>
                  <a:lnTo>
                    <a:pt x="523958" y="349860"/>
                  </a:lnTo>
                  <a:lnTo>
                    <a:pt x="529782" y="360328"/>
                  </a:lnTo>
                  <a:lnTo>
                    <a:pt x="529842" y="360566"/>
                  </a:lnTo>
                  <a:lnTo>
                    <a:pt x="529989" y="360721"/>
                  </a:lnTo>
                  <a:lnTo>
                    <a:pt x="534526" y="369083"/>
                  </a:lnTo>
                  <a:lnTo>
                    <a:pt x="540030" y="377341"/>
                  </a:lnTo>
                  <a:lnTo>
                    <a:pt x="540825" y="378990"/>
                  </a:lnTo>
                  <a:lnTo>
                    <a:pt x="541382" y="379573"/>
                  </a:lnTo>
                  <a:lnTo>
                    <a:pt x="545228" y="386666"/>
                  </a:lnTo>
                  <a:lnTo>
                    <a:pt x="550313" y="392805"/>
                  </a:lnTo>
                  <a:lnTo>
                    <a:pt x="556608" y="399841"/>
                  </a:lnTo>
                  <a:lnTo>
                    <a:pt x="556621" y="399859"/>
                  </a:lnTo>
                  <a:lnTo>
                    <a:pt x="556629" y="399867"/>
                  </a:lnTo>
                  <a:lnTo>
                    <a:pt x="563286" y="407305"/>
                  </a:lnTo>
                  <a:lnTo>
                    <a:pt x="563320" y="407362"/>
                  </a:lnTo>
                  <a:lnTo>
                    <a:pt x="563368" y="407396"/>
                  </a:lnTo>
                  <a:lnTo>
                    <a:pt x="564590" y="408773"/>
                  </a:lnTo>
                  <a:lnTo>
                    <a:pt x="564926" y="408048"/>
                  </a:lnTo>
                  <a:lnTo>
                    <a:pt x="567599" y="399846"/>
                  </a:lnTo>
                  <a:lnTo>
                    <a:pt x="570668" y="388945"/>
                  </a:lnTo>
                  <a:lnTo>
                    <a:pt x="573306" y="378330"/>
                  </a:lnTo>
                  <a:lnTo>
                    <a:pt x="575641" y="366394"/>
                  </a:lnTo>
                  <a:lnTo>
                    <a:pt x="577424" y="355675"/>
                  </a:lnTo>
                  <a:lnTo>
                    <a:pt x="578926" y="343639"/>
                  </a:lnTo>
                  <a:lnTo>
                    <a:pt x="579064" y="343211"/>
                  </a:lnTo>
                  <a:lnTo>
                    <a:pt x="579155" y="342188"/>
                  </a:lnTo>
                  <a:lnTo>
                    <a:pt x="581283" y="330459"/>
                  </a:lnTo>
                  <a:lnTo>
                    <a:pt x="582328" y="318933"/>
                  </a:lnTo>
                  <a:lnTo>
                    <a:pt x="583131" y="308387"/>
                  </a:lnTo>
                  <a:lnTo>
                    <a:pt x="583261" y="297529"/>
                  </a:lnTo>
                  <a:lnTo>
                    <a:pt x="583261" y="297525"/>
                  </a:lnTo>
                  <a:lnTo>
                    <a:pt x="583261" y="297512"/>
                  </a:lnTo>
                  <a:lnTo>
                    <a:pt x="583403" y="287087"/>
                  </a:lnTo>
                  <a:lnTo>
                    <a:pt x="582859" y="276959"/>
                  </a:lnTo>
                  <a:lnTo>
                    <a:pt x="581715" y="266037"/>
                  </a:lnTo>
                  <a:lnTo>
                    <a:pt x="580118" y="255042"/>
                  </a:lnTo>
                  <a:lnTo>
                    <a:pt x="580057" y="254235"/>
                  </a:lnTo>
                  <a:lnTo>
                    <a:pt x="579984" y="253988"/>
                  </a:lnTo>
                  <a:lnTo>
                    <a:pt x="578874" y="244189"/>
                  </a:lnTo>
                  <a:lnTo>
                    <a:pt x="576612" y="235339"/>
                  </a:lnTo>
                  <a:lnTo>
                    <a:pt x="574169" y="227426"/>
                  </a:lnTo>
                  <a:lnTo>
                    <a:pt x="570979" y="220105"/>
                  </a:lnTo>
                  <a:lnTo>
                    <a:pt x="570797" y="219246"/>
                  </a:lnTo>
                  <a:lnTo>
                    <a:pt x="570215" y="218175"/>
                  </a:lnTo>
                  <a:lnTo>
                    <a:pt x="567240" y="209934"/>
                  </a:lnTo>
                  <a:lnTo>
                    <a:pt x="565030" y="205518"/>
                  </a:lnTo>
                  <a:lnTo>
                    <a:pt x="561041" y="200471"/>
                  </a:lnTo>
                  <a:lnTo>
                    <a:pt x="560523" y="199530"/>
                  </a:lnTo>
                  <a:lnTo>
                    <a:pt x="560001" y="199068"/>
                  </a:lnTo>
                  <a:lnTo>
                    <a:pt x="555485" y="192623"/>
                  </a:lnTo>
                  <a:lnTo>
                    <a:pt x="550188" y="186704"/>
                  </a:lnTo>
                  <a:lnTo>
                    <a:pt x="545759" y="181977"/>
                  </a:lnTo>
                  <a:lnTo>
                    <a:pt x="542310" y="179102"/>
                  </a:lnTo>
                  <a:lnTo>
                    <a:pt x="536754" y="175554"/>
                  </a:lnTo>
                  <a:lnTo>
                    <a:pt x="536478" y="175256"/>
                  </a:lnTo>
                  <a:lnTo>
                    <a:pt x="535865" y="174949"/>
                  </a:lnTo>
                  <a:lnTo>
                    <a:pt x="529972" y="170827"/>
                  </a:lnTo>
                  <a:lnTo>
                    <a:pt x="526078" y="168603"/>
                  </a:lnTo>
                  <a:lnTo>
                    <a:pt x="520496" y="165884"/>
                  </a:lnTo>
                  <a:lnTo>
                    <a:pt x="514867" y="163324"/>
                  </a:lnTo>
                  <a:lnTo>
                    <a:pt x="512169" y="162175"/>
                  </a:lnTo>
                  <a:lnTo>
                    <a:pt x="510731" y="161977"/>
                  </a:lnTo>
                  <a:lnTo>
                    <a:pt x="505620" y="161692"/>
                  </a:lnTo>
                  <a:close/>
                  <a:moveTo>
                    <a:pt x="207465" y="141648"/>
                  </a:moveTo>
                  <a:lnTo>
                    <a:pt x="205397" y="141834"/>
                  </a:lnTo>
                  <a:lnTo>
                    <a:pt x="202340" y="142395"/>
                  </a:lnTo>
                  <a:lnTo>
                    <a:pt x="200337" y="142581"/>
                  </a:lnTo>
                  <a:lnTo>
                    <a:pt x="199767" y="142740"/>
                  </a:lnTo>
                  <a:lnTo>
                    <a:pt x="196081" y="143047"/>
                  </a:lnTo>
                  <a:lnTo>
                    <a:pt x="192541" y="143638"/>
                  </a:lnTo>
                  <a:lnTo>
                    <a:pt x="188431" y="143988"/>
                  </a:lnTo>
                  <a:lnTo>
                    <a:pt x="188397" y="144001"/>
                  </a:lnTo>
                  <a:lnTo>
                    <a:pt x="186199" y="144394"/>
                  </a:lnTo>
                  <a:lnTo>
                    <a:pt x="184114" y="145166"/>
                  </a:lnTo>
                  <a:lnTo>
                    <a:pt x="181174" y="145706"/>
                  </a:lnTo>
                  <a:lnTo>
                    <a:pt x="179650" y="146168"/>
                  </a:lnTo>
                  <a:lnTo>
                    <a:pt x="177729" y="146936"/>
                  </a:lnTo>
                  <a:lnTo>
                    <a:pt x="175040" y="148288"/>
                  </a:lnTo>
                  <a:lnTo>
                    <a:pt x="173041" y="149535"/>
                  </a:lnTo>
                  <a:lnTo>
                    <a:pt x="171224" y="150062"/>
                  </a:lnTo>
                  <a:lnTo>
                    <a:pt x="169816" y="151258"/>
                  </a:lnTo>
                  <a:lnTo>
                    <a:pt x="168884" y="151672"/>
                  </a:lnTo>
                  <a:lnTo>
                    <a:pt x="168090" y="152268"/>
                  </a:lnTo>
                  <a:lnTo>
                    <a:pt x="166544" y="153092"/>
                  </a:lnTo>
                  <a:lnTo>
                    <a:pt x="166475" y="153174"/>
                  </a:lnTo>
                  <a:lnTo>
                    <a:pt x="163328" y="155747"/>
                  </a:lnTo>
                  <a:lnTo>
                    <a:pt x="161075" y="158299"/>
                  </a:lnTo>
                  <a:lnTo>
                    <a:pt x="160617" y="158618"/>
                  </a:lnTo>
                  <a:lnTo>
                    <a:pt x="159697" y="160138"/>
                  </a:lnTo>
                  <a:lnTo>
                    <a:pt x="156926" y="163306"/>
                  </a:lnTo>
                  <a:lnTo>
                    <a:pt x="155583" y="164312"/>
                  </a:lnTo>
                  <a:lnTo>
                    <a:pt x="155355" y="164770"/>
                  </a:lnTo>
                  <a:lnTo>
                    <a:pt x="155342" y="164783"/>
                  </a:lnTo>
                  <a:lnTo>
                    <a:pt x="153891" y="167697"/>
                  </a:lnTo>
                  <a:lnTo>
                    <a:pt x="152363" y="170930"/>
                  </a:lnTo>
                  <a:lnTo>
                    <a:pt x="151655" y="171733"/>
                  </a:lnTo>
                  <a:lnTo>
                    <a:pt x="150761" y="173525"/>
                  </a:lnTo>
                  <a:lnTo>
                    <a:pt x="150740" y="173684"/>
                  </a:lnTo>
                  <a:lnTo>
                    <a:pt x="150109" y="176003"/>
                  </a:lnTo>
                  <a:lnTo>
                    <a:pt x="149915" y="177945"/>
                  </a:lnTo>
                  <a:lnTo>
                    <a:pt x="149803" y="178325"/>
                  </a:lnTo>
                  <a:lnTo>
                    <a:pt x="149708" y="179460"/>
                  </a:lnTo>
                  <a:lnTo>
                    <a:pt x="148901" y="184326"/>
                  </a:lnTo>
                  <a:lnTo>
                    <a:pt x="148870" y="184408"/>
                  </a:lnTo>
                  <a:lnTo>
                    <a:pt x="148862" y="184537"/>
                  </a:lnTo>
                  <a:lnTo>
                    <a:pt x="148150" y="188474"/>
                  </a:lnTo>
                  <a:lnTo>
                    <a:pt x="147947" y="189877"/>
                  </a:lnTo>
                  <a:lnTo>
                    <a:pt x="148210" y="191699"/>
                  </a:lnTo>
                  <a:lnTo>
                    <a:pt x="148478" y="195377"/>
                  </a:lnTo>
                  <a:lnTo>
                    <a:pt x="148478" y="198511"/>
                  </a:lnTo>
                  <a:lnTo>
                    <a:pt x="149419" y="202738"/>
                  </a:lnTo>
                  <a:lnTo>
                    <a:pt x="149777" y="205915"/>
                  </a:lnTo>
                  <a:lnTo>
                    <a:pt x="150001" y="206778"/>
                  </a:lnTo>
                  <a:lnTo>
                    <a:pt x="150312" y="211777"/>
                  </a:lnTo>
                  <a:lnTo>
                    <a:pt x="151150" y="216768"/>
                  </a:lnTo>
                  <a:lnTo>
                    <a:pt x="152868" y="223973"/>
                  </a:lnTo>
                  <a:lnTo>
                    <a:pt x="152872" y="224016"/>
                  </a:lnTo>
                  <a:lnTo>
                    <a:pt x="154763" y="231553"/>
                  </a:lnTo>
                  <a:lnTo>
                    <a:pt x="154780" y="231674"/>
                  </a:lnTo>
                  <a:lnTo>
                    <a:pt x="154802" y="231726"/>
                  </a:lnTo>
                  <a:lnTo>
                    <a:pt x="157120" y="240977"/>
                  </a:lnTo>
                  <a:lnTo>
                    <a:pt x="157176" y="241417"/>
                  </a:lnTo>
                  <a:lnTo>
                    <a:pt x="157284" y="241676"/>
                  </a:lnTo>
                  <a:lnTo>
                    <a:pt x="159214" y="250151"/>
                  </a:lnTo>
                  <a:lnTo>
                    <a:pt x="159240" y="250388"/>
                  </a:lnTo>
                  <a:lnTo>
                    <a:pt x="159287" y="250505"/>
                  </a:lnTo>
                  <a:lnTo>
                    <a:pt x="160712" y="256984"/>
                  </a:lnTo>
                  <a:lnTo>
                    <a:pt x="163712" y="264168"/>
                  </a:lnTo>
                  <a:lnTo>
                    <a:pt x="164144" y="266305"/>
                  </a:lnTo>
                  <a:lnTo>
                    <a:pt x="165210" y="269037"/>
                  </a:lnTo>
                  <a:lnTo>
                    <a:pt x="166760" y="276786"/>
                  </a:lnTo>
                  <a:lnTo>
                    <a:pt x="169864" y="284833"/>
                  </a:lnTo>
                  <a:lnTo>
                    <a:pt x="170140" y="286318"/>
                  </a:lnTo>
                  <a:lnTo>
                    <a:pt x="170839" y="287911"/>
                  </a:lnTo>
                  <a:lnTo>
                    <a:pt x="173434" y="298259"/>
                  </a:lnTo>
                  <a:lnTo>
                    <a:pt x="176223" y="307113"/>
                  </a:lnTo>
                  <a:lnTo>
                    <a:pt x="179426" y="315643"/>
                  </a:lnTo>
                  <a:lnTo>
                    <a:pt x="179473" y="315894"/>
                  </a:lnTo>
                  <a:lnTo>
                    <a:pt x="179599" y="316123"/>
                  </a:lnTo>
                  <a:lnTo>
                    <a:pt x="182728" y="324804"/>
                  </a:lnTo>
                  <a:lnTo>
                    <a:pt x="186419" y="332510"/>
                  </a:lnTo>
                  <a:lnTo>
                    <a:pt x="186562" y="333123"/>
                  </a:lnTo>
                  <a:lnTo>
                    <a:pt x="187071" y="333977"/>
                  </a:lnTo>
                  <a:lnTo>
                    <a:pt x="189933" y="340958"/>
                  </a:lnTo>
                  <a:lnTo>
                    <a:pt x="194030" y="347891"/>
                  </a:lnTo>
                  <a:lnTo>
                    <a:pt x="194155" y="348340"/>
                  </a:lnTo>
                  <a:lnTo>
                    <a:pt x="194479" y="348677"/>
                  </a:lnTo>
                  <a:lnTo>
                    <a:pt x="198731" y="356404"/>
                  </a:lnTo>
                  <a:lnTo>
                    <a:pt x="198930" y="357155"/>
                  </a:lnTo>
                  <a:lnTo>
                    <a:pt x="199388" y="357673"/>
                  </a:lnTo>
                  <a:lnTo>
                    <a:pt x="202263" y="363592"/>
                  </a:lnTo>
                  <a:lnTo>
                    <a:pt x="203605" y="360691"/>
                  </a:lnTo>
                  <a:lnTo>
                    <a:pt x="207490" y="350088"/>
                  </a:lnTo>
                  <a:lnTo>
                    <a:pt x="208354" y="348543"/>
                  </a:lnTo>
                  <a:lnTo>
                    <a:pt x="208565" y="347645"/>
                  </a:lnTo>
                  <a:lnTo>
                    <a:pt x="213703" y="337444"/>
                  </a:lnTo>
                  <a:lnTo>
                    <a:pt x="217355" y="327463"/>
                  </a:lnTo>
                  <a:lnTo>
                    <a:pt x="221102" y="316386"/>
                  </a:lnTo>
                  <a:lnTo>
                    <a:pt x="221378" y="315864"/>
                  </a:lnTo>
                  <a:lnTo>
                    <a:pt x="221460" y="315436"/>
                  </a:lnTo>
                  <a:lnTo>
                    <a:pt x="225423" y="305334"/>
                  </a:lnTo>
                  <a:lnTo>
                    <a:pt x="228592" y="294779"/>
                  </a:lnTo>
                  <a:lnTo>
                    <a:pt x="228790" y="294378"/>
                  </a:lnTo>
                  <a:lnTo>
                    <a:pt x="228851" y="294007"/>
                  </a:lnTo>
                  <a:lnTo>
                    <a:pt x="232835" y="282442"/>
                  </a:lnTo>
                  <a:lnTo>
                    <a:pt x="232857" y="282403"/>
                  </a:lnTo>
                  <a:lnTo>
                    <a:pt x="236457" y="272094"/>
                  </a:lnTo>
                  <a:lnTo>
                    <a:pt x="239047" y="262998"/>
                  </a:lnTo>
                  <a:lnTo>
                    <a:pt x="240809" y="253466"/>
                  </a:lnTo>
                  <a:lnTo>
                    <a:pt x="241340" y="252067"/>
                  </a:lnTo>
                  <a:lnTo>
                    <a:pt x="241607" y="250401"/>
                  </a:lnTo>
                  <a:lnTo>
                    <a:pt x="244612" y="241150"/>
                  </a:lnTo>
                  <a:lnTo>
                    <a:pt x="246179" y="233297"/>
                  </a:lnTo>
                  <a:lnTo>
                    <a:pt x="247513" y="224607"/>
                  </a:lnTo>
                  <a:lnTo>
                    <a:pt x="248230" y="215654"/>
                  </a:lnTo>
                  <a:lnTo>
                    <a:pt x="248368" y="215157"/>
                  </a:lnTo>
                  <a:lnTo>
                    <a:pt x="248519" y="213426"/>
                  </a:lnTo>
                  <a:lnTo>
                    <a:pt x="249646" y="206916"/>
                  </a:lnTo>
                  <a:lnTo>
                    <a:pt x="249646" y="191561"/>
                  </a:lnTo>
                  <a:lnTo>
                    <a:pt x="249572" y="183044"/>
                  </a:lnTo>
                  <a:lnTo>
                    <a:pt x="249572" y="182810"/>
                  </a:lnTo>
                  <a:lnTo>
                    <a:pt x="249572" y="178152"/>
                  </a:lnTo>
                  <a:lnTo>
                    <a:pt x="248640" y="173974"/>
                  </a:lnTo>
                  <a:lnTo>
                    <a:pt x="248415" y="171988"/>
                  </a:lnTo>
                  <a:lnTo>
                    <a:pt x="248165" y="171172"/>
                  </a:lnTo>
                  <a:lnTo>
                    <a:pt x="247379" y="164334"/>
                  </a:lnTo>
                  <a:lnTo>
                    <a:pt x="246339" y="158091"/>
                  </a:lnTo>
                  <a:lnTo>
                    <a:pt x="246136" y="155730"/>
                  </a:lnTo>
                  <a:lnTo>
                    <a:pt x="246011" y="155242"/>
                  </a:lnTo>
                  <a:lnTo>
                    <a:pt x="245998" y="154979"/>
                  </a:lnTo>
                  <a:lnTo>
                    <a:pt x="245743" y="154452"/>
                  </a:lnTo>
                  <a:lnTo>
                    <a:pt x="245130" y="153779"/>
                  </a:lnTo>
                  <a:lnTo>
                    <a:pt x="242954" y="149432"/>
                  </a:lnTo>
                  <a:lnTo>
                    <a:pt x="241966" y="147882"/>
                  </a:lnTo>
                  <a:lnTo>
                    <a:pt x="241875" y="147778"/>
                  </a:lnTo>
                  <a:lnTo>
                    <a:pt x="240230" y="147023"/>
                  </a:lnTo>
                  <a:lnTo>
                    <a:pt x="239583" y="146457"/>
                  </a:lnTo>
                  <a:lnTo>
                    <a:pt x="237377" y="145447"/>
                  </a:lnTo>
                  <a:lnTo>
                    <a:pt x="235464" y="144230"/>
                  </a:lnTo>
                  <a:lnTo>
                    <a:pt x="232978" y="143738"/>
                  </a:lnTo>
                  <a:lnTo>
                    <a:pt x="232326" y="143479"/>
                  </a:lnTo>
                  <a:lnTo>
                    <a:pt x="231428" y="143358"/>
                  </a:lnTo>
                  <a:lnTo>
                    <a:pt x="228091" y="142455"/>
                  </a:lnTo>
                  <a:lnTo>
                    <a:pt x="225604" y="141998"/>
                  </a:lnTo>
                  <a:lnTo>
                    <a:pt x="223381" y="141795"/>
                  </a:lnTo>
                  <a:lnTo>
                    <a:pt x="219833" y="141730"/>
                  </a:lnTo>
                  <a:lnTo>
                    <a:pt x="215740" y="141730"/>
                  </a:lnTo>
                  <a:lnTo>
                    <a:pt x="215248" y="141726"/>
                  </a:lnTo>
                  <a:lnTo>
                    <a:pt x="211169" y="141648"/>
                  </a:lnTo>
                  <a:close/>
                  <a:moveTo>
                    <a:pt x="1185740" y="131344"/>
                  </a:moveTo>
                  <a:lnTo>
                    <a:pt x="1185157" y="131348"/>
                  </a:lnTo>
                  <a:lnTo>
                    <a:pt x="1183659" y="131348"/>
                  </a:lnTo>
                  <a:lnTo>
                    <a:pt x="1183042" y="131473"/>
                  </a:lnTo>
                  <a:lnTo>
                    <a:pt x="1177227" y="132065"/>
                  </a:lnTo>
                  <a:lnTo>
                    <a:pt x="1176303" y="132436"/>
                  </a:lnTo>
                  <a:lnTo>
                    <a:pt x="1174132" y="133524"/>
                  </a:lnTo>
                  <a:lnTo>
                    <a:pt x="1173342" y="135186"/>
                  </a:lnTo>
                  <a:lnTo>
                    <a:pt x="1172289" y="137655"/>
                  </a:lnTo>
                  <a:lnTo>
                    <a:pt x="1172060" y="138574"/>
                  </a:lnTo>
                  <a:lnTo>
                    <a:pt x="1171840" y="142352"/>
                  </a:lnTo>
                  <a:lnTo>
                    <a:pt x="1171835" y="142356"/>
                  </a:lnTo>
                  <a:lnTo>
                    <a:pt x="1171835" y="142378"/>
                  </a:lnTo>
                  <a:lnTo>
                    <a:pt x="1171438" y="148754"/>
                  </a:lnTo>
                  <a:lnTo>
                    <a:pt x="1171399" y="148905"/>
                  </a:lnTo>
                  <a:lnTo>
                    <a:pt x="1171360" y="149695"/>
                  </a:lnTo>
                  <a:lnTo>
                    <a:pt x="1170911" y="154444"/>
                  </a:lnTo>
                  <a:lnTo>
                    <a:pt x="1171244" y="157086"/>
                  </a:lnTo>
                  <a:lnTo>
                    <a:pt x="1171507" y="161204"/>
                  </a:lnTo>
                  <a:lnTo>
                    <a:pt x="1171507" y="161204"/>
                  </a:lnTo>
                  <a:lnTo>
                    <a:pt x="1171503" y="161640"/>
                  </a:lnTo>
                  <a:lnTo>
                    <a:pt x="1171421" y="167550"/>
                  </a:lnTo>
                  <a:lnTo>
                    <a:pt x="1171835" y="172480"/>
                  </a:lnTo>
                  <a:lnTo>
                    <a:pt x="1172940" y="178001"/>
                  </a:lnTo>
                  <a:lnTo>
                    <a:pt x="1173091" y="179486"/>
                  </a:lnTo>
                  <a:lnTo>
                    <a:pt x="1173294" y="180104"/>
                  </a:lnTo>
                  <a:lnTo>
                    <a:pt x="1174391" y="188116"/>
                  </a:lnTo>
                  <a:lnTo>
                    <a:pt x="1175794" y="195809"/>
                  </a:lnTo>
                  <a:lnTo>
                    <a:pt x="1175837" y="196275"/>
                  </a:lnTo>
                  <a:lnTo>
                    <a:pt x="1175902" y="196461"/>
                  </a:lnTo>
                  <a:lnTo>
                    <a:pt x="1176895" y="202392"/>
                  </a:lnTo>
                  <a:lnTo>
                    <a:pt x="1179006" y="207547"/>
                  </a:lnTo>
                  <a:lnTo>
                    <a:pt x="1179632" y="210676"/>
                  </a:lnTo>
                  <a:lnTo>
                    <a:pt x="1181009" y="214531"/>
                  </a:lnTo>
                  <a:lnTo>
                    <a:pt x="1182213" y="221736"/>
                  </a:lnTo>
                  <a:lnTo>
                    <a:pt x="1184208" y="227983"/>
                  </a:lnTo>
                  <a:lnTo>
                    <a:pt x="1184294" y="228518"/>
                  </a:lnTo>
                  <a:lnTo>
                    <a:pt x="1184493" y="228941"/>
                  </a:lnTo>
                  <a:lnTo>
                    <a:pt x="1187186" y="238145"/>
                  </a:lnTo>
                  <a:lnTo>
                    <a:pt x="1187273" y="238724"/>
                  </a:lnTo>
                  <a:lnTo>
                    <a:pt x="1187458" y="239134"/>
                  </a:lnTo>
                  <a:lnTo>
                    <a:pt x="1189271" y="245968"/>
                  </a:lnTo>
                  <a:lnTo>
                    <a:pt x="1191935" y="252616"/>
                  </a:lnTo>
                  <a:lnTo>
                    <a:pt x="1191957" y="252737"/>
                  </a:lnTo>
                  <a:lnTo>
                    <a:pt x="1192008" y="252823"/>
                  </a:lnTo>
                  <a:lnTo>
                    <a:pt x="1195397" y="261284"/>
                  </a:lnTo>
                  <a:lnTo>
                    <a:pt x="1195669" y="262674"/>
                  </a:lnTo>
                  <a:lnTo>
                    <a:pt x="1196429" y="264246"/>
                  </a:lnTo>
                  <a:lnTo>
                    <a:pt x="1198536" y="271360"/>
                  </a:lnTo>
                  <a:lnTo>
                    <a:pt x="1201320" y="277598"/>
                  </a:lnTo>
                  <a:lnTo>
                    <a:pt x="1205179" y="285312"/>
                  </a:lnTo>
                  <a:lnTo>
                    <a:pt x="1205503" y="286664"/>
                  </a:lnTo>
                  <a:lnTo>
                    <a:pt x="1206716" y="288878"/>
                  </a:lnTo>
                  <a:lnTo>
                    <a:pt x="1209742" y="297270"/>
                  </a:lnTo>
                  <a:lnTo>
                    <a:pt x="1213278" y="304648"/>
                  </a:lnTo>
                  <a:lnTo>
                    <a:pt x="1213399" y="305166"/>
                  </a:lnTo>
                  <a:lnTo>
                    <a:pt x="1213826" y="305857"/>
                  </a:lnTo>
                  <a:lnTo>
                    <a:pt x="1217474" y="314227"/>
                  </a:lnTo>
                  <a:lnTo>
                    <a:pt x="1220984" y="321234"/>
                  </a:lnTo>
                  <a:lnTo>
                    <a:pt x="1224701" y="327653"/>
                  </a:lnTo>
                  <a:lnTo>
                    <a:pt x="1225012" y="328383"/>
                  </a:lnTo>
                  <a:lnTo>
                    <a:pt x="1225417" y="328957"/>
                  </a:lnTo>
                  <a:lnTo>
                    <a:pt x="1228646" y="335109"/>
                  </a:lnTo>
                  <a:lnTo>
                    <a:pt x="1232657" y="340544"/>
                  </a:lnTo>
                  <a:lnTo>
                    <a:pt x="1233162" y="341511"/>
                  </a:lnTo>
                  <a:lnTo>
                    <a:pt x="1233633" y="341947"/>
                  </a:lnTo>
                  <a:lnTo>
                    <a:pt x="1237833" y="348301"/>
                  </a:lnTo>
                  <a:lnTo>
                    <a:pt x="1242193" y="353512"/>
                  </a:lnTo>
                  <a:lnTo>
                    <a:pt x="1242210" y="353542"/>
                  </a:lnTo>
                  <a:lnTo>
                    <a:pt x="1242232" y="353559"/>
                  </a:lnTo>
                  <a:lnTo>
                    <a:pt x="1243950" y="355610"/>
                  </a:lnTo>
                  <a:lnTo>
                    <a:pt x="1246078" y="350313"/>
                  </a:lnTo>
                  <a:lnTo>
                    <a:pt x="1249968" y="339331"/>
                  </a:lnTo>
                  <a:lnTo>
                    <a:pt x="1253719" y="327299"/>
                  </a:lnTo>
                  <a:lnTo>
                    <a:pt x="1253819" y="327101"/>
                  </a:lnTo>
                  <a:lnTo>
                    <a:pt x="1253845" y="326945"/>
                  </a:lnTo>
                  <a:lnTo>
                    <a:pt x="1257708" y="315341"/>
                  </a:lnTo>
                  <a:lnTo>
                    <a:pt x="1260022" y="305395"/>
                  </a:lnTo>
                  <a:lnTo>
                    <a:pt x="1262297" y="293994"/>
                  </a:lnTo>
                  <a:lnTo>
                    <a:pt x="1263217" y="283840"/>
                  </a:lnTo>
                  <a:lnTo>
                    <a:pt x="1263355" y="283352"/>
                  </a:lnTo>
                  <a:lnTo>
                    <a:pt x="1263480" y="281768"/>
                  </a:lnTo>
                  <a:lnTo>
                    <a:pt x="1265030" y="272081"/>
                  </a:lnTo>
                  <a:lnTo>
                    <a:pt x="1265297" y="261660"/>
                  </a:lnTo>
                  <a:lnTo>
                    <a:pt x="1265315" y="261591"/>
                  </a:lnTo>
                  <a:lnTo>
                    <a:pt x="1265341" y="260680"/>
                  </a:lnTo>
                  <a:lnTo>
                    <a:pt x="1265880" y="251273"/>
                  </a:lnTo>
                  <a:lnTo>
                    <a:pt x="1265699" y="240753"/>
                  </a:lnTo>
                  <a:lnTo>
                    <a:pt x="1265699" y="240744"/>
                  </a:lnTo>
                  <a:lnTo>
                    <a:pt x="1265518" y="231009"/>
                  </a:lnTo>
                  <a:lnTo>
                    <a:pt x="1264654" y="221788"/>
                  </a:lnTo>
                  <a:lnTo>
                    <a:pt x="1264633" y="221309"/>
                  </a:lnTo>
                  <a:lnTo>
                    <a:pt x="1264607" y="221214"/>
                  </a:lnTo>
                  <a:lnTo>
                    <a:pt x="1264028" y="213996"/>
                  </a:lnTo>
                  <a:lnTo>
                    <a:pt x="1262327" y="206934"/>
                  </a:lnTo>
                  <a:lnTo>
                    <a:pt x="1262258" y="206342"/>
                  </a:lnTo>
                  <a:lnTo>
                    <a:pt x="1262120" y="206005"/>
                  </a:lnTo>
                  <a:lnTo>
                    <a:pt x="1260713" y="199556"/>
                  </a:lnTo>
                  <a:lnTo>
                    <a:pt x="1258257" y="193296"/>
                  </a:lnTo>
                  <a:lnTo>
                    <a:pt x="1255498" y="186873"/>
                  </a:lnTo>
                  <a:lnTo>
                    <a:pt x="1252161" y="180509"/>
                  </a:lnTo>
                  <a:lnTo>
                    <a:pt x="1247624" y="172843"/>
                  </a:lnTo>
                  <a:lnTo>
                    <a:pt x="1247524" y="172609"/>
                  </a:lnTo>
                  <a:lnTo>
                    <a:pt x="1247391" y="172437"/>
                  </a:lnTo>
                  <a:lnTo>
                    <a:pt x="1244619" y="167649"/>
                  </a:lnTo>
                  <a:lnTo>
                    <a:pt x="1242184" y="164826"/>
                  </a:lnTo>
                  <a:lnTo>
                    <a:pt x="1238377" y="161593"/>
                  </a:lnTo>
                  <a:lnTo>
                    <a:pt x="1236939" y="159715"/>
                  </a:lnTo>
                  <a:lnTo>
                    <a:pt x="1235001" y="158268"/>
                  </a:lnTo>
                  <a:lnTo>
                    <a:pt x="1232027" y="154893"/>
                  </a:lnTo>
                  <a:lnTo>
                    <a:pt x="1228655" y="152419"/>
                  </a:lnTo>
                  <a:lnTo>
                    <a:pt x="1228547" y="152285"/>
                  </a:lnTo>
                  <a:lnTo>
                    <a:pt x="1228336" y="152177"/>
                  </a:lnTo>
                  <a:lnTo>
                    <a:pt x="1223859" y="148780"/>
                  </a:lnTo>
                  <a:lnTo>
                    <a:pt x="1218545" y="145564"/>
                  </a:lnTo>
                  <a:lnTo>
                    <a:pt x="1218502" y="145520"/>
                  </a:lnTo>
                  <a:lnTo>
                    <a:pt x="1218433" y="145490"/>
                  </a:lnTo>
                  <a:lnTo>
                    <a:pt x="1213295" y="142317"/>
                  </a:lnTo>
                  <a:lnTo>
                    <a:pt x="1207316" y="139062"/>
                  </a:lnTo>
                  <a:lnTo>
                    <a:pt x="1207001" y="138829"/>
                  </a:lnTo>
                  <a:lnTo>
                    <a:pt x="1206673" y="138687"/>
                  </a:lnTo>
                  <a:lnTo>
                    <a:pt x="1203664" y="136938"/>
                  </a:lnTo>
                  <a:lnTo>
                    <a:pt x="1199788" y="135281"/>
                  </a:lnTo>
                  <a:lnTo>
                    <a:pt x="1199421" y="135052"/>
                  </a:lnTo>
                  <a:lnTo>
                    <a:pt x="1199187" y="135000"/>
                  </a:lnTo>
                  <a:lnTo>
                    <a:pt x="1196330" y="133688"/>
                  </a:lnTo>
                  <a:lnTo>
                    <a:pt x="1192993" y="132738"/>
                  </a:lnTo>
                  <a:lnTo>
                    <a:pt x="1192984" y="132734"/>
                  </a:lnTo>
                  <a:lnTo>
                    <a:pt x="1190575" y="132082"/>
                  </a:lnTo>
                  <a:lnTo>
                    <a:pt x="1187458" y="131521"/>
                  </a:lnTo>
                  <a:lnTo>
                    <a:pt x="1187432" y="131508"/>
                  </a:lnTo>
                  <a:lnTo>
                    <a:pt x="1186457" y="131331"/>
                  </a:lnTo>
                  <a:close/>
                  <a:moveTo>
                    <a:pt x="1587701" y="70133"/>
                  </a:moveTo>
                  <a:lnTo>
                    <a:pt x="1585944" y="70341"/>
                  </a:lnTo>
                  <a:lnTo>
                    <a:pt x="1585059" y="70643"/>
                  </a:lnTo>
                  <a:lnTo>
                    <a:pt x="1581027" y="71260"/>
                  </a:lnTo>
                  <a:lnTo>
                    <a:pt x="1576516" y="72175"/>
                  </a:lnTo>
                  <a:lnTo>
                    <a:pt x="1576464" y="72180"/>
                  </a:lnTo>
                  <a:lnTo>
                    <a:pt x="1572868" y="72957"/>
                  </a:lnTo>
                  <a:lnTo>
                    <a:pt x="1570748" y="73665"/>
                  </a:lnTo>
                  <a:lnTo>
                    <a:pt x="1567442" y="75322"/>
                  </a:lnTo>
                  <a:lnTo>
                    <a:pt x="1565857" y="75702"/>
                  </a:lnTo>
                  <a:lnTo>
                    <a:pt x="1563146" y="77110"/>
                  </a:lnTo>
                  <a:lnTo>
                    <a:pt x="1561704" y="77593"/>
                  </a:lnTo>
                  <a:lnTo>
                    <a:pt x="1558911" y="79272"/>
                  </a:lnTo>
                  <a:lnTo>
                    <a:pt x="1558803" y="79320"/>
                  </a:lnTo>
                  <a:lnTo>
                    <a:pt x="1558769" y="79350"/>
                  </a:lnTo>
                  <a:lnTo>
                    <a:pt x="1553770" y="82359"/>
                  </a:lnTo>
                  <a:lnTo>
                    <a:pt x="1551331" y="83421"/>
                  </a:lnTo>
                  <a:lnTo>
                    <a:pt x="1549557" y="84492"/>
                  </a:lnTo>
                  <a:lnTo>
                    <a:pt x="1549060" y="84703"/>
                  </a:lnTo>
                  <a:lnTo>
                    <a:pt x="1546267" y="87492"/>
                  </a:lnTo>
                  <a:lnTo>
                    <a:pt x="1545550" y="87975"/>
                  </a:lnTo>
                  <a:lnTo>
                    <a:pt x="1545075" y="88623"/>
                  </a:lnTo>
                  <a:lnTo>
                    <a:pt x="1541233" y="92081"/>
                  </a:lnTo>
                  <a:lnTo>
                    <a:pt x="1540556" y="92702"/>
                  </a:lnTo>
                  <a:lnTo>
                    <a:pt x="1540219" y="93324"/>
                  </a:lnTo>
                  <a:lnTo>
                    <a:pt x="1540197" y="93354"/>
                  </a:lnTo>
                  <a:lnTo>
                    <a:pt x="1537715" y="97978"/>
                  </a:lnTo>
                  <a:lnTo>
                    <a:pt x="1536234" y="100944"/>
                  </a:lnTo>
                  <a:lnTo>
                    <a:pt x="1535414" y="103421"/>
                  </a:lnTo>
                  <a:lnTo>
                    <a:pt x="1534132" y="108882"/>
                  </a:lnTo>
                  <a:lnTo>
                    <a:pt x="1533156" y="111162"/>
                  </a:lnTo>
                  <a:lnTo>
                    <a:pt x="1532789" y="113074"/>
                  </a:lnTo>
                  <a:lnTo>
                    <a:pt x="1531041" y="117477"/>
                  </a:lnTo>
                  <a:lnTo>
                    <a:pt x="1530121" y="121095"/>
                  </a:lnTo>
                  <a:lnTo>
                    <a:pt x="1529163" y="126509"/>
                  </a:lnTo>
                  <a:lnTo>
                    <a:pt x="1528580" y="131456"/>
                  </a:lnTo>
                  <a:lnTo>
                    <a:pt x="1528641" y="137698"/>
                  </a:lnTo>
                  <a:lnTo>
                    <a:pt x="1528645" y="138031"/>
                  </a:lnTo>
                  <a:lnTo>
                    <a:pt x="1528421" y="141722"/>
                  </a:lnTo>
                  <a:lnTo>
                    <a:pt x="1527631" y="148305"/>
                  </a:lnTo>
                  <a:lnTo>
                    <a:pt x="1527730" y="154802"/>
                  </a:lnTo>
                  <a:lnTo>
                    <a:pt x="1527734" y="155311"/>
                  </a:lnTo>
                  <a:lnTo>
                    <a:pt x="1527721" y="156209"/>
                  </a:lnTo>
                  <a:lnTo>
                    <a:pt x="1527488" y="164412"/>
                  </a:lnTo>
                  <a:lnTo>
                    <a:pt x="1527488" y="171491"/>
                  </a:lnTo>
                  <a:lnTo>
                    <a:pt x="1527846" y="179357"/>
                  </a:lnTo>
                  <a:lnTo>
                    <a:pt x="1527881" y="180846"/>
                  </a:lnTo>
                  <a:lnTo>
                    <a:pt x="1527881" y="187360"/>
                  </a:lnTo>
                  <a:lnTo>
                    <a:pt x="1528753" y="193741"/>
                  </a:lnTo>
                  <a:lnTo>
                    <a:pt x="1528848" y="195088"/>
                  </a:lnTo>
                  <a:lnTo>
                    <a:pt x="1528939" y="195420"/>
                  </a:lnTo>
                  <a:lnTo>
                    <a:pt x="1529664" y="203722"/>
                  </a:lnTo>
                  <a:lnTo>
                    <a:pt x="1530709" y="211363"/>
                  </a:lnTo>
                  <a:lnTo>
                    <a:pt x="1531879" y="218645"/>
                  </a:lnTo>
                  <a:lnTo>
                    <a:pt x="1533575" y="224283"/>
                  </a:lnTo>
                  <a:lnTo>
                    <a:pt x="1533864" y="226235"/>
                  </a:lnTo>
                  <a:lnTo>
                    <a:pt x="1534400" y="227633"/>
                  </a:lnTo>
                  <a:lnTo>
                    <a:pt x="1535539" y="233612"/>
                  </a:lnTo>
                  <a:lnTo>
                    <a:pt x="1537447" y="239047"/>
                  </a:lnTo>
                  <a:lnTo>
                    <a:pt x="1537547" y="239609"/>
                  </a:lnTo>
                  <a:lnTo>
                    <a:pt x="1537801" y="240114"/>
                  </a:lnTo>
                  <a:lnTo>
                    <a:pt x="1540487" y="248532"/>
                  </a:lnTo>
                  <a:lnTo>
                    <a:pt x="1540702" y="249892"/>
                  </a:lnTo>
                  <a:lnTo>
                    <a:pt x="1541173" y="250988"/>
                  </a:lnTo>
                  <a:lnTo>
                    <a:pt x="1542546" y="256743"/>
                  </a:lnTo>
                  <a:lnTo>
                    <a:pt x="1543931" y="260028"/>
                  </a:lnTo>
                  <a:lnTo>
                    <a:pt x="1547165" y="265601"/>
                  </a:lnTo>
                  <a:lnTo>
                    <a:pt x="1547886" y="267311"/>
                  </a:lnTo>
                  <a:lnTo>
                    <a:pt x="1548697" y="268580"/>
                  </a:lnTo>
                  <a:lnTo>
                    <a:pt x="1551603" y="275025"/>
                  </a:lnTo>
                  <a:lnTo>
                    <a:pt x="1555022" y="280922"/>
                  </a:lnTo>
                  <a:lnTo>
                    <a:pt x="1555095" y="281099"/>
                  </a:lnTo>
                  <a:lnTo>
                    <a:pt x="1555186" y="281220"/>
                  </a:lnTo>
                  <a:lnTo>
                    <a:pt x="1559822" y="289319"/>
                  </a:lnTo>
                  <a:lnTo>
                    <a:pt x="1559965" y="289664"/>
                  </a:lnTo>
                  <a:lnTo>
                    <a:pt x="1560150" y="289914"/>
                  </a:lnTo>
                  <a:lnTo>
                    <a:pt x="1563859" y="296644"/>
                  </a:lnTo>
                  <a:lnTo>
                    <a:pt x="1568137" y="303059"/>
                  </a:lnTo>
                  <a:lnTo>
                    <a:pt x="1573425" y="310109"/>
                  </a:lnTo>
                  <a:lnTo>
                    <a:pt x="1574215" y="311590"/>
                  </a:lnTo>
                  <a:lnTo>
                    <a:pt x="1575614" y="313429"/>
                  </a:lnTo>
                  <a:lnTo>
                    <a:pt x="1580121" y="321307"/>
                  </a:lnTo>
                  <a:lnTo>
                    <a:pt x="1583686" y="327062"/>
                  </a:lnTo>
                  <a:lnTo>
                    <a:pt x="1585448" y="329155"/>
                  </a:lnTo>
                  <a:lnTo>
                    <a:pt x="1586842" y="327118"/>
                  </a:lnTo>
                  <a:lnTo>
                    <a:pt x="1587425" y="326600"/>
                  </a:lnTo>
                  <a:lnTo>
                    <a:pt x="1588008" y="325546"/>
                  </a:lnTo>
                  <a:lnTo>
                    <a:pt x="1596374" y="314892"/>
                  </a:lnTo>
                  <a:lnTo>
                    <a:pt x="1602327" y="306837"/>
                  </a:lnTo>
                  <a:lnTo>
                    <a:pt x="1607667" y="297154"/>
                  </a:lnTo>
                  <a:lnTo>
                    <a:pt x="1608379" y="296195"/>
                  </a:lnTo>
                  <a:lnTo>
                    <a:pt x="1608824" y="295254"/>
                  </a:lnTo>
                  <a:lnTo>
                    <a:pt x="1615576" y="284920"/>
                  </a:lnTo>
                  <a:lnTo>
                    <a:pt x="1615576" y="284920"/>
                  </a:lnTo>
                  <a:lnTo>
                    <a:pt x="1621071" y="276329"/>
                  </a:lnTo>
                  <a:lnTo>
                    <a:pt x="1626912" y="265726"/>
                  </a:lnTo>
                  <a:lnTo>
                    <a:pt x="1626912" y="265726"/>
                  </a:lnTo>
                  <a:lnTo>
                    <a:pt x="1631264" y="257597"/>
                  </a:lnTo>
                  <a:lnTo>
                    <a:pt x="1633919" y="249693"/>
                  </a:lnTo>
                  <a:lnTo>
                    <a:pt x="1635166" y="247332"/>
                  </a:lnTo>
                  <a:lnTo>
                    <a:pt x="1635490" y="245946"/>
                  </a:lnTo>
                  <a:lnTo>
                    <a:pt x="1639746" y="237308"/>
                  </a:lnTo>
                  <a:lnTo>
                    <a:pt x="1641680" y="230850"/>
                  </a:lnTo>
                  <a:lnTo>
                    <a:pt x="1643597" y="221883"/>
                  </a:lnTo>
                  <a:lnTo>
                    <a:pt x="1645056" y="212926"/>
                  </a:lnTo>
                  <a:lnTo>
                    <a:pt x="1646123" y="204827"/>
                  </a:lnTo>
                  <a:lnTo>
                    <a:pt x="1646701" y="197928"/>
                  </a:lnTo>
                  <a:lnTo>
                    <a:pt x="1646097" y="189523"/>
                  </a:lnTo>
                  <a:lnTo>
                    <a:pt x="1646097" y="189497"/>
                  </a:lnTo>
                  <a:lnTo>
                    <a:pt x="1645419" y="181023"/>
                  </a:lnTo>
                  <a:lnTo>
                    <a:pt x="1644098" y="172476"/>
                  </a:lnTo>
                  <a:lnTo>
                    <a:pt x="1642302" y="163151"/>
                  </a:lnTo>
                  <a:lnTo>
                    <a:pt x="1642293" y="163091"/>
                  </a:lnTo>
                  <a:lnTo>
                    <a:pt x="1640657" y="154918"/>
                  </a:lnTo>
                  <a:lnTo>
                    <a:pt x="1638080" y="146569"/>
                  </a:lnTo>
                  <a:lnTo>
                    <a:pt x="1635166" y="138087"/>
                  </a:lnTo>
                  <a:lnTo>
                    <a:pt x="1635084" y="137629"/>
                  </a:lnTo>
                  <a:lnTo>
                    <a:pt x="1634886" y="137236"/>
                  </a:lnTo>
                  <a:lnTo>
                    <a:pt x="1631807" y="127644"/>
                  </a:lnTo>
                  <a:lnTo>
                    <a:pt x="1631803" y="127592"/>
                  </a:lnTo>
                  <a:lnTo>
                    <a:pt x="1629118" y="119563"/>
                  </a:lnTo>
                  <a:lnTo>
                    <a:pt x="1626463" y="113385"/>
                  </a:lnTo>
                  <a:lnTo>
                    <a:pt x="1622699" y="105865"/>
                  </a:lnTo>
                  <a:lnTo>
                    <a:pt x="1622388" y="104561"/>
                  </a:lnTo>
                  <a:lnTo>
                    <a:pt x="1621214" y="102459"/>
                  </a:lnTo>
                  <a:lnTo>
                    <a:pt x="1619720" y="98427"/>
                  </a:lnTo>
                  <a:lnTo>
                    <a:pt x="1616979" y="94706"/>
                  </a:lnTo>
                  <a:lnTo>
                    <a:pt x="1616366" y="93536"/>
                  </a:lnTo>
                  <a:lnTo>
                    <a:pt x="1615809" y="93018"/>
                  </a:lnTo>
                  <a:lnTo>
                    <a:pt x="1611971" y="87090"/>
                  </a:lnTo>
                  <a:lnTo>
                    <a:pt x="1608293" y="82078"/>
                  </a:lnTo>
                  <a:lnTo>
                    <a:pt x="1608263" y="82018"/>
                  </a:lnTo>
                  <a:lnTo>
                    <a:pt x="1608233" y="81992"/>
                  </a:lnTo>
                  <a:lnTo>
                    <a:pt x="1606424" y="79527"/>
                  </a:lnTo>
                  <a:lnTo>
                    <a:pt x="1603790" y="77420"/>
                  </a:lnTo>
                  <a:lnTo>
                    <a:pt x="1603065" y="76518"/>
                  </a:lnTo>
                  <a:lnTo>
                    <a:pt x="1601869" y="75745"/>
                  </a:lnTo>
                  <a:lnTo>
                    <a:pt x="1599456" y="73466"/>
                  </a:lnTo>
                  <a:lnTo>
                    <a:pt x="1598243" y="72637"/>
                  </a:lnTo>
                  <a:lnTo>
                    <a:pt x="1596771" y="71847"/>
                  </a:lnTo>
                  <a:lnTo>
                    <a:pt x="1595804" y="71506"/>
                  </a:lnTo>
                  <a:lnTo>
                    <a:pt x="1592402" y="70660"/>
                  </a:lnTo>
                  <a:lnTo>
                    <a:pt x="1590917" y="70004"/>
                  </a:lnTo>
                  <a:lnTo>
                    <a:pt x="1590913" y="70004"/>
                  </a:lnTo>
                  <a:lnTo>
                    <a:pt x="1590369" y="70000"/>
                  </a:lnTo>
                  <a:lnTo>
                    <a:pt x="1588422" y="69965"/>
                  </a:lnTo>
                  <a:close/>
                  <a:moveTo>
                    <a:pt x="1912488" y="61050"/>
                  </a:moveTo>
                  <a:lnTo>
                    <a:pt x="1911763" y="61197"/>
                  </a:lnTo>
                  <a:lnTo>
                    <a:pt x="1908624" y="61927"/>
                  </a:lnTo>
                  <a:lnTo>
                    <a:pt x="1906940" y="62492"/>
                  </a:lnTo>
                  <a:lnTo>
                    <a:pt x="1904385" y="63468"/>
                  </a:lnTo>
                  <a:lnTo>
                    <a:pt x="1902943" y="64206"/>
                  </a:lnTo>
                  <a:lnTo>
                    <a:pt x="1900456" y="65847"/>
                  </a:lnTo>
                  <a:lnTo>
                    <a:pt x="1899615" y="66248"/>
                  </a:lnTo>
                  <a:lnTo>
                    <a:pt x="1899282" y="66585"/>
                  </a:lnTo>
                  <a:lnTo>
                    <a:pt x="1897262" y="67798"/>
                  </a:lnTo>
                  <a:lnTo>
                    <a:pt x="1895915" y="68998"/>
                  </a:lnTo>
                  <a:lnTo>
                    <a:pt x="1891758" y="72775"/>
                  </a:lnTo>
                  <a:lnTo>
                    <a:pt x="1890842" y="73350"/>
                  </a:lnTo>
                  <a:lnTo>
                    <a:pt x="1890312" y="74014"/>
                  </a:lnTo>
                  <a:lnTo>
                    <a:pt x="1889776" y="74437"/>
                  </a:lnTo>
                  <a:lnTo>
                    <a:pt x="1888645" y="76073"/>
                  </a:lnTo>
                  <a:lnTo>
                    <a:pt x="1887527" y="77066"/>
                  </a:lnTo>
                  <a:lnTo>
                    <a:pt x="1886366" y="78940"/>
                  </a:lnTo>
                  <a:lnTo>
                    <a:pt x="1884971" y="80494"/>
                  </a:lnTo>
                  <a:lnTo>
                    <a:pt x="1883361" y="83309"/>
                  </a:lnTo>
                  <a:lnTo>
                    <a:pt x="1880296" y="88865"/>
                  </a:lnTo>
                  <a:lnTo>
                    <a:pt x="1879770" y="89404"/>
                  </a:lnTo>
                  <a:lnTo>
                    <a:pt x="1879100" y="90812"/>
                  </a:lnTo>
                  <a:lnTo>
                    <a:pt x="1876782" y="94287"/>
                  </a:lnTo>
                  <a:lnTo>
                    <a:pt x="1874028" y="99502"/>
                  </a:lnTo>
                  <a:lnTo>
                    <a:pt x="1871662" y="104242"/>
                  </a:lnTo>
                  <a:lnTo>
                    <a:pt x="1870130" y="107574"/>
                  </a:lnTo>
                  <a:lnTo>
                    <a:pt x="1868174" y="113126"/>
                  </a:lnTo>
                  <a:lnTo>
                    <a:pt x="1866771" y="115703"/>
                  </a:lnTo>
                  <a:lnTo>
                    <a:pt x="1866447" y="116994"/>
                  </a:lnTo>
                  <a:lnTo>
                    <a:pt x="1864060" y="121475"/>
                  </a:lnTo>
                  <a:lnTo>
                    <a:pt x="1862968" y="124221"/>
                  </a:lnTo>
                  <a:lnTo>
                    <a:pt x="1861811" y="128576"/>
                  </a:lnTo>
                  <a:lnTo>
                    <a:pt x="1861314" y="129660"/>
                  </a:lnTo>
                  <a:lnTo>
                    <a:pt x="1861133" y="130700"/>
                  </a:lnTo>
                  <a:lnTo>
                    <a:pt x="1859648" y="134871"/>
                  </a:lnTo>
                  <a:lnTo>
                    <a:pt x="1858591" y="139131"/>
                  </a:lnTo>
                  <a:lnTo>
                    <a:pt x="1857144" y="146380"/>
                  </a:lnTo>
                  <a:lnTo>
                    <a:pt x="1857131" y="146405"/>
                  </a:lnTo>
                  <a:lnTo>
                    <a:pt x="1856069" y="151750"/>
                  </a:lnTo>
                  <a:lnTo>
                    <a:pt x="1855241" y="156745"/>
                  </a:lnTo>
                  <a:lnTo>
                    <a:pt x="1854938" y="161567"/>
                  </a:lnTo>
                  <a:lnTo>
                    <a:pt x="1854852" y="161908"/>
                  </a:lnTo>
                  <a:lnTo>
                    <a:pt x="1854740" y="163544"/>
                  </a:lnTo>
                  <a:lnTo>
                    <a:pt x="1854217" y="167507"/>
                  </a:lnTo>
                  <a:lnTo>
                    <a:pt x="1854217" y="184308"/>
                  </a:lnTo>
                  <a:lnTo>
                    <a:pt x="1854809" y="189618"/>
                  </a:lnTo>
                  <a:lnTo>
                    <a:pt x="1854977" y="192623"/>
                  </a:lnTo>
                  <a:lnTo>
                    <a:pt x="1854999" y="192722"/>
                  </a:lnTo>
                  <a:lnTo>
                    <a:pt x="1855059" y="198766"/>
                  </a:lnTo>
                  <a:lnTo>
                    <a:pt x="1855331" y="203873"/>
                  </a:lnTo>
                  <a:lnTo>
                    <a:pt x="1856061" y="208147"/>
                  </a:lnTo>
                  <a:lnTo>
                    <a:pt x="1857559" y="213521"/>
                  </a:lnTo>
                  <a:lnTo>
                    <a:pt x="1857874" y="215766"/>
                  </a:lnTo>
                  <a:lnTo>
                    <a:pt x="1858344" y="217130"/>
                  </a:lnTo>
                  <a:lnTo>
                    <a:pt x="1859104" y="222004"/>
                  </a:lnTo>
                  <a:lnTo>
                    <a:pt x="1860913" y="226515"/>
                  </a:lnTo>
                  <a:lnTo>
                    <a:pt x="1861310" y="228540"/>
                  </a:lnTo>
                  <a:lnTo>
                    <a:pt x="1862307" y="230884"/>
                  </a:lnTo>
                  <a:lnTo>
                    <a:pt x="1863153" y="234424"/>
                  </a:lnTo>
                  <a:lnTo>
                    <a:pt x="1865031" y="238085"/>
                  </a:lnTo>
                  <a:lnTo>
                    <a:pt x="1865424" y="239686"/>
                  </a:lnTo>
                  <a:lnTo>
                    <a:pt x="1866940" y="242648"/>
                  </a:lnTo>
                  <a:lnTo>
                    <a:pt x="1868636" y="247850"/>
                  </a:lnTo>
                  <a:lnTo>
                    <a:pt x="1871058" y="252581"/>
                  </a:lnTo>
                  <a:lnTo>
                    <a:pt x="1871170" y="253047"/>
                  </a:lnTo>
                  <a:lnTo>
                    <a:pt x="1871606" y="253717"/>
                  </a:lnTo>
                  <a:lnTo>
                    <a:pt x="1873113" y="256928"/>
                  </a:lnTo>
                  <a:lnTo>
                    <a:pt x="1875608" y="260334"/>
                  </a:lnTo>
                  <a:lnTo>
                    <a:pt x="1876804" y="262627"/>
                  </a:lnTo>
                  <a:lnTo>
                    <a:pt x="1878638" y="265411"/>
                  </a:lnTo>
                  <a:lnTo>
                    <a:pt x="1880547" y="269460"/>
                  </a:lnTo>
                  <a:lnTo>
                    <a:pt x="1882778" y="272504"/>
                  </a:lnTo>
                  <a:lnTo>
                    <a:pt x="1887031" y="277814"/>
                  </a:lnTo>
                  <a:lnTo>
                    <a:pt x="1887713" y="279031"/>
                  </a:lnTo>
                  <a:lnTo>
                    <a:pt x="1888378" y="279627"/>
                  </a:lnTo>
                  <a:lnTo>
                    <a:pt x="1891676" y="284419"/>
                  </a:lnTo>
                  <a:lnTo>
                    <a:pt x="1896079" y="289409"/>
                  </a:lnTo>
                  <a:lnTo>
                    <a:pt x="1900983" y="294667"/>
                  </a:lnTo>
                  <a:lnTo>
                    <a:pt x="1906332" y="300072"/>
                  </a:lnTo>
                  <a:lnTo>
                    <a:pt x="1906625" y="300504"/>
                  </a:lnTo>
                  <a:lnTo>
                    <a:pt x="1907023" y="300789"/>
                  </a:lnTo>
                  <a:lnTo>
                    <a:pt x="1911262" y="305365"/>
                  </a:lnTo>
                  <a:lnTo>
                    <a:pt x="1916593" y="310053"/>
                  </a:lnTo>
                  <a:lnTo>
                    <a:pt x="1916593" y="310053"/>
                  </a:lnTo>
                  <a:lnTo>
                    <a:pt x="1922646" y="315380"/>
                  </a:lnTo>
                  <a:lnTo>
                    <a:pt x="1928970" y="320591"/>
                  </a:lnTo>
                  <a:lnTo>
                    <a:pt x="1929173" y="320845"/>
                  </a:lnTo>
                  <a:lnTo>
                    <a:pt x="1929518" y="321053"/>
                  </a:lnTo>
                  <a:lnTo>
                    <a:pt x="1934582" y="325439"/>
                  </a:lnTo>
                  <a:lnTo>
                    <a:pt x="1938731" y="328551"/>
                  </a:lnTo>
                  <a:lnTo>
                    <a:pt x="1941999" y="322861"/>
                  </a:lnTo>
                  <a:lnTo>
                    <a:pt x="1945439" y="313942"/>
                  </a:lnTo>
                  <a:lnTo>
                    <a:pt x="1945763" y="313381"/>
                  </a:lnTo>
                  <a:lnTo>
                    <a:pt x="1945845" y="312975"/>
                  </a:lnTo>
                  <a:lnTo>
                    <a:pt x="1949829" y="303750"/>
                  </a:lnTo>
                  <a:lnTo>
                    <a:pt x="1952208" y="297396"/>
                  </a:lnTo>
                  <a:lnTo>
                    <a:pt x="1954099" y="288550"/>
                  </a:lnTo>
                  <a:lnTo>
                    <a:pt x="1954544" y="287458"/>
                  </a:lnTo>
                  <a:lnTo>
                    <a:pt x="1954742" y="286124"/>
                  </a:lnTo>
                  <a:lnTo>
                    <a:pt x="1956771" y="279441"/>
                  </a:lnTo>
                  <a:lnTo>
                    <a:pt x="1957833" y="271977"/>
                  </a:lnTo>
                  <a:lnTo>
                    <a:pt x="1958541" y="262402"/>
                  </a:lnTo>
                  <a:lnTo>
                    <a:pt x="1958628" y="262087"/>
                  </a:lnTo>
                  <a:lnTo>
                    <a:pt x="1958714" y="260749"/>
                  </a:lnTo>
                  <a:lnTo>
                    <a:pt x="1959728" y="252888"/>
                  </a:lnTo>
                  <a:lnTo>
                    <a:pt x="1959784" y="243490"/>
                  </a:lnTo>
                  <a:lnTo>
                    <a:pt x="1959784" y="243490"/>
                  </a:lnTo>
                  <a:lnTo>
                    <a:pt x="1959849" y="232801"/>
                  </a:lnTo>
                  <a:lnTo>
                    <a:pt x="1959495" y="223252"/>
                  </a:lnTo>
                  <a:lnTo>
                    <a:pt x="1958804" y="211950"/>
                  </a:lnTo>
                  <a:lnTo>
                    <a:pt x="1958804" y="211924"/>
                  </a:lnTo>
                  <a:lnTo>
                    <a:pt x="1958092" y="201278"/>
                  </a:lnTo>
                  <a:lnTo>
                    <a:pt x="1956754" y="191151"/>
                  </a:lnTo>
                  <a:lnTo>
                    <a:pt x="1954958" y="179650"/>
                  </a:lnTo>
                  <a:lnTo>
                    <a:pt x="1954954" y="179590"/>
                  </a:lnTo>
                  <a:lnTo>
                    <a:pt x="1953089" y="168016"/>
                  </a:lnTo>
                  <a:lnTo>
                    <a:pt x="1952946" y="166268"/>
                  </a:lnTo>
                  <a:lnTo>
                    <a:pt x="1952800" y="165763"/>
                  </a:lnTo>
                  <a:lnTo>
                    <a:pt x="1951893" y="156140"/>
                  </a:lnTo>
                  <a:lnTo>
                    <a:pt x="1949752" y="147079"/>
                  </a:lnTo>
                  <a:lnTo>
                    <a:pt x="1949501" y="144955"/>
                  </a:lnTo>
                  <a:lnTo>
                    <a:pt x="1949165" y="143932"/>
                  </a:lnTo>
                  <a:lnTo>
                    <a:pt x="1947680" y="133200"/>
                  </a:lnTo>
                  <a:lnTo>
                    <a:pt x="1946225" y="125352"/>
                  </a:lnTo>
                  <a:lnTo>
                    <a:pt x="1943380" y="116532"/>
                  </a:lnTo>
                  <a:lnTo>
                    <a:pt x="1943099" y="114766"/>
                  </a:lnTo>
                  <a:lnTo>
                    <a:pt x="1942521" y="113342"/>
                  </a:lnTo>
                  <a:lnTo>
                    <a:pt x="1940816" y="105515"/>
                  </a:lnTo>
                  <a:lnTo>
                    <a:pt x="1938519" y="97991"/>
                  </a:lnTo>
                  <a:lnTo>
                    <a:pt x="1938515" y="97978"/>
                  </a:lnTo>
                  <a:lnTo>
                    <a:pt x="1936028" y="90535"/>
                  </a:lnTo>
                  <a:lnTo>
                    <a:pt x="1935726" y="88718"/>
                  </a:lnTo>
                  <a:lnTo>
                    <a:pt x="1935087" y="87164"/>
                  </a:lnTo>
                  <a:lnTo>
                    <a:pt x="1934362" y="83909"/>
                  </a:lnTo>
                  <a:lnTo>
                    <a:pt x="1933831" y="82851"/>
                  </a:lnTo>
                  <a:lnTo>
                    <a:pt x="1931090" y="78737"/>
                  </a:lnTo>
                  <a:lnTo>
                    <a:pt x="1930610" y="77744"/>
                  </a:lnTo>
                  <a:lnTo>
                    <a:pt x="1930209" y="77351"/>
                  </a:lnTo>
                  <a:lnTo>
                    <a:pt x="1927204" y="72348"/>
                  </a:lnTo>
                  <a:lnTo>
                    <a:pt x="1926863" y="71575"/>
                  </a:lnTo>
                  <a:lnTo>
                    <a:pt x="1926397" y="70932"/>
                  </a:lnTo>
                  <a:lnTo>
                    <a:pt x="1926125" y="70427"/>
                  </a:lnTo>
                  <a:lnTo>
                    <a:pt x="1925659" y="69991"/>
                  </a:lnTo>
                  <a:lnTo>
                    <a:pt x="1925236" y="69399"/>
                  </a:lnTo>
                  <a:lnTo>
                    <a:pt x="1924614" y="68972"/>
                  </a:lnTo>
                  <a:lnTo>
                    <a:pt x="1922054" y="66356"/>
                  </a:lnTo>
                  <a:lnTo>
                    <a:pt x="1919650" y="64564"/>
                  </a:lnTo>
                  <a:lnTo>
                    <a:pt x="1919382" y="64241"/>
                  </a:lnTo>
                  <a:lnTo>
                    <a:pt x="1918868" y="63951"/>
                  </a:lnTo>
                  <a:lnTo>
                    <a:pt x="1917478" y="62838"/>
                  </a:lnTo>
                  <a:lnTo>
                    <a:pt x="1916174" y="62117"/>
                  </a:lnTo>
                  <a:lnTo>
                    <a:pt x="1913792" y="61111"/>
                  </a:lnTo>
                  <a:lnTo>
                    <a:pt x="1912833" y="6105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744259" y="-23625"/>
              <a:ext cx="1949123" cy="365394"/>
            </a:xfrm>
            <a:custGeom>
              <a:rect b="b" l="l" r="r" t="t"/>
              <a:pathLst>
                <a:path extrusionOk="0" h="568707" w="2124385">
                  <a:moveTo>
                    <a:pt x="1922041" y="0"/>
                  </a:moveTo>
                  <a:lnTo>
                    <a:pt x="1932614" y="1874"/>
                  </a:lnTo>
                  <a:lnTo>
                    <a:pt x="1935545" y="2936"/>
                  </a:lnTo>
                  <a:lnTo>
                    <a:pt x="1939288" y="4080"/>
                  </a:lnTo>
                  <a:lnTo>
                    <a:pt x="1942754" y="5806"/>
                  </a:lnTo>
                  <a:lnTo>
                    <a:pt x="1944412" y="6216"/>
                  </a:lnTo>
                  <a:lnTo>
                    <a:pt x="1949717" y="8988"/>
                  </a:lnTo>
                  <a:lnTo>
                    <a:pt x="1952109" y="10702"/>
                  </a:lnTo>
                  <a:lnTo>
                    <a:pt x="1953883" y="11647"/>
                  </a:lnTo>
                  <a:lnTo>
                    <a:pt x="1957117" y="14082"/>
                  </a:lnTo>
                  <a:lnTo>
                    <a:pt x="1961157" y="16940"/>
                  </a:lnTo>
                  <a:lnTo>
                    <a:pt x="1962513" y="18494"/>
                  </a:lnTo>
                  <a:lnTo>
                    <a:pt x="1964883" y="20065"/>
                  </a:lnTo>
                  <a:lnTo>
                    <a:pt x="1968708" y="23804"/>
                  </a:lnTo>
                  <a:lnTo>
                    <a:pt x="1972537" y="27205"/>
                  </a:lnTo>
                  <a:lnTo>
                    <a:pt x="1973072" y="27931"/>
                  </a:lnTo>
                  <a:lnTo>
                    <a:pt x="1974350" y="28954"/>
                  </a:lnTo>
                  <a:lnTo>
                    <a:pt x="1979353" y="35831"/>
                  </a:lnTo>
                  <a:lnTo>
                    <a:pt x="1981615" y="40027"/>
                  </a:lnTo>
                  <a:lnTo>
                    <a:pt x="1984063" y="43899"/>
                  </a:lnTo>
                  <a:lnTo>
                    <a:pt x="1987625" y="49239"/>
                  </a:lnTo>
                  <a:lnTo>
                    <a:pt x="1988484" y="51026"/>
                  </a:lnTo>
                  <a:lnTo>
                    <a:pt x="1989675" y="52758"/>
                  </a:lnTo>
                  <a:lnTo>
                    <a:pt x="1992732" y="58862"/>
                  </a:lnTo>
                  <a:lnTo>
                    <a:pt x="1993284" y="61176"/>
                  </a:lnTo>
                  <a:lnTo>
                    <a:pt x="1995408" y="66343"/>
                  </a:lnTo>
                  <a:lnTo>
                    <a:pt x="1996634" y="71847"/>
                  </a:lnTo>
                  <a:lnTo>
                    <a:pt x="1998788" y="78288"/>
                  </a:lnTo>
                  <a:lnTo>
                    <a:pt x="1998883" y="78845"/>
                  </a:lnTo>
                  <a:lnTo>
                    <a:pt x="1999108" y="79307"/>
                  </a:lnTo>
                  <a:lnTo>
                    <a:pt x="2001797" y="88118"/>
                  </a:lnTo>
                  <a:lnTo>
                    <a:pt x="2002035" y="89668"/>
                  </a:lnTo>
                  <a:lnTo>
                    <a:pt x="2002509" y="90838"/>
                  </a:lnTo>
                  <a:lnTo>
                    <a:pt x="2004163" y="98409"/>
                  </a:lnTo>
                  <a:lnTo>
                    <a:pt x="2007146" y="107678"/>
                  </a:lnTo>
                  <a:lnTo>
                    <a:pt x="2007521" y="110013"/>
                  </a:lnTo>
                  <a:lnTo>
                    <a:pt x="2008203" y="111831"/>
                  </a:lnTo>
                  <a:lnTo>
                    <a:pt x="2010133" y="122239"/>
                  </a:lnTo>
                  <a:lnTo>
                    <a:pt x="2010245" y="123413"/>
                  </a:lnTo>
                  <a:lnTo>
                    <a:pt x="2010396" y="123880"/>
                  </a:lnTo>
                  <a:lnTo>
                    <a:pt x="2011748" y="133632"/>
                  </a:lnTo>
                  <a:lnTo>
                    <a:pt x="2014105" y="143142"/>
                  </a:lnTo>
                  <a:lnTo>
                    <a:pt x="2014498" y="146280"/>
                  </a:lnTo>
                  <a:lnTo>
                    <a:pt x="2014908" y="147649"/>
                  </a:lnTo>
                  <a:lnTo>
                    <a:pt x="2016047" y="158420"/>
                  </a:lnTo>
                  <a:lnTo>
                    <a:pt x="2017869" y="168944"/>
                  </a:lnTo>
                  <a:lnTo>
                    <a:pt x="2017891" y="169212"/>
                  </a:lnTo>
                  <a:lnTo>
                    <a:pt x="2017925" y="169307"/>
                  </a:lnTo>
                  <a:lnTo>
                    <a:pt x="2019928" y="181282"/>
                  </a:lnTo>
                  <a:lnTo>
                    <a:pt x="2019984" y="181938"/>
                  </a:lnTo>
                  <a:lnTo>
                    <a:pt x="2020067" y="182180"/>
                  </a:lnTo>
                  <a:lnTo>
                    <a:pt x="2021685" y="193387"/>
                  </a:lnTo>
                  <a:lnTo>
                    <a:pt x="2021841" y="195545"/>
                  </a:lnTo>
                  <a:lnTo>
                    <a:pt x="2021962" y="195994"/>
                  </a:lnTo>
                  <a:lnTo>
                    <a:pt x="2022743" y="207680"/>
                  </a:lnTo>
                  <a:lnTo>
                    <a:pt x="2022743" y="207711"/>
                  </a:lnTo>
                  <a:lnTo>
                    <a:pt x="2023581" y="219271"/>
                  </a:lnTo>
                  <a:lnTo>
                    <a:pt x="2023624" y="220394"/>
                  </a:lnTo>
                  <a:lnTo>
                    <a:pt x="2023650" y="220506"/>
                  </a:lnTo>
                  <a:lnTo>
                    <a:pt x="2024038" y="231052"/>
                  </a:lnTo>
                  <a:lnTo>
                    <a:pt x="2024060" y="232093"/>
                  </a:lnTo>
                  <a:lnTo>
                    <a:pt x="2024064" y="232110"/>
                  </a:lnTo>
                  <a:lnTo>
                    <a:pt x="2024129" y="243490"/>
                  </a:lnTo>
                  <a:lnTo>
                    <a:pt x="2024129" y="243503"/>
                  </a:lnTo>
                  <a:lnTo>
                    <a:pt x="2024129" y="243503"/>
                  </a:lnTo>
                  <a:lnTo>
                    <a:pt x="2024198" y="254882"/>
                  </a:lnTo>
                  <a:lnTo>
                    <a:pt x="2024198" y="255081"/>
                  </a:lnTo>
                  <a:lnTo>
                    <a:pt x="2024004" y="258625"/>
                  </a:lnTo>
                  <a:lnTo>
                    <a:pt x="2022976" y="267941"/>
                  </a:lnTo>
                  <a:lnTo>
                    <a:pt x="2022234" y="278008"/>
                  </a:lnTo>
                  <a:lnTo>
                    <a:pt x="2022121" y="278418"/>
                  </a:lnTo>
                  <a:lnTo>
                    <a:pt x="2022005" y="280080"/>
                  </a:lnTo>
                  <a:lnTo>
                    <a:pt x="2020412" y="291253"/>
                  </a:lnTo>
                  <a:lnTo>
                    <a:pt x="2019769" y="293161"/>
                  </a:lnTo>
                  <a:lnTo>
                    <a:pt x="2019354" y="295919"/>
                  </a:lnTo>
                  <a:lnTo>
                    <a:pt x="2016988" y="303716"/>
                  </a:lnTo>
                  <a:lnTo>
                    <a:pt x="2014895" y="313528"/>
                  </a:lnTo>
                  <a:lnTo>
                    <a:pt x="2013975" y="315781"/>
                  </a:lnTo>
                  <a:lnTo>
                    <a:pt x="2013591" y="317892"/>
                  </a:lnTo>
                  <a:lnTo>
                    <a:pt x="2009982" y="327541"/>
                  </a:lnTo>
                  <a:lnTo>
                    <a:pt x="2009438" y="328499"/>
                  </a:lnTo>
                  <a:lnTo>
                    <a:pt x="2009296" y="329173"/>
                  </a:lnTo>
                  <a:lnTo>
                    <a:pt x="2005126" y="338506"/>
                  </a:lnTo>
                  <a:lnTo>
                    <a:pt x="2000964" y="348944"/>
                  </a:lnTo>
                  <a:lnTo>
                    <a:pt x="1999893" y="350753"/>
                  </a:lnTo>
                  <a:lnTo>
                    <a:pt x="1998853" y="353179"/>
                  </a:lnTo>
                  <a:lnTo>
                    <a:pt x="1993655" y="361964"/>
                  </a:lnTo>
                  <a:lnTo>
                    <a:pt x="1990495" y="367961"/>
                  </a:lnTo>
                  <a:lnTo>
                    <a:pt x="1995559" y="372114"/>
                  </a:lnTo>
                  <a:lnTo>
                    <a:pt x="1995857" y="372493"/>
                  </a:lnTo>
                  <a:lnTo>
                    <a:pt x="1996362" y="372800"/>
                  </a:lnTo>
                  <a:lnTo>
                    <a:pt x="2002017" y="377790"/>
                  </a:lnTo>
                  <a:lnTo>
                    <a:pt x="2008899" y="382876"/>
                  </a:lnTo>
                  <a:lnTo>
                    <a:pt x="2009546" y="383640"/>
                  </a:lnTo>
                  <a:lnTo>
                    <a:pt x="2010729" y="384348"/>
                  </a:lnTo>
                  <a:lnTo>
                    <a:pt x="2014808" y="387888"/>
                  </a:lnTo>
                  <a:lnTo>
                    <a:pt x="2020382" y="391402"/>
                  </a:lnTo>
                  <a:lnTo>
                    <a:pt x="2021193" y="392265"/>
                  </a:lnTo>
                  <a:lnTo>
                    <a:pt x="2022968" y="393245"/>
                  </a:lnTo>
                  <a:lnTo>
                    <a:pt x="2028938" y="397959"/>
                  </a:lnTo>
                  <a:lnTo>
                    <a:pt x="2034524" y="401370"/>
                  </a:lnTo>
                  <a:lnTo>
                    <a:pt x="2035314" y="402190"/>
                  </a:lnTo>
                  <a:lnTo>
                    <a:pt x="2037114" y="403157"/>
                  </a:lnTo>
                  <a:lnTo>
                    <a:pt x="2042178" y="407029"/>
                  </a:lnTo>
                  <a:lnTo>
                    <a:pt x="2048032" y="410414"/>
                  </a:lnTo>
                  <a:lnTo>
                    <a:pt x="2049038" y="411195"/>
                  </a:lnTo>
                  <a:lnTo>
                    <a:pt x="2049957" y="411644"/>
                  </a:lnTo>
                  <a:lnTo>
                    <a:pt x="2054434" y="414722"/>
                  </a:lnTo>
                  <a:lnTo>
                    <a:pt x="2060499" y="417748"/>
                  </a:lnTo>
                  <a:lnTo>
                    <a:pt x="2061915" y="418728"/>
                  </a:lnTo>
                  <a:lnTo>
                    <a:pt x="2063361" y="419402"/>
                  </a:lnTo>
                  <a:lnTo>
                    <a:pt x="2068576" y="422773"/>
                  </a:lnTo>
                  <a:lnTo>
                    <a:pt x="2074249" y="425605"/>
                  </a:lnTo>
                  <a:lnTo>
                    <a:pt x="2074607" y="425851"/>
                  </a:lnTo>
                  <a:lnTo>
                    <a:pt x="2074810" y="425903"/>
                  </a:lnTo>
                  <a:lnTo>
                    <a:pt x="2079054" y="428161"/>
                  </a:lnTo>
                  <a:lnTo>
                    <a:pt x="2084562" y="430298"/>
                  </a:lnTo>
                  <a:lnTo>
                    <a:pt x="2086060" y="431170"/>
                  </a:lnTo>
                  <a:lnTo>
                    <a:pt x="2088257" y="432059"/>
                  </a:lnTo>
                  <a:lnTo>
                    <a:pt x="2093019" y="434705"/>
                  </a:lnTo>
                  <a:lnTo>
                    <a:pt x="2097193" y="436384"/>
                  </a:lnTo>
                  <a:lnTo>
                    <a:pt x="2103293" y="438211"/>
                  </a:lnTo>
                  <a:lnTo>
                    <a:pt x="2111742" y="442372"/>
                  </a:lnTo>
                  <a:lnTo>
                    <a:pt x="2118420" y="448873"/>
                  </a:lnTo>
                  <a:lnTo>
                    <a:pt x="2122810" y="457188"/>
                  </a:lnTo>
                  <a:lnTo>
                    <a:pt x="2124386" y="466797"/>
                  </a:lnTo>
                  <a:lnTo>
                    <a:pt x="2122038" y="478440"/>
                  </a:lnTo>
                  <a:lnTo>
                    <a:pt x="2115627" y="487946"/>
                  </a:lnTo>
                  <a:lnTo>
                    <a:pt x="2106121" y="494357"/>
                  </a:lnTo>
                  <a:lnTo>
                    <a:pt x="2094478" y="496710"/>
                  </a:lnTo>
                  <a:lnTo>
                    <a:pt x="2090800" y="496481"/>
                  </a:lnTo>
                  <a:lnTo>
                    <a:pt x="2083107" y="495531"/>
                  </a:lnTo>
                  <a:lnTo>
                    <a:pt x="2082131" y="495220"/>
                  </a:lnTo>
                  <a:lnTo>
                    <a:pt x="2080107" y="494987"/>
                  </a:lnTo>
                  <a:lnTo>
                    <a:pt x="2072293" y="493178"/>
                  </a:lnTo>
                  <a:lnTo>
                    <a:pt x="2070113" y="492255"/>
                  </a:lnTo>
                  <a:lnTo>
                    <a:pt x="2068218" y="491896"/>
                  </a:lnTo>
                  <a:lnTo>
                    <a:pt x="2061147" y="489142"/>
                  </a:lnTo>
                  <a:lnTo>
                    <a:pt x="2061108" y="489120"/>
                  </a:lnTo>
                  <a:lnTo>
                    <a:pt x="2054114" y="486409"/>
                  </a:lnTo>
                  <a:lnTo>
                    <a:pt x="2052021" y="485192"/>
                  </a:lnTo>
                  <a:lnTo>
                    <a:pt x="2050907" y="484911"/>
                  </a:lnTo>
                  <a:lnTo>
                    <a:pt x="2045221" y="481885"/>
                  </a:lnTo>
                  <a:lnTo>
                    <a:pt x="2038504" y="478535"/>
                  </a:lnTo>
                  <a:lnTo>
                    <a:pt x="2037088" y="477551"/>
                  </a:lnTo>
                  <a:lnTo>
                    <a:pt x="2035642" y="476882"/>
                  </a:lnTo>
                  <a:lnTo>
                    <a:pt x="2030427" y="473506"/>
                  </a:lnTo>
                  <a:lnTo>
                    <a:pt x="2023969" y="470286"/>
                  </a:lnTo>
                  <a:lnTo>
                    <a:pt x="2022100" y="468986"/>
                  </a:lnTo>
                  <a:lnTo>
                    <a:pt x="2020373" y="468140"/>
                  </a:lnTo>
                  <a:lnTo>
                    <a:pt x="2015080" y="464505"/>
                  </a:lnTo>
                  <a:lnTo>
                    <a:pt x="2008549" y="460728"/>
                  </a:lnTo>
                  <a:lnTo>
                    <a:pt x="2006706" y="459299"/>
                  </a:lnTo>
                  <a:lnTo>
                    <a:pt x="2005328" y="458561"/>
                  </a:lnTo>
                  <a:lnTo>
                    <a:pt x="1999962" y="454455"/>
                  </a:lnTo>
                  <a:lnTo>
                    <a:pt x="1994169" y="450920"/>
                  </a:lnTo>
                  <a:lnTo>
                    <a:pt x="1993258" y="449974"/>
                  </a:lnTo>
                  <a:lnTo>
                    <a:pt x="1991195" y="448830"/>
                  </a:lnTo>
                  <a:lnTo>
                    <a:pt x="1985034" y="443969"/>
                  </a:lnTo>
                  <a:lnTo>
                    <a:pt x="1978853" y="440071"/>
                  </a:lnTo>
                  <a:lnTo>
                    <a:pt x="1977665" y="438806"/>
                  </a:lnTo>
                  <a:lnTo>
                    <a:pt x="1975153" y="437304"/>
                  </a:lnTo>
                  <a:lnTo>
                    <a:pt x="1970020" y="432853"/>
                  </a:lnTo>
                  <a:lnTo>
                    <a:pt x="1962936" y="427466"/>
                  </a:lnTo>
                  <a:lnTo>
                    <a:pt x="1962323" y="426727"/>
                  </a:lnTo>
                  <a:lnTo>
                    <a:pt x="1961239" y="426067"/>
                  </a:lnTo>
                  <a:lnTo>
                    <a:pt x="1954798" y="420386"/>
                  </a:lnTo>
                  <a:lnTo>
                    <a:pt x="1954004" y="419717"/>
                  </a:lnTo>
                  <a:lnTo>
                    <a:pt x="1953711" y="420058"/>
                  </a:lnTo>
                  <a:lnTo>
                    <a:pt x="1952014" y="421348"/>
                  </a:lnTo>
                  <a:lnTo>
                    <a:pt x="1950715" y="423101"/>
                  </a:lnTo>
                  <a:lnTo>
                    <a:pt x="1943678" y="429356"/>
                  </a:lnTo>
                  <a:lnTo>
                    <a:pt x="1943674" y="429361"/>
                  </a:lnTo>
                  <a:lnTo>
                    <a:pt x="1936503" y="435780"/>
                  </a:lnTo>
                  <a:lnTo>
                    <a:pt x="1930882" y="441025"/>
                  </a:lnTo>
                  <a:lnTo>
                    <a:pt x="1929618" y="441832"/>
                  </a:lnTo>
                  <a:lnTo>
                    <a:pt x="1925322" y="445187"/>
                  </a:lnTo>
                  <a:lnTo>
                    <a:pt x="1916882" y="450177"/>
                  </a:lnTo>
                  <a:lnTo>
                    <a:pt x="1911206" y="453730"/>
                  </a:lnTo>
                  <a:lnTo>
                    <a:pt x="1910640" y="453985"/>
                  </a:lnTo>
                  <a:lnTo>
                    <a:pt x="1910148" y="454365"/>
                  </a:lnTo>
                  <a:lnTo>
                    <a:pt x="1902835" y="458604"/>
                  </a:lnTo>
                  <a:lnTo>
                    <a:pt x="1900633" y="459536"/>
                  </a:lnTo>
                  <a:lnTo>
                    <a:pt x="1899079" y="460482"/>
                  </a:lnTo>
                  <a:lnTo>
                    <a:pt x="1891823" y="463542"/>
                  </a:lnTo>
                  <a:lnTo>
                    <a:pt x="1890510" y="463814"/>
                  </a:lnTo>
                  <a:lnTo>
                    <a:pt x="1888909" y="464622"/>
                  </a:lnTo>
                  <a:lnTo>
                    <a:pt x="1880491" y="467307"/>
                  </a:lnTo>
                  <a:lnTo>
                    <a:pt x="1880348" y="467333"/>
                  </a:lnTo>
                  <a:lnTo>
                    <a:pt x="1880266" y="467372"/>
                  </a:lnTo>
                  <a:lnTo>
                    <a:pt x="1871848" y="470057"/>
                  </a:lnTo>
                  <a:lnTo>
                    <a:pt x="1871019" y="470191"/>
                  </a:lnTo>
                  <a:lnTo>
                    <a:pt x="1870346" y="470497"/>
                  </a:lnTo>
                  <a:lnTo>
                    <a:pt x="1863162" y="472466"/>
                  </a:lnTo>
                  <a:lnTo>
                    <a:pt x="1856635" y="474957"/>
                  </a:lnTo>
                  <a:lnTo>
                    <a:pt x="1853760" y="475496"/>
                  </a:lnTo>
                  <a:lnTo>
                    <a:pt x="1850764" y="476610"/>
                  </a:lnTo>
                  <a:lnTo>
                    <a:pt x="1842320" y="478147"/>
                  </a:lnTo>
                  <a:lnTo>
                    <a:pt x="1842005" y="478177"/>
                  </a:lnTo>
                  <a:lnTo>
                    <a:pt x="1841884" y="478220"/>
                  </a:lnTo>
                  <a:lnTo>
                    <a:pt x="1833043" y="479766"/>
                  </a:lnTo>
                  <a:lnTo>
                    <a:pt x="1829442" y="480085"/>
                  </a:lnTo>
                  <a:lnTo>
                    <a:pt x="1828825" y="480232"/>
                  </a:lnTo>
                  <a:lnTo>
                    <a:pt x="1824141" y="480448"/>
                  </a:lnTo>
                  <a:lnTo>
                    <a:pt x="1820282" y="481609"/>
                  </a:lnTo>
                  <a:lnTo>
                    <a:pt x="1817312" y="482054"/>
                  </a:lnTo>
                  <a:lnTo>
                    <a:pt x="1815395" y="482693"/>
                  </a:lnTo>
                  <a:lnTo>
                    <a:pt x="1807318" y="483854"/>
                  </a:lnTo>
                  <a:lnTo>
                    <a:pt x="1804581" y="484052"/>
                  </a:lnTo>
                  <a:lnTo>
                    <a:pt x="1804149" y="484156"/>
                  </a:lnTo>
                  <a:lnTo>
                    <a:pt x="1797523" y="484475"/>
                  </a:lnTo>
                  <a:lnTo>
                    <a:pt x="1791440" y="485391"/>
                  </a:lnTo>
                  <a:lnTo>
                    <a:pt x="1786527" y="485766"/>
                  </a:lnTo>
                  <a:lnTo>
                    <a:pt x="1777885" y="485766"/>
                  </a:lnTo>
                  <a:lnTo>
                    <a:pt x="1777596" y="485762"/>
                  </a:lnTo>
                  <a:lnTo>
                    <a:pt x="1770119" y="485697"/>
                  </a:lnTo>
                  <a:lnTo>
                    <a:pt x="1769972" y="485663"/>
                  </a:lnTo>
                  <a:lnTo>
                    <a:pt x="1765871" y="485369"/>
                  </a:lnTo>
                  <a:lnTo>
                    <a:pt x="1758584" y="484324"/>
                  </a:lnTo>
                  <a:lnTo>
                    <a:pt x="1751677" y="483936"/>
                  </a:lnTo>
                  <a:lnTo>
                    <a:pt x="1751409" y="483867"/>
                  </a:lnTo>
                  <a:lnTo>
                    <a:pt x="1749889" y="483780"/>
                  </a:lnTo>
                  <a:lnTo>
                    <a:pt x="1743466" y="483042"/>
                  </a:lnTo>
                  <a:lnTo>
                    <a:pt x="1736239" y="482697"/>
                  </a:lnTo>
                  <a:lnTo>
                    <a:pt x="1734530" y="482274"/>
                  </a:lnTo>
                  <a:lnTo>
                    <a:pt x="1729125" y="481518"/>
                  </a:lnTo>
                  <a:lnTo>
                    <a:pt x="1723578" y="479938"/>
                  </a:lnTo>
                  <a:lnTo>
                    <a:pt x="1718432" y="479425"/>
                  </a:lnTo>
                  <a:lnTo>
                    <a:pt x="1717348" y="479105"/>
                  </a:lnTo>
                  <a:lnTo>
                    <a:pt x="1714702" y="478807"/>
                  </a:lnTo>
                  <a:lnTo>
                    <a:pt x="1705848" y="476800"/>
                  </a:lnTo>
                  <a:lnTo>
                    <a:pt x="1705192" y="476528"/>
                  </a:lnTo>
                  <a:lnTo>
                    <a:pt x="1704380" y="476411"/>
                  </a:lnTo>
                  <a:lnTo>
                    <a:pt x="1695906" y="473998"/>
                  </a:lnTo>
                  <a:lnTo>
                    <a:pt x="1695897" y="473994"/>
                  </a:lnTo>
                  <a:lnTo>
                    <a:pt x="1688541" y="471995"/>
                  </a:lnTo>
                  <a:lnTo>
                    <a:pt x="1680214" y="470191"/>
                  </a:lnTo>
                  <a:lnTo>
                    <a:pt x="1679018" y="469698"/>
                  </a:lnTo>
                  <a:lnTo>
                    <a:pt x="1677619" y="469483"/>
                  </a:lnTo>
                  <a:lnTo>
                    <a:pt x="1669931" y="467065"/>
                  </a:lnTo>
                  <a:lnTo>
                    <a:pt x="1669887" y="467044"/>
                  </a:lnTo>
                  <a:lnTo>
                    <a:pt x="1661223" y="464294"/>
                  </a:lnTo>
                  <a:lnTo>
                    <a:pt x="1660887" y="464121"/>
                  </a:lnTo>
                  <a:lnTo>
                    <a:pt x="1660589" y="464069"/>
                  </a:lnTo>
                  <a:lnTo>
                    <a:pt x="1652987" y="461419"/>
                  </a:lnTo>
                  <a:lnTo>
                    <a:pt x="1645971" y="459208"/>
                  </a:lnTo>
                  <a:lnTo>
                    <a:pt x="1642604" y="457499"/>
                  </a:lnTo>
                  <a:lnTo>
                    <a:pt x="1640985" y="457097"/>
                  </a:lnTo>
                  <a:lnTo>
                    <a:pt x="1634398" y="453635"/>
                  </a:lnTo>
                  <a:lnTo>
                    <a:pt x="1628138" y="450859"/>
                  </a:lnTo>
                  <a:lnTo>
                    <a:pt x="1627124" y="450216"/>
                  </a:lnTo>
                  <a:lnTo>
                    <a:pt x="1625824" y="449685"/>
                  </a:lnTo>
                  <a:lnTo>
                    <a:pt x="1618593" y="445679"/>
                  </a:lnTo>
                  <a:lnTo>
                    <a:pt x="1618563" y="445653"/>
                  </a:lnTo>
                  <a:lnTo>
                    <a:pt x="1611522" y="441750"/>
                  </a:lnTo>
                  <a:lnTo>
                    <a:pt x="1610844" y="441237"/>
                  </a:lnTo>
                  <a:lnTo>
                    <a:pt x="1610149" y="440922"/>
                  </a:lnTo>
                  <a:lnTo>
                    <a:pt x="1602560" y="436134"/>
                  </a:lnTo>
                  <a:lnTo>
                    <a:pt x="1602279" y="435836"/>
                  </a:lnTo>
                  <a:lnTo>
                    <a:pt x="1601658" y="435530"/>
                  </a:lnTo>
                  <a:lnTo>
                    <a:pt x="1595269" y="431144"/>
                  </a:lnTo>
                  <a:lnTo>
                    <a:pt x="1594690" y="430492"/>
                  </a:lnTo>
                  <a:lnTo>
                    <a:pt x="1593533" y="429844"/>
                  </a:lnTo>
                  <a:lnTo>
                    <a:pt x="1587580" y="425083"/>
                  </a:lnTo>
                  <a:lnTo>
                    <a:pt x="1587425" y="424888"/>
                  </a:lnTo>
                  <a:lnTo>
                    <a:pt x="1587153" y="424729"/>
                  </a:lnTo>
                  <a:lnTo>
                    <a:pt x="1586868" y="424496"/>
                  </a:lnTo>
                  <a:lnTo>
                    <a:pt x="1584528" y="426533"/>
                  </a:lnTo>
                  <a:lnTo>
                    <a:pt x="1575816" y="434485"/>
                  </a:lnTo>
                  <a:lnTo>
                    <a:pt x="1573231" y="436108"/>
                  </a:lnTo>
                  <a:lnTo>
                    <a:pt x="1571927" y="437533"/>
                  </a:lnTo>
                  <a:lnTo>
                    <a:pt x="1563207" y="443348"/>
                  </a:lnTo>
                  <a:lnTo>
                    <a:pt x="1554620" y="449793"/>
                  </a:lnTo>
                  <a:lnTo>
                    <a:pt x="1553256" y="450518"/>
                  </a:lnTo>
                  <a:lnTo>
                    <a:pt x="1551585" y="451822"/>
                  </a:lnTo>
                  <a:lnTo>
                    <a:pt x="1543094" y="456847"/>
                  </a:lnTo>
                  <a:lnTo>
                    <a:pt x="1541661" y="457464"/>
                  </a:lnTo>
                  <a:lnTo>
                    <a:pt x="1540525" y="458224"/>
                  </a:lnTo>
                  <a:lnTo>
                    <a:pt x="1531101" y="462765"/>
                  </a:lnTo>
                  <a:lnTo>
                    <a:pt x="1523845" y="467056"/>
                  </a:lnTo>
                  <a:lnTo>
                    <a:pt x="1517033" y="469996"/>
                  </a:lnTo>
                  <a:lnTo>
                    <a:pt x="1516303" y="470342"/>
                  </a:lnTo>
                  <a:lnTo>
                    <a:pt x="1516052" y="470415"/>
                  </a:lnTo>
                  <a:lnTo>
                    <a:pt x="1516005" y="470437"/>
                  </a:lnTo>
                  <a:lnTo>
                    <a:pt x="1515962" y="470445"/>
                  </a:lnTo>
                  <a:lnTo>
                    <a:pt x="1508558" y="472608"/>
                  </a:lnTo>
                  <a:lnTo>
                    <a:pt x="1501042" y="475747"/>
                  </a:lnTo>
                  <a:lnTo>
                    <a:pt x="1499087" y="476144"/>
                  </a:lnTo>
                  <a:lnTo>
                    <a:pt x="1496669" y="477240"/>
                  </a:lnTo>
                  <a:lnTo>
                    <a:pt x="1488234" y="479476"/>
                  </a:lnTo>
                  <a:lnTo>
                    <a:pt x="1488040" y="479502"/>
                  </a:lnTo>
                  <a:lnTo>
                    <a:pt x="1487945" y="479545"/>
                  </a:lnTo>
                  <a:lnTo>
                    <a:pt x="1478262" y="482092"/>
                  </a:lnTo>
                  <a:lnTo>
                    <a:pt x="1470642" y="484462"/>
                  </a:lnTo>
                  <a:lnTo>
                    <a:pt x="1467897" y="484890"/>
                  </a:lnTo>
                  <a:lnTo>
                    <a:pt x="1465958" y="485568"/>
                  </a:lnTo>
                  <a:lnTo>
                    <a:pt x="1456707" y="487044"/>
                  </a:lnTo>
                  <a:lnTo>
                    <a:pt x="1453077" y="487342"/>
                  </a:lnTo>
                  <a:lnTo>
                    <a:pt x="1452606" y="487450"/>
                  </a:lnTo>
                  <a:lnTo>
                    <a:pt x="1445172" y="487713"/>
                  </a:lnTo>
                  <a:lnTo>
                    <a:pt x="1437082" y="488421"/>
                  </a:lnTo>
                  <a:lnTo>
                    <a:pt x="1435580" y="488486"/>
                  </a:lnTo>
                  <a:lnTo>
                    <a:pt x="1435416" y="488525"/>
                  </a:lnTo>
                  <a:lnTo>
                    <a:pt x="1427227" y="488840"/>
                  </a:lnTo>
                  <a:lnTo>
                    <a:pt x="1425940" y="488866"/>
                  </a:lnTo>
                  <a:lnTo>
                    <a:pt x="1400410" y="488866"/>
                  </a:lnTo>
                  <a:lnTo>
                    <a:pt x="1398817" y="488827"/>
                  </a:lnTo>
                  <a:lnTo>
                    <a:pt x="1390882" y="488430"/>
                  </a:lnTo>
                  <a:lnTo>
                    <a:pt x="1390705" y="488382"/>
                  </a:lnTo>
                  <a:lnTo>
                    <a:pt x="1389531" y="488330"/>
                  </a:lnTo>
                  <a:lnTo>
                    <a:pt x="1381955" y="487610"/>
                  </a:lnTo>
                  <a:lnTo>
                    <a:pt x="1374780" y="487251"/>
                  </a:lnTo>
                  <a:lnTo>
                    <a:pt x="1374452" y="487169"/>
                  </a:lnTo>
                  <a:lnTo>
                    <a:pt x="1372496" y="487048"/>
                  </a:lnTo>
                  <a:lnTo>
                    <a:pt x="1362908" y="485853"/>
                  </a:lnTo>
                  <a:lnTo>
                    <a:pt x="1361501" y="485399"/>
                  </a:lnTo>
                  <a:lnTo>
                    <a:pt x="1358906" y="485067"/>
                  </a:lnTo>
                  <a:lnTo>
                    <a:pt x="1353186" y="483565"/>
                  </a:lnTo>
                  <a:lnTo>
                    <a:pt x="1346629" y="482632"/>
                  </a:lnTo>
                  <a:lnTo>
                    <a:pt x="1344820" y="482019"/>
                  </a:lnTo>
                  <a:lnTo>
                    <a:pt x="1342148" y="481626"/>
                  </a:lnTo>
                  <a:lnTo>
                    <a:pt x="1335824" y="479735"/>
                  </a:lnTo>
                  <a:lnTo>
                    <a:pt x="1329037" y="478449"/>
                  </a:lnTo>
                  <a:lnTo>
                    <a:pt x="1328411" y="478207"/>
                  </a:lnTo>
                  <a:lnTo>
                    <a:pt x="1327470" y="478095"/>
                  </a:lnTo>
                  <a:lnTo>
                    <a:pt x="1319393" y="476079"/>
                  </a:lnTo>
                  <a:lnTo>
                    <a:pt x="1319018" y="475915"/>
                  </a:lnTo>
                  <a:lnTo>
                    <a:pt x="1318590" y="475854"/>
                  </a:lnTo>
                  <a:lnTo>
                    <a:pt x="1310116" y="473441"/>
                  </a:lnTo>
                  <a:lnTo>
                    <a:pt x="1309745" y="473264"/>
                  </a:lnTo>
                  <a:lnTo>
                    <a:pt x="1309382" y="473208"/>
                  </a:lnTo>
                  <a:lnTo>
                    <a:pt x="1299337" y="470001"/>
                  </a:lnTo>
                  <a:lnTo>
                    <a:pt x="1298680" y="469664"/>
                  </a:lnTo>
                  <a:lnTo>
                    <a:pt x="1298111" y="469560"/>
                  </a:lnTo>
                  <a:lnTo>
                    <a:pt x="1289278" y="466266"/>
                  </a:lnTo>
                  <a:lnTo>
                    <a:pt x="1287487" y="465248"/>
                  </a:lnTo>
                  <a:lnTo>
                    <a:pt x="1286416" y="464997"/>
                  </a:lnTo>
                  <a:lnTo>
                    <a:pt x="1279470" y="461531"/>
                  </a:lnTo>
                  <a:lnTo>
                    <a:pt x="1271708" y="458297"/>
                  </a:lnTo>
                  <a:lnTo>
                    <a:pt x="1270499" y="457559"/>
                  </a:lnTo>
                  <a:lnTo>
                    <a:pt x="1268850" y="456894"/>
                  </a:lnTo>
                  <a:lnTo>
                    <a:pt x="1264136" y="454308"/>
                  </a:lnTo>
                  <a:lnTo>
                    <a:pt x="1263243" y="455876"/>
                  </a:lnTo>
                  <a:lnTo>
                    <a:pt x="1256128" y="464574"/>
                  </a:lnTo>
                  <a:lnTo>
                    <a:pt x="1255666" y="464937"/>
                  </a:lnTo>
                  <a:lnTo>
                    <a:pt x="1255286" y="465554"/>
                  </a:lnTo>
                  <a:lnTo>
                    <a:pt x="1247861" y="473890"/>
                  </a:lnTo>
                  <a:lnTo>
                    <a:pt x="1247145" y="474421"/>
                  </a:lnTo>
                  <a:lnTo>
                    <a:pt x="1246605" y="475220"/>
                  </a:lnTo>
                  <a:lnTo>
                    <a:pt x="1239141" y="482680"/>
                  </a:lnTo>
                  <a:lnTo>
                    <a:pt x="1238433" y="483159"/>
                  </a:lnTo>
                  <a:lnTo>
                    <a:pt x="1237967" y="483798"/>
                  </a:lnTo>
                  <a:lnTo>
                    <a:pt x="1229747" y="491236"/>
                  </a:lnTo>
                  <a:lnTo>
                    <a:pt x="1229320" y="491503"/>
                  </a:lnTo>
                  <a:lnTo>
                    <a:pt x="1229065" y="491836"/>
                  </a:lnTo>
                  <a:lnTo>
                    <a:pt x="1220859" y="498872"/>
                  </a:lnTo>
                  <a:lnTo>
                    <a:pt x="1220004" y="499382"/>
                  </a:lnTo>
                  <a:lnTo>
                    <a:pt x="1219533" y="499952"/>
                  </a:lnTo>
                  <a:lnTo>
                    <a:pt x="1212082" y="505711"/>
                  </a:lnTo>
                  <a:lnTo>
                    <a:pt x="1211508" y="506021"/>
                  </a:lnTo>
                  <a:lnTo>
                    <a:pt x="1211227" y="506349"/>
                  </a:lnTo>
                  <a:lnTo>
                    <a:pt x="1202222" y="512881"/>
                  </a:lnTo>
                  <a:lnTo>
                    <a:pt x="1201851" y="513071"/>
                  </a:lnTo>
                  <a:lnTo>
                    <a:pt x="1201678" y="513265"/>
                  </a:lnTo>
                  <a:lnTo>
                    <a:pt x="1193476" y="519007"/>
                  </a:lnTo>
                  <a:lnTo>
                    <a:pt x="1192565" y="519464"/>
                  </a:lnTo>
                  <a:lnTo>
                    <a:pt x="1192177" y="519875"/>
                  </a:lnTo>
                  <a:lnTo>
                    <a:pt x="1184393" y="524817"/>
                  </a:lnTo>
                  <a:lnTo>
                    <a:pt x="1182628" y="525629"/>
                  </a:lnTo>
                  <a:lnTo>
                    <a:pt x="1181073" y="526674"/>
                  </a:lnTo>
                  <a:lnTo>
                    <a:pt x="1172565" y="530805"/>
                  </a:lnTo>
                  <a:lnTo>
                    <a:pt x="1172030" y="530930"/>
                  </a:lnTo>
                  <a:lnTo>
                    <a:pt x="1171300" y="531388"/>
                  </a:lnTo>
                  <a:lnTo>
                    <a:pt x="1162813" y="535126"/>
                  </a:lnTo>
                  <a:lnTo>
                    <a:pt x="1162131" y="535273"/>
                  </a:lnTo>
                  <a:lnTo>
                    <a:pt x="1161293" y="535752"/>
                  </a:lnTo>
                  <a:lnTo>
                    <a:pt x="1151645" y="539495"/>
                  </a:lnTo>
                  <a:lnTo>
                    <a:pt x="1151602" y="539504"/>
                  </a:lnTo>
                  <a:lnTo>
                    <a:pt x="1143175" y="542841"/>
                  </a:lnTo>
                  <a:lnTo>
                    <a:pt x="1142372" y="542996"/>
                  </a:lnTo>
                  <a:lnTo>
                    <a:pt x="1141513" y="543449"/>
                  </a:lnTo>
                  <a:lnTo>
                    <a:pt x="1132706" y="546454"/>
                  </a:lnTo>
                  <a:lnTo>
                    <a:pt x="1124167" y="549662"/>
                  </a:lnTo>
                  <a:lnTo>
                    <a:pt x="1121901" y="550080"/>
                  </a:lnTo>
                  <a:lnTo>
                    <a:pt x="1119578" y="551021"/>
                  </a:lnTo>
                  <a:lnTo>
                    <a:pt x="1110754" y="552947"/>
                  </a:lnTo>
                  <a:lnTo>
                    <a:pt x="1109753" y="553059"/>
                  </a:lnTo>
                  <a:lnTo>
                    <a:pt x="1109252" y="553240"/>
                  </a:lnTo>
                  <a:lnTo>
                    <a:pt x="1100407" y="554781"/>
                  </a:lnTo>
                  <a:lnTo>
                    <a:pt x="1100238" y="554799"/>
                  </a:lnTo>
                  <a:lnTo>
                    <a:pt x="1100187" y="554816"/>
                  </a:lnTo>
                  <a:lnTo>
                    <a:pt x="1091721" y="556284"/>
                  </a:lnTo>
                  <a:lnTo>
                    <a:pt x="1089498" y="556478"/>
                  </a:lnTo>
                  <a:lnTo>
                    <a:pt x="1088868" y="556655"/>
                  </a:lnTo>
                  <a:lnTo>
                    <a:pt x="1081222" y="557316"/>
                  </a:lnTo>
                  <a:lnTo>
                    <a:pt x="1073400" y="558317"/>
                  </a:lnTo>
                  <a:lnTo>
                    <a:pt x="1069286" y="558585"/>
                  </a:lnTo>
                  <a:lnTo>
                    <a:pt x="1069022" y="558585"/>
                  </a:lnTo>
                  <a:lnTo>
                    <a:pt x="1059974" y="558507"/>
                  </a:lnTo>
                  <a:lnTo>
                    <a:pt x="1059974" y="558507"/>
                  </a:lnTo>
                  <a:lnTo>
                    <a:pt x="1059961" y="558507"/>
                  </a:lnTo>
                  <a:lnTo>
                    <a:pt x="1051698" y="558429"/>
                  </a:lnTo>
                  <a:lnTo>
                    <a:pt x="1051560" y="558399"/>
                  </a:lnTo>
                  <a:lnTo>
                    <a:pt x="1047688" y="558131"/>
                  </a:lnTo>
                  <a:lnTo>
                    <a:pt x="1039054" y="556927"/>
                  </a:lnTo>
                  <a:lnTo>
                    <a:pt x="1031266" y="556090"/>
                  </a:lnTo>
                  <a:lnTo>
                    <a:pt x="1030619" y="555895"/>
                  </a:lnTo>
                  <a:lnTo>
                    <a:pt x="1028926" y="555736"/>
                  </a:lnTo>
                  <a:lnTo>
                    <a:pt x="1020482" y="554134"/>
                  </a:lnTo>
                  <a:lnTo>
                    <a:pt x="1020452" y="554121"/>
                  </a:lnTo>
                  <a:lnTo>
                    <a:pt x="1012591" y="552623"/>
                  </a:lnTo>
                  <a:lnTo>
                    <a:pt x="1011944" y="552373"/>
                  </a:lnTo>
                  <a:lnTo>
                    <a:pt x="1010981" y="552252"/>
                  </a:lnTo>
                  <a:lnTo>
                    <a:pt x="1003284" y="550309"/>
                  </a:lnTo>
                  <a:lnTo>
                    <a:pt x="1002662" y="550029"/>
                  </a:lnTo>
                  <a:lnTo>
                    <a:pt x="1001971" y="549925"/>
                  </a:lnTo>
                  <a:lnTo>
                    <a:pt x="993320" y="547261"/>
                  </a:lnTo>
                  <a:lnTo>
                    <a:pt x="985476" y="545025"/>
                  </a:lnTo>
                  <a:lnTo>
                    <a:pt x="983918" y="544278"/>
                  </a:lnTo>
                  <a:lnTo>
                    <a:pt x="982636" y="544032"/>
                  </a:lnTo>
                  <a:lnTo>
                    <a:pt x="974239" y="540665"/>
                  </a:lnTo>
                  <a:lnTo>
                    <a:pt x="974062" y="540557"/>
                  </a:lnTo>
                  <a:lnTo>
                    <a:pt x="973950" y="540536"/>
                  </a:lnTo>
                  <a:lnTo>
                    <a:pt x="966456" y="537380"/>
                  </a:lnTo>
                  <a:lnTo>
                    <a:pt x="958318" y="534263"/>
                  </a:lnTo>
                  <a:lnTo>
                    <a:pt x="956341" y="533128"/>
                  </a:lnTo>
                  <a:lnTo>
                    <a:pt x="953621" y="531936"/>
                  </a:lnTo>
                  <a:lnTo>
                    <a:pt x="948195" y="528655"/>
                  </a:lnTo>
                  <a:lnTo>
                    <a:pt x="940688" y="525530"/>
                  </a:lnTo>
                  <a:lnTo>
                    <a:pt x="939073" y="524550"/>
                  </a:lnTo>
                  <a:lnTo>
                    <a:pt x="938193" y="524325"/>
                  </a:lnTo>
                  <a:lnTo>
                    <a:pt x="930603" y="520259"/>
                  </a:lnTo>
                  <a:lnTo>
                    <a:pt x="930336" y="520064"/>
                  </a:lnTo>
                  <a:lnTo>
                    <a:pt x="930055" y="519948"/>
                  </a:lnTo>
                  <a:lnTo>
                    <a:pt x="921659" y="515156"/>
                  </a:lnTo>
                  <a:lnTo>
                    <a:pt x="920799" y="514301"/>
                  </a:lnTo>
                  <a:lnTo>
                    <a:pt x="918671" y="513179"/>
                  </a:lnTo>
                  <a:lnTo>
                    <a:pt x="912485" y="508551"/>
                  </a:lnTo>
                  <a:lnTo>
                    <a:pt x="905828" y="504558"/>
                  </a:lnTo>
                  <a:lnTo>
                    <a:pt x="905535" y="504256"/>
                  </a:lnTo>
                  <a:lnTo>
                    <a:pt x="904844" y="503932"/>
                  </a:lnTo>
                  <a:lnTo>
                    <a:pt x="898101" y="499477"/>
                  </a:lnTo>
                  <a:lnTo>
                    <a:pt x="898088" y="499468"/>
                  </a:lnTo>
                  <a:lnTo>
                    <a:pt x="895040" y="497439"/>
                  </a:lnTo>
                  <a:lnTo>
                    <a:pt x="890585" y="500301"/>
                  </a:lnTo>
                  <a:lnTo>
                    <a:pt x="889389" y="500858"/>
                  </a:lnTo>
                  <a:lnTo>
                    <a:pt x="888953" y="501281"/>
                  </a:lnTo>
                  <a:lnTo>
                    <a:pt x="881213" y="505629"/>
                  </a:lnTo>
                  <a:lnTo>
                    <a:pt x="873330" y="510567"/>
                  </a:lnTo>
                  <a:lnTo>
                    <a:pt x="871314" y="511482"/>
                  </a:lnTo>
                  <a:lnTo>
                    <a:pt x="869652" y="512540"/>
                  </a:lnTo>
                  <a:lnTo>
                    <a:pt x="860379" y="516715"/>
                  </a:lnTo>
                  <a:lnTo>
                    <a:pt x="859788" y="516844"/>
                  </a:lnTo>
                  <a:lnTo>
                    <a:pt x="859050" y="517276"/>
                  </a:lnTo>
                  <a:lnTo>
                    <a:pt x="850575" y="520669"/>
                  </a:lnTo>
                  <a:lnTo>
                    <a:pt x="850567" y="520673"/>
                  </a:lnTo>
                  <a:lnTo>
                    <a:pt x="841432" y="524615"/>
                  </a:lnTo>
                  <a:lnTo>
                    <a:pt x="839662" y="524982"/>
                  </a:lnTo>
                  <a:lnTo>
                    <a:pt x="837331" y="526052"/>
                  </a:lnTo>
                  <a:lnTo>
                    <a:pt x="827691" y="528673"/>
                  </a:lnTo>
                  <a:lnTo>
                    <a:pt x="826785" y="528793"/>
                  </a:lnTo>
                  <a:lnTo>
                    <a:pt x="826185" y="529044"/>
                  </a:lnTo>
                  <a:lnTo>
                    <a:pt x="816851" y="531120"/>
                  </a:lnTo>
                  <a:lnTo>
                    <a:pt x="809007" y="533438"/>
                  </a:lnTo>
                  <a:lnTo>
                    <a:pt x="807307" y="533689"/>
                  </a:lnTo>
                  <a:lnTo>
                    <a:pt x="806106" y="534151"/>
                  </a:lnTo>
                  <a:lnTo>
                    <a:pt x="796458" y="536016"/>
                  </a:lnTo>
                  <a:lnTo>
                    <a:pt x="795323" y="536128"/>
                  </a:lnTo>
                  <a:lnTo>
                    <a:pt x="794852" y="536283"/>
                  </a:lnTo>
                  <a:lnTo>
                    <a:pt x="784392" y="537768"/>
                  </a:lnTo>
                  <a:lnTo>
                    <a:pt x="783753" y="537816"/>
                  </a:lnTo>
                  <a:lnTo>
                    <a:pt x="783563" y="537876"/>
                  </a:lnTo>
                  <a:lnTo>
                    <a:pt x="774299" y="538968"/>
                  </a:lnTo>
                  <a:lnTo>
                    <a:pt x="764245" y="540367"/>
                  </a:lnTo>
                  <a:lnTo>
                    <a:pt x="761646" y="540548"/>
                  </a:lnTo>
                  <a:lnTo>
                    <a:pt x="761301" y="540630"/>
                  </a:lnTo>
                  <a:lnTo>
                    <a:pt x="752619" y="540980"/>
                  </a:lnTo>
                  <a:lnTo>
                    <a:pt x="744072" y="542008"/>
                  </a:lnTo>
                  <a:lnTo>
                    <a:pt x="740515" y="542228"/>
                  </a:lnTo>
                  <a:lnTo>
                    <a:pt x="720484" y="542228"/>
                  </a:lnTo>
                  <a:lnTo>
                    <a:pt x="720207" y="542223"/>
                  </a:lnTo>
                  <a:lnTo>
                    <a:pt x="709588" y="542124"/>
                  </a:lnTo>
                  <a:lnTo>
                    <a:pt x="709359" y="542077"/>
                  </a:lnTo>
                  <a:lnTo>
                    <a:pt x="704438" y="541602"/>
                  </a:lnTo>
                  <a:lnTo>
                    <a:pt x="698338" y="540423"/>
                  </a:lnTo>
                  <a:lnTo>
                    <a:pt x="691107" y="540350"/>
                  </a:lnTo>
                  <a:lnTo>
                    <a:pt x="690770" y="540277"/>
                  </a:lnTo>
                  <a:lnTo>
                    <a:pt x="685085" y="539633"/>
                  </a:lnTo>
                  <a:lnTo>
                    <a:pt x="675881" y="537535"/>
                  </a:lnTo>
                  <a:lnTo>
                    <a:pt x="675846" y="537518"/>
                  </a:lnTo>
                  <a:lnTo>
                    <a:pt x="667061" y="535450"/>
                  </a:lnTo>
                  <a:lnTo>
                    <a:pt x="667001" y="535424"/>
                  </a:lnTo>
                  <a:lnTo>
                    <a:pt x="666962" y="535420"/>
                  </a:lnTo>
                  <a:lnTo>
                    <a:pt x="658535" y="533339"/>
                  </a:lnTo>
                  <a:lnTo>
                    <a:pt x="657681" y="532964"/>
                  </a:lnTo>
                  <a:lnTo>
                    <a:pt x="656761" y="532817"/>
                  </a:lnTo>
                  <a:lnTo>
                    <a:pt x="649871" y="530572"/>
                  </a:lnTo>
                  <a:lnTo>
                    <a:pt x="641449" y="528284"/>
                  </a:lnTo>
                  <a:lnTo>
                    <a:pt x="638673" y="526993"/>
                  </a:lnTo>
                  <a:lnTo>
                    <a:pt x="637028" y="526622"/>
                  </a:lnTo>
                  <a:lnTo>
                    <a:pt x="629400" y="523017"/>
                  </a:lnTo>
                  <a:lnTo>
                    <a:pt x="629387" y="523009"/>
                  </a:lnTo>
                  <a:lnTo>
                    <a:pt x="621841" y="519538"/>
                  </a:lnTo>
                  <a:lnTo>
                    <a:pt x="620809" y="518864"/>
                  </a:lnTo>
                  <a:lnTo>
                    <a:pt x="620244" y="518718"/>
                  </a:lnTo>
                  <a:lnTo>
                    <a:pt x="612452" y="514439"/>
                  </a:lnTo>
                  <a:lnTo>
                    <a:pt x="604487" y="510269"/>
                  </a:lnTo>
                  <a:lnTo>
                    <a:pt x="604016" y="509829"/>
                  </a:lnTo>
                  <a:lnTo>
                    <a:pt x="603416" y="509665"/>
                  </a:lnTo>
                  <a:lnTo>
                    <a:pt x="595862" y="505214"/>
                  </a:lnTo>
                  <a:lnTo>
                    <a:pt x="595149" y="504493"/>
                  </a:lnTo>
                  <a:lnTo>
                    <a:pt x="593449" y="503595"/>
                  </a:lnTo>
                  <a:lnTo>
                    <a:pt x="586520" y="498415"/>
                  </a:lnTo>
                  <a:lnTo>
                    <a:pt x="579949" y="493960"/>
                  </a:lnTo>
                  <a:lnTo>
                    <a:pt x="579388" y="493338"/>
                  </a:lnTo>
                  <a:lnTo>
                    <a:pt x="578253" y="492699"/>
                  </a:lnTo>
                  <a:lnTo>
                    <a:pt x="577411" y="492026"/>
                  </a:lnTo>
                  <a:lnTo>
                    <a:pt x="572075" y="497953"/>
                  </a:lnTo>
                  <a:lnTo>
                    <a:pt x="566053" y="505106"/>
                  </a:lnTo>
                  <a:lnTo>
                    <a:pt x="565065" y="505870"/>
                  </a:lnTo>
                  <a:lnTo>
                    <a:pt x="564270" y="507023"/>
                  </a:lnTo>
                  <a:lnTo>
                    <a:pt x="557130" y="514008"/>
                  </a:lnTo>
                  <a:lnTo>
                    <a:pt x="556042" y="514729"/>
                  </a:lnTo>
                  <a:lnTo>
                    <a:pt x="555364" y="515592"/>
                  </a:lnTo>
                  <a:lnTo>
                    <a:pt x="547879" y="521757"/>
                  </a:lnTo>
                  <a:lnTo>
                    <a:pt x="547041" y="522236"/>
                  </a:lnTo>
                  <a:lnTo>
                    <a:pt x="546609" y="522745"/>
                  </a:lnTo>
                  <a:lnTo>
                    <a:pt x="538761" y="528496"/>
                  </a:lnTo>
                  <a:lnTo>
                    <a:pt x="538204" y="528785"/>
                  </a:lnTo>
                  <a:lnTo>
                    <a:pt x="537950" y="529070"/>
                  </a:lnTo>
                  <a:lnTo>
                    <a:pt x="530123" y="534418"/>
                  </a:lnTo>
                  <a:lnTo>
                    <a:pt x="529881" y="534535"/>
                  </a:lnTo>
                  <a:lnTo>
                    <a:pt x="529778" y="534647"/>
                  </a:lnTo>
                  <a:lnTo>
                    <a:pt x="521627" y="540087"/>
                  </a:lnTo>
                  <a:lnTo>
                    <a:pt x="518545" y="541567"/>
                  </a:lnTo>
                  <a:lnTo>
                    <a:pt x="516166" y="542918"/>
                  </a:lnTo>
                  <a:lnTo>
                    <a:pt x="507835" y="546122"/>
                  </a:lnTo>
                  <a:lnTo>
                    <a:pt x="499442" y="549972"/>
                  </a:lnTo>
                  <a:lnTo>
                    <a:pt x="499144" y="550037"/>
                  </a:lnTo>
                  <a:lnTo>
                    <a:pt x="498791" y="550262"/>
                  </a:lnTo>
                  <a:lnTo>
                    <a:pt x="489928" y="554117"/>
                  </a:lnTo>
                  <a:lnTo>
                    <a:pt x="488598" y="554397"/>
                  </a:lnTo>
                  <a:lnTo>
                    <a:pt x="486858" y="555256"/>
                  </a:lnTo>
                  <a:lnTo>
                    <a:pt x="477193" y="558218"/>
                  </a:lnTo>
                  <a:lnTo>
                    <a:pt x="476260" y="558360"/>
                  </a:lnTo>
                  <a:lnTo>
                    <a:pt x="475544" y="558671"/>
                  </a:lnTo>
                  <a:lnTo>
                    <a:pt x="466664" y="560855"/>
                  </a:lnTo>
                  <a:lnTo>
                    <a:pt x="465878" y="560950"/>
                  </a:lnTo>
                  <a:lnTo>
                    <a:pt x="465416" y="561132"/>
                  </a:lnTo>
                  <a:lnTo>
                    <a:pt x="457279" y="562789"/>
                  </a:lnTo>
                  <a:lnTo>
                    <a:pt x="449020" y="565121"/>
                  </a:lnTo>
                  <a:lnTo>
                    <a:pt x="446335" y="565496"/>
                  </a:lnTo>
                  <a:lnTo>
                    <a:pt x="444854" y="565967"/>
                  </a:lnTo>
                  <a:lnTo>
                    <a:pt x="434783" y="567206"/>
                  </a:lnTo>
                  <a:lnTo>
                    <a:pt x="432974" y="567318"/>
                  </a:lnTo>
                  <a:lnTo>
                    <a:pt x="432702" y="567387"/>
                  </a:lnTo>
                  <a:lnTo>
                    <a:pt x="422890" y="567871"/>
                  </a:lnTo>
                  <a:lnTo>
                    <a:pt x="413595" y="568617"/>
                  </a:lnTo>
                  <a:lnTo>
                    <a:pt x="411355" y="568708"/>
                  </a:lnTo>
                  <a:lnTo>
                    <a:pt x="401141" y="568708"/>
                  </a:lnTo>
                  <a:lnTo>
                    <a:pt x="398374" y="568566"/>
                  </a:lnTo>
                  <a:lnTo>
                    <a:pt x="388648" y="567560"/>
                  </a:lnTo>
                  <a:lnTo>
                    <a:pt x="378926" y="566929"/>
                  </a:lnTo>
                  <a:lnTo>
                    <a:pt x="378921" y="566929"/>
                  </a:lnTo>
                  <a:lnTo>
                    <a:pt x="368405" y="566269"/>
                  </a:lnTo>
                  <a:lnTo>
                    <a:pt x="367507" y="566036"/>
                  </a:lnTo>
                  <a:lnTo>
                    <a:pt x="364395" y="565690"/>
                  </a:lnTo>
                  <a:lnTo>
                    <a:pt x="354453" y="563463"/>
                  </a:lnTo>
                  <a:lnTo>
                    <a:pt x="354349" y="563420"/>
                  </a:lnTo>
                  <a:lnTo>
                    <a:pt x="354237" y="563407"/>
                  </a:lnTo>
                  <a:lnTo>
                    <a:pt x="343872" y="560912"/>
                  </a:lnTo>
                  <a:lnTo>
                    <a:pt x="342452" y="560299"/>
                  </a:lnTo>
                  <a:lnTo>
                    <a:pt x="341126" y="560061"/>
                  </a:lnTo>
                  <a:lnTo>
                    <a:pt x="331163" y="556370"/>
                  </a:lnTo>
                  <a:lnTo>
                    <a:pt x="331128" y="556353"/>
                  </a:lnTo>
                  <a:lnTo>
                    <a:pt x="321381" y="552740"/>
                  </a:lnTo>
                  <a:lnTo>
                    <a:pt x="319982" y="551954"/>
                  </a:lnTo>
                  <a:lnTo>
                    <a:pt x="319131" y="551755"/>
                  </a:lnTo>
                  <a:lnTo>
                    <a:pt x="310005" y="547253"/>
                  </a:lnTo>
                  <a:lnTo>
                    <a:pt x="309867" y="547128"/>
                  </a:lnTo>
                  <a:lnTo>
                    <a:pt x="309682" y="547080"/>
                  </a:lnTo>
                  <a:lnTo>
                    <a:pt x="299722" y="541908"/>
                  </a:lnTo>
                  <a:lnTo>
                    <a:pt x="299161" y="541382"/>
                  </a:lnTo>
                  <a:lnTo>
                    <a:pt x="297573" y="540626"/>
                  </a:lnTo>
                  <a:lnTo>
                    <a:pt x="288770" y="534811"/>
                  </a:lnTo>
                  <a:lnTo>
                    <a:pt x="279588" y="529074"/>
                  </a:lnTo>
                  <a:lnTo>
                    <a:pt x="279122" y="528582"/>
                  </a:lnTo>
                  <a:lnTo>
                    <a:pt x="278073" y="528034"/>
                  </a:lnTo>
                  <a:lnTo>
                    <a:pt x="269409" y="521640"/>
                  </a:lnTo>
                  <a:lnTo>
                    <a:pt x="268567" y="520647"/>
                  </a:lnTo>
                  <a:lnTo>
                    <a:pt x="267108" y="519706"/>
                  </a:lnTo>
                  <a:lnTo>
                    <a:pt x="259808" y="512790"/>
                  </a:lnTo>
                  <a:lnTo>
                    <a:pt x="252158" y="505806"/>
                  </a:lnTo>
                  <a:lnTo>
                    <a:pt x="251834" y="505361"/>
                  </a:lnTo>
                  <a:lnTo>
                    <a:pt x="251351" y="505033"/>
                  </a:lnTo>
                  <a:lnTo>
                    <a:pt x="244983" y="498665"/>
                  </a:lnTo>
                  <a:lnTo>
                    <a:pt x="238279" y="492941"/>
                  </a:lnTo>
                  <a:lnTo>
                    <a:pt x="238111" y="492717"/>
                  </a:lnTo>
                  <a:lnTo>
                    <a:pt x="237826" y="492540"/>
                  </a:lnTo>
                  <a:lnTo>
                    <a:pt x="229947" y="485451"/>
                  </a:lnTo>
                  <a:lnTo>
                    <a:pt x="228665" y="483698"/>
                  </a:lnTo>
                  <a:lnTo>
                    <a:pt x="227159" y="482490"/>
                  </a:lnTo>
                  <a:lnTo>
                    <a:pt x="221736" y="475716"/>
                  </a:lnTo>
                  <a:lnTo>
                    <a:pt x="216047" y="470027"/>
                  </a:lnTo>
                  <a:lnTo>
                    <a:pt x="208976" y="462955"/>
                  </a:lnTo>
                  <a:lnTo>
                    <a:pt x="208065" y="461604"/>
                  </a:lnTo>
                  <a:lnTo>
                    <a:pt x="207024" y="460762"/>
                  </a:lnTo>
                  <a:lnTo>
                    <a:pt x="203899" y="456804"/>
                  </a:lnTo>
                  <a:lnTo>
                    <a:pt x="198075" y="463711"/>
                  </a:lnTo>
                  <a:lnTo>
                    <a:pt x="197881" y="463862"/>
                  </a:lnTo>
                  <a:lnTo>
                    <a:pt x="197726" y="464112"/>
                  </a:lnTo>
                  <a:lnTo>
                    <a:pt x="190607" y="472133"/>
                  </a:lnTo>
                  <a:lnTo>
                    <a:pt x="183233" y="480677"/>
                  </a:lnTo>
                  <a:lnTo>
                    <a:pt x="182254" y="481415"/>
                  </a:lnTo>
                  <a:lnTo>
                    <a:pt x="181502" y="482464"/>
                  </a:lnTo>
                  <a:lnTo>
                    <a:pt x="174280" y="489177"/>
                  </a:lnTo>
                  <a:lnTo>
                    <a:pt x="167114" y="496338"/>
                  </a:lnTo>
                  <a:lnTo>
                    <a:pt x="167023" y="496399"/>
                  </a:lnTo>
                  <a:lnTo>
                    <a:pt x="166963" y="496490"/>
                  </a:lnTo>
                  <a:lnTo>
                    <a:pt x="159831" y="503487"/>
                  </a:lnTo>
                  <a:lnTo>
                    <a:pt x="159663" y="503604"/>
                  </a:lnTo>
                  <a:lnTo>
                    <a:pt x="159551" y="503759"/>
                  </a:lnTo>
                  <a:lnTo>
                    <a:pt x="152311" y="510632"/>
                  </a:lnTo>
                  <a:lnTo>
                    <a:pt x="151681" y="511042"/>
                  </a:lnTo>
                  <a:lnTo>
                    <a:pt x="151288" y="511547"/>
                  </a:lnTo>
                  <a:lnTo>
                    <a:pt x="144083" y="517604"/>
                  </a:lnTo>
                  <a:lnTo>
                    <a:pt x="142986" y="518243"/>
                  </a:lnTo>
                  <a:lnTo>
                    <a:pt x="142438" y="518864"/>
                  </a:lnTo>
                  <a:lnTo>
                    <a:pt x="135363" y="523786"/>
                  </a:lnTo>
                  <a:lnTo>
                    <a:pt x="128740" y="529022"/>
                  </a:lnTo>
                  <a:lnTo>
                    <a:pt x="127545" y="529687"/>
                  </a:lnTo>
                  <a:lnTo>
                    <a:pt x="126996" y="530274"/>
                  </a:lnTo>
                  <a:lnTo>
                    <a:pt x="119942" y="534828"/>
                  </a:lnTo>
                  <a:lnTo>
                    <a:pt x="118824" y="535161"/>
                  </a:lnTo>
                  <a:lnTo>
                    <a:pt x="117914" y="535998"/>
                  </a:lnTo>
                  <a:lnTo>
                    <a:pt x="110514" y="539754"/>
                  </a:lnTo>
                  <a:lnTo>
                    <a:pt x="110506" y="539758"/>
                  </a:lnTo>
                  <a:lnTo>
                    <a:pt x="103793" y="543354"/>
                  </a:lnTo>
                  <a:lnTo>
                    <a:pt x="103223" y="543497"/>
                  </a:lnTo>
                  <a:lnTo>
                    <a:pt x="102847" y="543834"/>
                  </a:lnTo>
                  <a:lnTo>
                    <a:pt x="96139" y="547058"/>
                  </a:lnTo>
                  <a:lnTo>
                    <a:pt x="90458" y="550154"/>
                  </a:lnTo>
                  <a:lnTo>
                    <a:pt x="89193" y="550477"/>
                  </a:lnTo>
                  <a:lnTo>
                    <a:pt x="85079" y="552222"/>
                  </a:lnTo>
                  <a:lnTo>
                    <a:pt x="79186" y="553612"/>
                  </a:lnTo>
                  <a:lnTo>
                    <a:pt x="74265" y="555196"/>
                  </a:lnTo>
                  <a:lnTo>
                    <a:pt x="73483" y="555321"/>
                  </a:lnTo>
                  <a:lnTo>
                    <a:pt x="72840" y="555606"/>
                  </a:lnTo>
                  <a:lnTo>
                    <a:pt x="67263" y="557022"/>
                  </a:lnTo>
                  <a:lnTo>
                    <a:pt x="63157" y="558252"/>
                  </a:lnTo>
                  <a:lnTo>
                    <a:pt x="62389" y="558365"/>
                  </a:lnTo>
                  <a:lnTo>
                    <a:pt x="61819" y="558606"/>
                  </a:lnTo>
                  <a:lnTo>
                    <a:pt x="57601" y="559599"/>
                  </a:lnTo>
                  <a:lnTo>
                    <a:pt x="57584" y="559604"/>
                  </a:lnTo>
                  <a:lnTo>
                    <a:pt x="54035" y="560514"/>
                  </a:lnTo>
                  <a:lnTo>
                    <a:pt x="50733" y="560937"/>
                  </a:lnTo>
                  <a:lnTo>
                    <a:pt x="49839" y="561158"/>
                  </a:lnTo>
                  <a:lnTo>
                    <a:pt x="48242" y="561240"/>
                  </a:lnTo>
                  <a:lnTo>
                    <a:pt x="46209" y="561822"/>
                  </a:lnTo>
                  <a:lnTo>
                    <a:pt x="44508" y="562069"/>
                  </a:lnTo>
                  <a:lnTo>
                    <a:pt x="43463" y="562423"/>
                  </a:lnTo>
                  <a:lnTo>
                    <a:pt x="41443" y="562720"/>
                  </a:lnTo>
                  <a:lnTo>
                    <a:pt x="39496" y="563251"/>
                  </a:lnTo>
                  <a:lnTo>
                    <a:pt x="34272" y="563964"/>
                  </a:lnTo>
                  <a:lnTo>
                    <a:pt x="32394" y="563873"/>
                  </a:lnTo>
                  <a:lnTo>
                    <a:pt x="30754" y="563713"/>
                  </a:lnTo>
                  <a:lnTo>
                    <a:pt x="30370" y="563791"/>
                  </a:lnTo>
                  <a:lnTo>
                    <a:pt x="26683" y="564728"/>
                  </a:lnTo>
                  <a:lnTo>
                    <a:pt x="23968" y="564883"/>
                  </a:lnTo>
                  <a:lnTo>
                    <a:pt x="22880" y="564913"/>
                  </a:lnTo>
                  <a:lnTo>
                    <a:pt x="20411" y="564749"/>
                  </a:lnTo>
                  <a:lnTo>
                    <a:pt x="20078" y="564702"/>
                  </a:lnTo>
                  <a:lnTo>
                    <a:pt x="18166" y="564702"/>
                  </a:lnTo>
                  <a:lnTo>
                    <a:pt x="11095" y="563277"/>
                  </a:lnTo>
                  <a:lnTo>
                    <a:pt x="5318" y="559383"/>
                  </a:lnTo>
                  <a:lnTo>
                    <a:pt x="1425" y="553607"/>
                  </a:lnTo>
                  <a:lnTo>
                    <a:pt x="0" y="546536"/>
                  </a:lnTo>
                  <a:lnTo>
                    <a:pt x="1425" y="539465"/>
                  </a:lnTo>
                  <a:lnTo>
                    <a:pt x="5318" y="533689"/>
                  </a:lnTo>
                  <a:lnTo>
                    <a:pt x="11095" y="529795"/>
                  </a:lnTo>
                  <a:lnTo>
                    <a:pt x="18166" y="528370"/>
                  </a:lnTo>
                  <a:lnTo>
                    <a:pt x="19128" y="528370"/>
                  </a:lnTo>
                  <a:lnTo>
                    <a:pt x="19137" y="528366"/>
                  </a:lnTo>
                  <a:lnTo>
                    <a:pt x="19582" y="528241"/>
                  </a:lnTo>
                  <a:lnTo>
                    <a:pt x="20160" y="527796"/>
                  </a:lnTo>
                  <a:lnTo>
                    <a:pt x="26877" y="525815"/>
                  </a:lnTo>
                  <a:lnTo>
                    <a:pt x="29131" y="525586"/>
                  </a:lnTo>
                  <a:lnTo>
                    <a:pt x="29256" y="525582"/>
                  </a:lnTo>
                  <a:lnTo>
                    <a:pt x="29282" y="525573"/>
                  </a:lnTo>
                  <a:lnTo>
                    <a:pt x="29342" y="525569"/>
                  </a:lnTo>
                  <a:lnTo>
                    <a:pt x="30016" y="525409"/>
                  </a:lnTo>
                  <a:lnTo>
                    <a:pt x="30763" y="524843"/>
                  </a:lnTo>
                  <a:lnTo>
                    <a:pt x="33133" y="523989"/>
                  </a:lnTo>
                  <a:lnTo>
                    <a:pt x="36478" y="522499"/>
                  </a:lnTo>
                  <a:lnTo>
                    <a:pt x="38486" y="522068"/>
                  </a:lnTo>
                  <a:lnTo>
                    <a:pt x="41857" y="520915"/>
                  </a:lnTo>
                  <a:lnTo>
                    <a:pt x="43878" y="520613"/>
                  </a:lnTo>
                  <a:lnTo>
                    <a:pt x="45825" y="519935"/>
                  </a:lnTo>
                  <a:lnTo>
                    <a:pt x="46217" y="519870"/>
                  </a:lnTo>
                  <a:lnTo>
                    <a:pt x="46571" y="519693"/>
                  </a:lnTo>
                  <a:lnTo>
                    <a:pt x="50396" y="518497"/>
                  </a:lnTo>
                  <a:lnTo>
                    <a:pt x="54329" y="517038"/>
                  </a:lnTo>
                  <a:lnTo>
                    <a:pt x="55210" y="516879"/>
                  </a:lnTo>
                  <a:lnTo>
                    <a:pt x="56095" y="516464"/>
                  </a:lnTo>
                  <a:lnTo>
                    <a:pt x="61422" y="514966"/>
                  </a:lnTo>
                  <a:lnTo>
                    <a:pt x="66486" y="513213"/>
                  </a:lnTo>
                  <a:lnTo>
                    <a:pt x="67647" y="513015"/>
                  </a:lnTo>
                  <a:lnTo>
                    <a:pt x="68700" y="512570"/>
                  </a:lnTo>
                  <a:lnTo>
                    <a:pt x="72313" y="511715"/>
                  </a:lnTo>
                  <a:lnTo>
                    <a:pt x="75724" y="509734"/>
                  </a:lnTo>
                  <a:lnTo>
                    <a:pt x="76285" y="509583"/>
                  </a:lnTo>
                  <a:lnTo>
                    <a:pt x="76695" y="509199"/>
                  </a:lnTo>
                  <a:lnTo>
                    <a:pt x="83369" y="505724"/>
                  </a:lnTo>
                  <a:lnTo>
                    <a:pt x="89801" y="502011"/>
                  </a:lnTo>
                  <a:lnTo>
                    <a:pt x="90117" y="501929"/>
                  </a:lnTo>
                  <a:lnTo>
                    <a:pt x="90341" y="501713"/>
                  </a:lnTo>
                  <a:lnTo>
                    <a:pt x="96782" y="498195"/>
                  </a:lnTo>
                  <a:lnTo>
                    <a:pt x="101790" y="494745"/>
                  </a:lnTo>
                  <a:lnTo>
                    <a:pt x="107704" y="489552"/>
                  </a:lnTo>
                  <a:lnTo>
                    <a:pt x="108351" y="489159"/>
                  </a:lnTo>
                  <a:lnTo>
                    <a:pt x="108714" y="488715"/>
                  </a:lnTo>
                  <a:lnTo>
                    <a:pt x="115220" y="483642"/>
                  </a:lnTo>
                  <a:lnTo>
                    <a:pt x="120888" y="478315"/>
                  </a:lnTo>
                  <a:lnTo>
                    <a:pt x="127333" y="471525"/>
                  </a:lnTo>
                  <a:lnTo>
                    <a:pt x="127484" y="471417"/>
                  </a:lnTo>
                  <a:lnTo>
                    <a:pt x="127592" y="471257"/>
                  </a:lnTo>
                  <a:lnTo>
                    <a:pt x="134599" y="464117"/>
                  </a:lnTo>
                  <a:lnTo>
                    <a:pt x="134685" y="464056"/>
                  </a:lnTo>
                  <a:lnTo>
                    <a:pt x="134745" y="463970"/>
                  </a:lnTo>
                  <a:lnTo>
                    <a:pt x="142209" y="456506"/>
                  </a:lnTo>
                  <a:lnTo>
                    <a:pt x="142378" y="456394"/>
                  </a:lnTo>
                  <a:lnTo>
                    <a:pt x="142490" y="456230"/>
                  </a:lnTo>
                  <a:lnTo>
                    <a:pt x="149134" y="449806"/>
                  </a:lnTo>
                  <a:lnTo>
                    <a:pt x="155773" y="442122"/>
                  </a:lnTo>
                  <a:lnTo>
                    <a:pt x="162400" y="434118"/>
                  </a:lnTo>
                  <a:lnTo>
                    <a:pt x="168392" y="426563"/>
                  </a:lnTo>
                  <a:lnTo>
                    <a:pt x="173529" y="418413"/>
                  </a:lnTo>
                  <a:lnTo>
                    <a:pt x="173879" y="418085"/>
                  </a:lnTo>
                  <a:lnTo>
                    <a:pt x="174250" y="417355"/>
                  </a:lnTo>
                  <a:lnTo>
                    <a:pt x="175152" y="416095"/>
                  </a:lnTo>
                  <a:lnTo>
                    <a:pt x="173922" y="414200"/>
                  </a:lnTo>
                  <a:lnTo>
                    <a:pt x="173628" y="413582"/>
                  </a:lnTo>
                  <a:lnTo>
                    <a:pt x="173382" y="413341"/>
                  </a:lnTo>
                  <a:lnTo>
                    <a:pt x="168733" y="405596"/>
                  </a:lnTo>
                  <a:lnTo>
                    <a:pt x="168716" y="405527"/>
                  </a:lnTo>
                  <a:lnTo>
                    <a:pt x="168668" y="405484"/>
                  </a:lnTo>
                  <a:lnTo>
                    <a:pt x="164019" y="397739"/>
                  </a:lnTo>
                  <a:lnTo>
                    <a:pt x="163976" y="397588"/>
                  </a:lnTo>
                  <a:lnTo>
                    <a:pt x="163872" y="397484"/>
                  </a:lnTo>
                  <a:lnTo>
                    <a:pt x="158825" y="388958"/>
                  </a:lnTo>
                  <a:lnTo>
                    <a:pt x="158454" y="387603"/>
                  </a:lnTo>
                  <a:lnTo>
                    <a:pt x="157591" y="386606"/>
                  </a:lnTo>
                  <a:lnTo>
                    <a:pt x="154461" y="379850"/>
                  </a:lnTo>
                  <a:lnTo>
                    <a:pt x="150714" y="373042"/>
                  </a:lnTo>
                  <a:lnTo>
                    <a:pt x="145931" y="364956"/>
                  </a:lnTo>
                  <a:lnTo>
                    <a:pt x="145650" y="363937"/>
                  </a:lnTo>
                  <a:lnTo>
                    <a:pt x="144247" y="361584"/>
                  </a:lnTo>
                  <a:lnTo>
                    <a:pt x="140949" y="353533"/>
                  </a:lnTo>
                  <a:lnTo>
                    <a:pt x="137046" y="345379"/>
                  </a:lnTo>
                  <a:lnTo>
                    <a:pt x="136817" y="344390"/>
                  </a:lnTo>
                  <a:lnTo>
                    <a:pt x="136010" y="342909"/>
                  </a:lnTo>
                  <a:lnTo>
                    <a:pt x="132531" y="333265"/>
                  </a:lnTo>
                  <a:lnTo>
                    <a:pt x="132522" y="333231"/>
                  </a:lnTo>
                  <a:lnTo>
                    <a:pt x="129112" y="324143"/>
                  </a:lnTo>
                  <a:lnTo>
                    <a:pt x="128952" y="323280"/>
                  </a:lnTo>
                  <a:lnTo>
                    <a:pt x="128520" y="322395"/>
                  </a:lnTo>
                  <a:lnTo>
                    <a:pt x="125490" y="312337"/>
                  </a:lnTo>
                  <a:lnTo>
                    <a:pt x="125378" y="311590"/>
                  </a:lnTo>
                  <a:lnTo>
                    <a:pt x="125127" y="311024"/>
                  </a:lnTo>
                  <a:lnTo>
                    <a:pt x="122736" y="301479"/>
                  </a:lnTo>
                  <a:lnTo>
                    <a:pt x="119429" y="292893"/>
                  </a:lnTo>
                  <a:lnTo>
                    <a:pt x="119045" y="290842"/>
                  </a:lnTo>
                  <a:lnTo>
                    <a:pt x="118190" y="288654"/>
                  </a:lnTo>
                  <a:lnTo>
                    <a:pt x="116705" y="281250"/>
                  </a:lnTo>
                  <a:lnTo>
                    <a:pt x="113795" y="274278"/>
                  </a:lnTo>
                  <a:lnTo>
                    <a:pt x="113433" y="272487"/>
                  </a:lnTo>
                  <a:lnTo>
                    <a:pt x="112478" y="270229"/>
                  </a:lnTo>
                  <a:lnTo>
                    <a:pt x="110484" y="261776"/>
                  </a:lnTo>
                  <a:lnTo>
                    <a:pt x="110454" y="261539"/>
                  </a:lnTo>
                  <a:lnTo>
                    <a:pt x="110406" y="261418"/>
                  </a:lnTo>
                  <a:lnTo>
                    <a:pt x="108472" y="252948"/>
                  </a:lnTo>
                  <a:lnTo>
                    <a:pt x="108472" y="252927"/>
                  </a:lnTo>
                  <a:lnTo>
                    <a:pt x="106249" y="244047"/>
                  </a:lnTo>
                  <a:lnTo>
                    <a:pt x="106232" y="243926"/>
                  </a:lnTo>
                  <a:lnTo>
                    <a:pt x="106210" y="243874"/>
                  </a:lnTo>
                  <a:lnTo>
                    <a:pt x="104285" y="236190"/>
                  </a:lnTo>
                  <a:lnTo>
                    <a:pt x="104246" y="235905"/>
                  </a:lnTo>
                  <a:lnTo>
                    <a:pt x="104177" y="235745"/>
                  </a:lnTo>
                  <a:lnTo>
                    <a:pt x="102252" y="227668"/>
                  </a:lnTo>
                  <a:lnTo>
                    <a:pt x="102105" y="226459"/>
                  </a:lnTo>
                  <a:lnTo>
                    <a:pt x="101876" y="225812"/>
                  </a:lnTo>
                  <a:lnTo>
                    <a:pt x="100719" y="218892"/>
                  </a:lnTo>
                  <a:lnTo>
                    <a:pt x="100529" y="216668"/>
                  </a:lnTo>
                  <a:lnTo>
                    <a:pt x="100404" y="216185"/>
                  </a:lnTo>
                  <a:lnTo>
                    <a:pt x="100132" y="211864"/>
                  </a:lnTo>
                  <a:lnTo>
                    <a:pt x="99018" y="206869"/>
                  </a:lnTo>
                  <a:lnTo>
                    <a:pt x="98392" y="201270"/>
                  </a:lnTo>
                  <a:lnTo>
                    <a:pt x="98392" y="197164"/>
                  </a:lnTo>
                  <a:lnTo>
                    <a:pt x="97874" y="193555"/>
                  </a:lnTo>
                  <a:lnTo>
                    <a:pt x="97607" y="189877"/>
                  </a:lnTo>
                  <a:lnTo>
                    <a:pt x="97857" y="186337"/>
                  </a:lnTo>
                  <a:lnTo>
                    <a:pt x="98660" y="180704"/>
                  </a:lnTo>
                  <a:lnTo>
                    <a:pt x="98746" y="180445"/>
                  </a:lnTo>
                  <a:lnTo>
                    <a:pt x="98794" y="179901"/>
                  </a:lnTo>
                  <a:lnTo>
                    <a:pt x="99588" y="175519"/>
                  </a:lnTo>
                  <a:lnTo>
                    <a:pt x="100171" y="171996"/>
                  </a:lnTo>
                  <a:lnTo>
                    <a:pt x="100490" y="168819"/>
                  </a:lnTo>
                  <a:lnTo>
                    <a:pt x="100879" y="167498"/>
                  </a:lnTo>
                  <a:lnTo>
                    <a:pt x="101237" y="164826"/>
                  </a:lnTo>
                  <a:lnTo>
                    <a:pt x="101859" y="162538"/>
                  </a:lnTo>
                  <a:lnTo>
                    <a:pt x="101971" y="161398"/>
                  </a:lnTo>
                  <a:lnTo>
                    <a:pt x="102554" y="159425"/>
                  </a:lnTo>
                  <a:lnTo>
                    <a:pt x="103055" y="156222"/>
                  </a:lnTo>
                  <a:lnTo>
                    <a:pt x="104134" y="154055"/>
                  </a:lnTo>
                  <a:lnTo>
                    <a:pt x="104587" y="152523"/>
                  </a:lnTo>
                  <a:lnTo>
                    <a:pt x="105481" y="151353"/>
                  </a:lnTo>
                  <a:lnTo>
                    <a:pt x="106383" y="149544"/>
                  </a:lnTo>
                  <a:lnTo>
                    <a:pt x="107557" y="147865"/>
                  </a:lnTo>
                  <a:lnTo>
                    <a:pt x="108067" y="146639"/>
                  </a:lnTo>
                  <a:lnTo>
                    <a:pt x="108602" y="145758"/>
                  </a:lnTo>
                  <a:lnTo>
                    <a:pt x="108731" y="145214"/>
                  </a:lnTo>
                  <a:lnTo>
                    <a:pt x="110367" y="141924"/>
                  </a:lnTo>
                  <a:lnTo>
                    <a:pt x="110380" y="141916"/>
                  </a:lnTo>
                  <a:lnTo>
                    <a:pt x="112332" y="138000"/>
                  </a:lnTo>
                  <a:lnTo>
                    <a:pt x="113558" y="136662"/>
                  </a:lnTo>
                  <a:lnTo>
                    <a:pt x="118216" y="130441"/>
                  </a:lnTo>
                  <a:lnTo>
                    <a:pt x="120094" y="128797"/>
                  </a:lnTo>
                  <a:lnTo>
                    <a:pt x="120396" y="128451"/>
                  </a:lnTo>
                  <a:lnTo>
                    <a:pt x="121354" y="126914"/>
                  </a:lnTo>
                  <a:lnTo>
                    <a:pt x="124531" y="123901"/>
                  </a:lnTo>
                  <a:lnTo>
                    <a:pt x="128218" y="119727"/>
                  </a:lnTo>
                  <a:lnTo>
                    <a:pt x="129034" y="119152"/>
                  </a:lnTo>
                  <a:lnTo>
                    <a:pt x="129492" y="118561"/>
                  </a:lnTo>
                  <a:lnTo>
                    <a:pt x="135225" y="113886"/>
                  </a:lnTo>
                  <a:lnTo>
                    <a:pt x="137111" y="112055"/>
                  </a:lnTo>
                  <a:lnTo>
                    <a:pt x="139149" y="110920"/>
                  </a:lnTo>
                  <a:lnTo>
                    <a:pt x="140841" y="109651"/>
                  </a:lnTo>
                  <a:lnTo>
                    <a:pt x="144899" y="107492"/>
                  </a:lnTo>
                  <a:lnTo>
                    <a:pt x="145792" y="106733"/>
                  </a:lnTo>
                  <a:lnTo>
                    <a:pt x="147718" y="105873"/>
                  </a:lnTo>
                  <a:lnTo>
                    <a:pt x="149242" y="104919"/>
                  </a:lnTo>
                  <a:lnTo>
                    <a:pt x="150468" y="104565"/>
                  </a:lnTo>
                  <a:lnTo>
                    <a:pt x="151435" y="103689"/>
                  </a:lnTo>
                  <a:lnTo>
                    <a:pt x="156006" y="101397"/>
                  </a:lnTo>
                  <a:lnTo>
                    <a:pt x="156814" y="101203"/>
                  </a:lnTo>
                  <a:lnTo>
                    <a:pt x="158061" y="100473"/>
                  </a:lnTo>
                  <a:lnTo>
                    <a:pt x="161821" y="98962"/>
                  </a:lnTo>
                  <a:lnTo>
                    <a:pt x="162892" y="98751"/>
                  </a:lnTo>
                  <a:lnTo>
                    <a:pt x="164109" y="98159"/>
                  </a:lnTo>
                  <a:lnTo>
                    <a:pt x="167856" y="97028"/>
                  </a:lnTo>
                  <a:lnTo>
                    <a:pt x="169566" y="96773"/>
                  </a:lnTo>
                  <a:lnTo>
                    <a:pt x="170770" y="96324"/>
                  </a:lnTo>
                  <a:lnTo>
                    <a:pt x="172985" y="95919"/>
                  </a:lnTo>
                  <a:lnTo>
                    <a:pt x="175131" y="95137"/>
                  </a:lnTo>
                  <a:lnTo>
                    <a:pt x="183924" y="93562"/>
                  </a:lnTo>
                  <a:lnTo>
                    <a:pt x="186147" y="93562"/>
                  </a:lnTo>
                  <a:lnTo>
                    <a:pt x="188664" y="93143"/>
                  </a:lnTo>
                  <a:lnTo>
                    <a:pt x="190400" y="92992"/>
                  </a:lnTo>
                  <a:lnTo>
                    <a:pt x="190866" y="92862"/>
                  </a:lnTo>
                  <a:lnTo>
                    <a:pt x="194358" y="92573"/>
                  </a:lnTo>
                  <a:lnTo>
                    <a:pt x="197324" y="92029"/>
                  </a:lnTo>
                  <a:lnTo>
                    <a:pt x="199154" y="91861"/>
                  </a:lnTo>
                  <a:lnTo>
                    <a:pt x="199711" y="91701"/>
                  </a:lnTo>
                  <a:lnTo>
                    <a:pt x="203929" y="91317"/>
                  </a:lnTo>
                  <a:lnTo>
                    <a:pt x="206316" y="91204"/>
                  </a:lnTo>
                  <a:lnTo>
                    <a:pt x="211173" y="91204"/>
                  </a:lnTo>
                  <a:lnTo>
                    <a:pt x="215222" y="91127"/>
                  </a:lnTo>
                  <a:lnTo>
                    <a:pt x="215740" y="91122"/>
                  </a:lnTo>
                  <a:lnTo>
                    <a:pt x="219837" y="91122"/>
                  </a:lnTo>
                  <a:lnTo>
                    <a:pt x="224296" y="91040"/>
                  </a:lnTo>
                  <a:lnTo>
                    <a:pt x="224776" y="91036"/>
                  </a:lnTo>
                  <a:lnTo>
                    <a:pt x="227072" y="91140"/>
                  </a:lnTo>
                  <a:lnTo>
                    <a:pt x="231497" y="91541"/>
                  </a:lnTo>
                  <a:lnTo>
                    <a:pt x="231799" y="91628"/>
                  </a:lnTo>
                  <a:lnTo>
                    <a:pt x="232827" y="91705"/>
                  </a:lnTo>
                  <a:lnTo>
                    <a:pt x="237696" y="92426"/>
                  </a:lnTo>
                  <a:lnTo>
                    <a:pt x="238771" y="92793"/>
                  </a:lnTo>
                  <a:lnTo>
                    <a:pt x="240511" y="93026"/>
                  </a:lnTo>
                  <a:lnTo>
                    <a:pt x="243585" y="93864"/>
                  </a:lnTo>
                  <a:lnTo>
                    <a:pt x="246736" y="94377"/>
                  </a:lnTo>
                  <a:lnTo>
                    <a:pt x="248916" y="95159"/>
                  </a:lnTo>
                  <a:lnTo>
                    <a:pt x="251182" y="95556"/>
                  </a:lnTo>
                  <a:lnTo>
                    <a:pt x="255681" y="97183"/>
                  </a:lnTo>
                  <a:lnTo>
                    <a:pt x="257680" y="98297"/>
                  </a:lnTo>
                  <a:lnTo>
                    <a:pt x="260490" y="99584"/>
                  </a:lnTo>
                  <a:lnTo>
                    <a:pt x="263361" y="101410"/>
                  </a:lnTo>
                  <a:lnTo>
                    <a:pt x="267060" y="103115"/>
                  </a:lnTo>
                  <a:lnTo>
                    <a:pt x="268187" y="104099"/>
                  </a:lnTo>
                  <a:lnTo>
                    <a:pt x="273173" y="107151"/>
                  </a:lnTo>
                  <a:lnTo>
                    <a:pt x="276735" y="110316"/>
                  </a:lnTo>
                  <a:lnTo>
                    <a:pt x="277693" y="111615"/>
                  </a:lnTo>
                  <a:lnTo>
                    <a:pt x="278962" y="112565"/>
                  </a:lnTo>
                  <a:lnTo>
                    <a:pt x="281686" y="115677"/>
                  </a:lnTo>
                  <a:lnTo>
                    <a:pt x="282981" y="117814"/>
                  </a:lnTo>
                  <a:lnTo>
                    <a:pt x="284039" y="118811"/>
                  </a:lnTo>
                  <a:lnTo>
                    <a:pt x="286728" y="123033"/>
                  </a:lnTo>
                  <a:lnTo>
                    <a:pt x="287566" y="124851"/>
                  </a:lnTo>
                  <a:lnTo>
                    <a:pt x="288088" y="125425"/>
                  </a:lnTo>
                  <a:lnTo>
                    <a:pt x="290139" y="129522"/>
                  </a:lnTo>
                  <a:lnTo>
                    <a:pt x="292327" y="132798"/>
                  </a:lnTo>
                  <a:lnTo>
                    <a:pt x="293329" y="134892"/>
                  </a:lnTo>
                  <a:lnTo>
                    <a:pt x="294210" y="136101"/>
                  </a:lnTo>
                  <a:lnTo>
                    <a:pt x="294555" y="137443"/>
                  </a:lnTo>
                  <a:lnTo>
                    <a:pt x="295531" y="139481"/>
                  </a:lnTo>
                  <a:lnTo>
                    <a:pt x="296187" y="143824"/>
                  </a:lnTo>
                  <a:lnTo>
                    <a:pt x="296631" y="145564"/>
                  </a:lnTo>
                  <a:lnTo>
                    <a:pt x="296947" y="150882"/>
                  </a:lnTo>
                  <a:lnTo>
                    <a:pt x="297879" y="156460"/>
                  </a:lnTo>
                  <a:lnTo>
                    <a:pt x="298004" y="157927"/>
                  </a:lnTo>
                  <a:lnTo>
                    <a:pt x="298129" y="158368"/>
                  </a:lnTo>
                  <a:lnTo>
                    <a:pt x="298699" y="164278"/>
                  </a:lnTo>
                  <a:lnTo>
                    <a:pt x="299895" y="169648"/>
                  </a:lnTo>
                  <a:lnTo>
                    <a:pt x="300534" y="175346"/>
                  </a:lnTo>
                  <a:lnTo>
                    <a:pt x="300534" y="182810"/>
                  </a:lnTo>
                  <a:lnTo>
                    <a:pt x="300534" y="183031"/>
                  </a:lnTo>
                  <a:lnTo>
                    <a:pt x="300461" y="191565"/>
                  </a:lnTo>
                  <a:lnTo>
                    <a:pt x="300461" y="209127"/>
                  </a:lnTo>
                  <a:lnTo>
                    <a:pt x="300016" y="213862"/>
                  </a:lnTo>
                  <a:lnTo>
                    <a:pt x="298630" y="221180"/>
                  </a:lnTo>
                  <a:lnTo>
                    <a:pt x="297948" y="229697"/>
                  </a:lnTo>
                  <a:lnTo>
                    <a:pt x="297845" y="230073"/>
                  </a:lnTo>
                  <a:lnTo>
                    <a:pt x="297741" y="231441"/>
                  </a:lnTo>
                  <a:lnTo>
                    <a:pt x="296152" y="241797"/>
                  </a:lnTo>
                  <a:lnTo>
                    <a:pt x="296036" y="242125"/>
                  </a:lnTo>
                  <a:lnTo>
                    <a:pt x="295971" y="242769"/>
                  </a:lnTo>
                  <a:lnTo>
                    <a:pt x="293981" y="252754"/>
                  </a:lnTo>
                  <a:lnTo>
                    <a:pt x="293411" y="254204"/>
                  </a:lnTo>
                  <a:lnTo>
                    <a:pt x="293143" y="255797"/>
                  </a:lnTo>
                  <a:lnTo>
                    <a:pt x="290126" y="264664"/>
                  </a:lnTo>
                  <a:lnTo>
                    <a:pt x="288477" y="273587"/>
                  </a:lnTo>
                  <a:lnTo>
                    <a:pt x="288131" y="274503"/>
                  </a:lnTo>
                  <a:lnTo>
                    <a:pt x="287954" y="275772"/>
                  </a:lnTo>
                  <a:lnTo>
                    <a:pt x="284764" y="286948"/>
                  </a:lnTo>
                  <a:lnTo>
                    <a:pt x="284384" y="287743"/>
                  </a:lnTo>
                  <a:lnTo>
                    <a:pt x="284255" y="288481"/>
                  </a:lnTo>
                  <a:lnTo>
                    <a:pt x="280223" y="299563"/>
                  </a:lnTo>
                  <a:lnTo>
                    <a:pt x="276489" y="310403"/>
                  </a:lnTo>
                  <a:lnTo>
                    <a:pt x="272975" y="321424"/>
                  </a:lnTo>
                  <a:lnTo>
                    <a:pt x="272595" y="322166"/>
                  </a:lnTo>
                  <a:lnTo>
                    <a:pt x="272478" y="322784"/>
                  </a:lnTo>
                  <a:lnTo>
                    <a:pt x="268278" y="333494"/>
                  </a:lnTo>
                  <a:lnTo>
                    <a:pt x="264431" y="344459"/>
                  </a:lnTo>
                  <a:lnTo>
                    <a:pt x="264228" y="344835"/>
                  </a:lnTo>
                  <a:lnTo>
                    <a:pt x="264172" y="345128"/>
                  </a:lnTo>
                  <a:lnTo>
                    <a:pt x="259665" y="356637"/>
                  </a:lnTo>
                  <a:lnTo>
                    <a:pt x="258750" y="358209"/>
                  </a:lnTo>
                  <a:lnTo>
                    <a:pt x="258539" y="359055"/>
                  </a:lnTo>
                  <a:lnTo>
                    <a:pt x="253181" y="369156"/>
                  </a:lnTo>
                  <a:lnTo>
                    <a:pt x="249201" y="379323"/>
                  </a:lnTo>
                  <a:lnTo>
                    <a:pt x="248553" y="380432"/>
                  </a:lnTo>
                  <a:lnTo>
                    <a:pt x="248394" y="381114"/>
                  </a:lnTo>
                  <a:lnTo>
                    <a:pt x="243826" y="390322"/>
                  </a:lnTo>
                  <a:lnTo>
                    <a:pt x="239557" y="400303"/>
                  </a:lnTo>
                  <a:lnTo>
                    <a:pt x="238953" y="401029"/>
                  </a:lnTo>
                  <a:lnTo>
                    <a:pt x="238689" y="402086"/>
                  </a:lnTo>
                  <a:lnTo>
                    <a:pt x="232952" y="412762"/>
                  </a:lnTo>
                  <a:lnTo>
                    <a:pt x="234925" y="415719"/>
                  </a:lnTo>
                  <a:lnTo>
                    <a:pt x="239660" y="421085"/>
                  </a:lnTo>
                  <a:lnTo>
                    <a:pt x="240079" y="421776"/>
                  </a:lnTo>
                  <a:lnTo>
                    <a:pt x="240563" y="422169"/>
                  </a:lnTo>
                  <a:lnTo>
                    <a:pt x="245549" y="428480"/>
                  </a:lnTo>
                  <a:lnTo>
                    <a:pt x="251571" y="434502"/>
                  </a:lnTo>
                  <a:lnTo>
                    <a:pt x="258249" y="441181"/>
                  </a:lnTo>
                  <a:lnTo>
                    <a:pt x="259108" y="442454"/>
                  </a:lnTo>
                  <a:lnTo>
                    <a:pt x="260101" y="443253"/>
                  </a:lnTo>
                  <a:lnTo>
                    <a:pt x="265105" y="449504"/>
                  </a:lnTo>
                  <a:lnTo>
                    <a:pt x="271062" y="454865"/>
                  </a:lnTo>
                  <a:lnTo>
                    <a:pt x="278220" y="460810"/>
                  </a:lnTo>
                  <a:lnTo>
                    <a:pt x="278880" y="461656"/>
                  </a:lnTo>
                  <a:lnTo>
                    <a:pt x="279903" y="462342"/>
                  </a:lnTo>
                  <a:lnTo>
                    <a:pt x="286439" y="468883"/>
                  </a:lnTo>
                  <a:lnTo>
                    <a:pt x="293808" y="475418"/>
                  </a:lnTo>
                  <a:lnTo>
                    <a:pt x="294033" y="475725"/>
                  </a:lnTo>
                  <a:lnTo>
                    <a:pt x="294391" y="475954"/>
                  </a:lnTo>
                  <a:lnTo>
                    <a:pt x="300599" y="481833"/>
                  </a:lnTo>
                  <a:lnTo>
                    <a:pt x="307247" y="486595"/>
                  </a:lnTo>
                  <a:lnTo>
                    <a:pt x="316084" y="492116"/>
                  </a:lnTo>
                  <a:lnTo>
                    <a:pt x="316140" y="492177"/>
                  </a:lnTo>
                  <a:lnTo>
                    <a:pt x="316256" y="492229"/>
                  </a:lnTo>
                  <a:lnTo>
                    <a:pt x="324364" y="497439"/>
                  </a:lnTo>
                  <a:lnTo>
                    <a:pt x="332682" y="501765"/>
                  </a:lnTo>
                  <a:lnTo>
                    <a:pt x="340069" y="505175"/>
                  </a:lnTo>
                  <a:lnTo>
                    <a:pt x="348884" y="508249"/>
                  </a:lnTo>
                  <a:lnTo>
                    <a:pt x="348919" y="508266"/>
                  </a:lnTo>
                  <a:lnTo>
                    <a:pt x="357151" y="511137"/>
                  </a:lnTo>
                  <a:lnTo>
                    <a:pt x="365409" y="512954"/>
                  </a:lnTo>
                  <a:lnTo>
                    <a:pt x="372550" y="514202"/>
                  </a:lnTo>
                  <a:lnTo>
                    <a:pt x="381037" y="514301"/>
                  </a:lnTo>
                  <a:lnTo>
                    <a:pt x="381037" y="514301"/>
                  </a:lnTo>
                  <a:lnTo>
                    <a:pt x="391264" y="514422"/>
                  </a:lnTo>
                  <a:lnTo>
                    <a:pt x="391298" y="514431"/>
                  </a:lnTo>
                  <a:lnTo>
                    <a:pt x="392269" y="514457"/>
                  </a:lnTo>
                  <a:lnTo>
                    <a:pt x="401827" y="514936"/>
                  </a:lnTo>
                  <a:lnTo>
                    <a:pt x="410275" y="514936"/>
                  </a:lnTo>
                  <a:lnTo>
                    <a:pt x="418931" y="514245"/>
                  </a:lnTo>
                  <a:lnTo>
                    <a:pt x="420321" y="514189"/>
                  </a:lnTo>
                  <a:lnTo>
                    <a:pt x="420429" y="514163"/>
                  </a:lnTo>
                  <a:lnTo>
                    <a:pt x="429577" y="513908"/>
                  </a:lnTo>
                  <a:lnTo>
                    <a:pt x="436259" y="513188"/>
                  </a:lnTo>
                  <a:lnTo>
                    <a:pt x="443089" y="511120"/>
                  </a:lnTo>
                  <a:lnTo>
                    <a:pt x="444164" y="510956"/>
                  </a:lnTo>
                  <a:lnTo>
                    <a:pt x="444975" y="510615"/>
                  </a:lnTo>
                  <a:lnTo>
                    <a:pt x="453544" y="508625"/>
                  </a:lnTo>
                  <a:lnTo>
                    <a:pt x="461289" y="506479"/>
                  </a:lnTo>
                  <a:lnTo>
                    <a:pt x="469215" y="503820"/>
                  </a:lnTo>
                  <a:lnTo>
                    <a:pt x="476934" y="500461"/>
                  </a:lnTo>
                  <a:lnTo>
                    <a:pt x="476951" y="500457"/>
                  </a:lnTo>
                  <a:lnTo>
                    <a:pt x="485878" y="496356"/>
                  </a:lnTo>
                  <a:lnTo>
                    <a:pt x="486491" y="496222"/>
                  </a:lnTo>
                  <a:lnTo>
                    <a:pt x="487290" y="495756"/>
                  </a:lnTo>
                  <a:lnTo>
                    <a:pt x="493675" y="493200"/>
                  </a:lnTo>
                  <a:lnTo>
                    <a:pt x="499209" y="489509"/>
                  </a:lnTo>
                  <a:lnTo>
                    <a:pt x="506246" y="484458"/>
                  </a:lnTo>
                  <a:lnTo>
                    <a:pt x="513036" y="479243"/>
                  </a:lnTo>
                  <a:lnTo>
                    <a:pt x="518938" y="474158"/>
                  </a:lnTo>
                  <a:lnTo>
                    <a:pt x="524381" y="468593"/>
                  </a:lnTo>
                  <a:lnTo>
                    <a:pt x="530037" y="461880"/>
                  </a:lnTo>
                  <a:lnTo>
                    <a:pt x="530352" y="461639"/>
                  </a:lnTo>
                  <a:lnTo>
                    <a:pt x="530602" y="461233"/>
                  </a:lnTo>
                  <a:lnTo>
                    <a:pt x="534777" y="456592"/>
                  </a:lnTo>
                  <a:lnTo>
                    <a:pt x="530412" y="452457"/>
                  </a:lnTo>
                  <a:lnTo>
                    <a:pt x="529717" y="451468"/>
                  </a:lnTo>
                  <a:lnTo>
                    <a:pt x="528793" y="450786"/>
                  </a:lnTo>
                  <a:lnTo>
                    <a:pt x="522534" y="443741"/>
                  </a:lnTo>
                  <a:lnTo>
                    <a:pt x="522534" y="443741"/>
                  </a:lnTo>
                  <a:lnTo>
                    <a:pt x="515916" y="436341"/>
                  </a:lnTo>
                  <a:lnTo>
                    <a:pt x="515903" y="436328"/>
                  </a:lnTo>
                  <a:lnTo>
                    <a:pt x="515894" y="436320"/>
                  </a:lnTo>
                  <a:lnTo>
                    <a:pt x="509238" y="428882"/>
                  </a:lnTo>
                  <a:lnTo>
                    <a:pt x="508819" y="428204"/>
                  </a:lnTo>
                  <a:lnTo>
                    <a:pt x="508327" y="427811"/>
                  </a:lnTo>
                  <a:lnTo>
                    <a:pt x="501346" y="419177"/>
                  </a:lnTo>
                  <a:lnTo>
                    <a:pt x="499593" y="416077"/>
                  </a:lnTo>
                  <a:lnTo>
                    <a:pt x="498540" y="414972"/>
                  </a:lnTo>
                  <a:lnTo>
                    <a:pt x="494003" y="406610"/>
                  </a:lnTo>
                  <a:lnTo>
                    <a:pt x="488499" y="398356"/>
                  </a:lnTo>
                  <a:lnTo>
                    <a:pt x="487705" y="396703"/>
                  </a:lnTo>
                  <a:lnTo>
                    <a:pt x="487148" y="396120"/>
                  </a:lnTo>
                  <a:lnTo>
                    <a:pt x="482114" y="386834"/>
                  </a:lnTo>
                  <a:lnTo>
                    <a:pt x="482110" y="386817"/>
                  </a:lnTo>
                  <a:lnTo>
                    <a:pt x="476360" y="376478"/>
                  </a:lnTo>
                  <a:lnTo>
                    <a:pt x="476355" y="376465"/>
                  </a:lnTo>
                  <a:lnTo>
                    <a:pt x="470238" y="365759"/>
                  </a:lnTo>
                  <a:lnTo>
                    <a:pt x="470169" y="365513"/>
                  </a:lnTo>
                  <a:lnTo>
                    <a:pt x="470005" y="365345"/>
                  </a:lnTo>
                  <a:lnTo>
                    <a:pt x="464186" y="354876"/>
                  </a:lnTo>
                  <a:lnTo>
                    <a:pt x="464000" y="354177"/>
                  </a:lnTo>
                  <a:lnTo>
                    <a:pt x="463560" y="353689"/>
                  </a:lnTo>
                  <a:lnTo>
                    <a:pt x="458526" y="343635"/>
                  </a:lnTo>
                  <a:lnTo>
                    <a:pt x="458280" y="342598"/>
                  </a:lnTo>
                  <a:lnTo>
                    <a:pt x="457348" y="340954"/>
                  </a:lnTo>
                  <a:lnTo>
                    <a:pt x="453186" y="329993"/>
                  </a:lnTo>
                  <a:lnTo>
                    <a:pt x="449163" y="320660"/>
                  </a:lnTo>
                  <a:lnTo>
                    <a:pt x="449068" y="320202"/>
                  </a:lnTo>
                  <a:lnTo>
                    <a:pt x="448761" y="319675"/>
                  </a:lnTo>
                  <a:lnTo>
                    <a:pt x="444505" y="308861"/>
                  </a:lnTo>
                  <a:lnTo>
                    <a:pt x="444388" y="308261"/>
                  </a:lnTo>
                  <a:lnTo>
                    <a:pt x="444051" y="307622"/>
                  </a:lnTo>
                  <a:lnTo>
                    <a:pt x="440576" y="297603"/>
                  </a:lnTo>
                  <a:lnTo>
                    <a:pt x="440304" y="296036"/>
                  </a:lnTo>
                  <a:lnTo>
                    <a:pt x="439713" y="294615"/>
                  </a:lnTo>
                  <a:lnTo>
                    <a:pt x="437429" y="284751"/>
                  </a:lnTo>
                  <a:lnTo>
                    <a:pt x="434891" y="275345"/>
                  </a:lnTo>
                  <a:lnTo>
                    <a:pt x="434882" y="275293"/>
                  </a:lnTo>
                  <a:lnTo>
                    <a:pt x="432214" y="265787"/>
                  </a:lnTo>
                  <a:lnTo>
                    <a:pt x="432137" y="265234"/>
                  </a:lnTo>
                  <a:lnTo>
                    <a:pt x="431973" y="264854"/>
                  </a:lnTo>
                  <a:lnTo>
                    <a:pt x="429654" y="255616"/>
                  </a:lnTo>
                  <a:lnTo>
                    <a:pt x="429240" y="252318"/>
                  </a:lnTo>
                  <a:lnTo>
                    <a:pt x="428895" y="251066"/>
                  </a:lnTo>
                  <a:lnTo>
                    <a:pt x="428247" y="243304"/>
                  </a:lnTo>
                  <a:lnTo>
                    <a:pt x="426654" y="235698"/>
                  </a:lnTo>
                  <a:lnTo>
                    <a:pt x="426257" y="231929"/>
                  </a:lnTo>
                  <a:lnTo>
                    <a:pt x="426076" y="231186"/>
                  </a:lnTo>
                  <a:lnTo>
                    <a:pt x="425687" y="222604"/>
                  </a:lnTo>
                  <a:lnTo>
                    <a:pt x="425687" y="222548"/>
                  </a:lnTo>
                  <a:lnTo>
                    <a:pt x="425683" y="222544"/>
                  </a:lnTo>
                  <a:lnTo>
                    <a:pt x="425324" y="214639"/>
                  </a:lnTo>
                  <a:lnTo>
                    <a:pt x="424625" y="207642"/>
                  </a:lnTo>
                  <a:lnTo>
                    <a:pt x="424496" y="205164"/>
                  </a:lnTo>
                  <a:lnTo>
                    <a:pt x="424478" y="205082"/>
                  </a:lnTo>
                  <a:lnTo>
                    <a:pt x="424405" y="197635"/>
                  </a:lnTo>
                  <a:lnTo>
                    <a:pt x="424401" y="197341"/>
                  </a:lnTo>
                  <a:lnTo>
                    <a:pt x="424401" y="191056"/>
                  </a:lnTo>
                  <a:lnTo>
                    <a:pt x="424569" y="188030"/>
                  </a:lnTo>
                  <a:lnTo>
                    <a:pt x="425368" y="180833"/>
                  </a:lnTo>
                  <a:lnTo>
                    <a:pt x="425381" y="180786"/>
                  </a:lnTo>
                  <a:lnTo>
                    <a:pt x="425389" y="180674"/>
                  </a:lnTo>
                  <a:lnTo>
                    <a:pt x="426123" y="174638"/>
                  </a:lnTo>
                  <a:lnTo>
                    <a:pt x="426568" y="173235"/>
                  </a:lnTo>
                  <a:lnTo>
                    <a:pt x="426904" y="170757"/>
                  </a:lnTo>
                  <a:lnTo>
                    <a:pt x="428377" y="165417"/>
                  </a:lnTo>
                  <a:lnTo>
                    <a:pt x="428942" y="162007"/>
                  </a:lnTo>
                  <a:lnTo>
                    <a:pt x="429909" y="159335"/>
                  </a:lnTo>
                  <a:lnTo>
                    <a:pt x="430371" y="156835"/>
                  </a:lnTo>
                  <a:lnTo>
                    <a:pt x="432706" y="150722"/>
                  </a:lnTo>
                  <a:lnTo>
                    <a:pt x="433911" y="148633"/>
                  </a:lnTo>
                  <a:lnTo>
                    <a:pt x="435137" y="145952"/>
                  </a:lnTo>
                  <a:lnTo>
                    <a:pt x="437895" y="141609"/>
                  </a:lnTo>
                  <a:lnTo>
                    <a:pt x="440408" y="137543"/>
                  </a:lnTo>
                  <a:lnTo>
                    <a:pt x="442622" y="133843"/>
                  </a:lnTo>
                  <a:lnTo>
                    <a:pt x="444980" y="131542"/>
                  </a:lnTo>
                  <a:lnTo>
                    <a:pt x="448450" y="127035"/>
                  </a:lnTo>
                  <a:lnTo>
                    <a:pt x="452387" y="123711"/>
                  </a:lnTo>
                  <a:lnTo>
                    <a:pt x="455949" y="120508"/>
                  </a:lnTo>
                  <a:lnTo>
                    <a:pt x="456968" y="119878"/>
                  </a:lnTo>
                  <a:lnTo>
                    <a:pt x="458030" y="118803"/>
                  </a:lnTo>
                  <a:lnTo>
                    <a:pt x="462204" y="116636"/>
                  </a:lnTo>
                  <a:lnTo>
                    <a:pt x="464432" y="115254"/>
                  </a:lnTo>
                  <a:lnTo>
                    <a:pt x="465101" y="115129"/>
                  </a:lnTo>
                  <a:lnTo>
                    <a:pt x="465792" y="114771"/>
                  </a:lnTo>
                  <a:lnTo>
                    <a:pt x="468058" y="114011"/>
                  </a:lnTo>
                  <a:lnTo>
                    <a:pt x="470722" y="112526"/>
                  </a:lnTo>
                  <a:lnTo>
                    <a:pt x="471930" y="112211"/>
                  </a:lnTo>
                  <a:lnTo>
                    <a:pt x="474395" y="110803"/>
                  </a:lnTo>
                  <a:lnTo>
                    <a:pt x="479312" y="108904"/>
                  </a:lnTo>
                  <a:lnTo>
                    <a:pt x="482390" y="108326"/>
                  </a:lnTo>
                  <a:lnTo>
                    <a:pt x="485572" y="107259"/>
                  </a:lnTo>
                  <a:lnTo>
                    <a:pt x="490921" y="106495"/>
                  </a:lnTo>
                  <a:lnTo>
                    <a:pt x="492440" y="106383"/>
                  </a:lnTo>
                  <a:lnTo>
                    <a:pt x="492803" y="106284"/>
                  </a:lnTo>
                  <a:lnTo>
                    <a:pt x="498588" y="105822"/>
                  </a:lnTo>
                  <a:lnTo>
                    <a:pt x="500910" y="105727"/>
                  </a:lnTo>
                  <a:lnTo>
                    <a:pt x="506410" y="105727"/>
                  </a:lnTo>
                  <a:lnTo>
                    <a:pt x="507960" y="105770"/>
                  </a:lnTo>
                  <a:lnTo>
                    <a:pt x="515104" y="106167"/>
                  </a:lnTo>
                  <a:lnTo>
                    <a:pt x="515320" y="106219"/>
                  </a:lnTo>
                  <a:lnTo>
                    <a:pt x="516542" y="106288"/>
                  </a:lnTo>
                  <a:lnTo>
                    <a:pt x="522965" y="106992"/>
                  </a:lnTo>
                  <a:lnTo>
                    <a:pt x="526708" y="108140"/>
                  </a:lnTo>
                  <a:lnTo>
                    <a:pt x="530119" y="108792"/>
                  </a:lnTo>
                  <a:lnTo>
                    <a:pt x="537022" y="111520"/>
                  </a:lnTo>
                  <a:lnTo>
                    <a:pt x="537220" y="111641"/>
                  </a:lnTo>
                  <a:lnTo>
                    <a:pt x="537350" y="111667"/>
                  </a:lnTo>
                  <a:lnTo>
                    <a:pt x="543860" y="114391"/>
                  </a:lnTo>
                  <a:lnTo>
                    <a:pt x="544175" y="114585"/>
                  </a:lnTo>
                  <a:lnTo>
                    <a:pt x="544382" y="114633"/>
                  </a:lnTo>
                  <a:lnTo>
                    <a:pt x="551280" y="117745"/>
                  </a:lnTo>
                  <a:lnTo>
                    <a:pt x="551742" y="118043"/>
                  </a:lnTo>
                  <a:lnTo>
                    <a:pt x="552027" y="118108"/>
                  </a:lnTo>
                  <a:lnTo>
                    <a:pt x="558166" y="121151"/>
                  </a:lnTo>
                  <a:lnTo>
                    <a:pt x="559349" y="121971"/>
                  </a:lnTo>
                  <a:lnTo>
                    <a:pt x="560596" y="122541"/>
                  </a:lnTo>
                  <a:lnTo>
                    <a:pt x="567387" y="126841"/>
                  </a:lnTo>
                  <a:lnTo>
                    <a:pt x="574152" y="130782"/>
                  </a:lnTo>
                  <a:lnTo>
                    <a:pt x="575110" y="131749"/>
                  </a:lnTo>
                  <a:lnTo>
                    <a:pt x="577402" y="133019"/>
                  </a:lnTo>
                  <a:lnTo>
                    <a:pt x="583809" y="138091"/>
                  </a:lnTo>
                  <a:lnTo>
                    <a:pt x="585048" y="139632"/>
                  </a:lnTo>
                  <a:lnTo>
                    <a:pt x="586908" y="140949"/>
                  </a:lnTo>
                  <a:lnTo>
                    <a:pt x="592784" y="147221"/>
                  </a:lnTo>
                  <a:lnTo>
                    <a:pt x="592987" y="147536"/>
                  </a:lnTo>
                  <a:lnTo>
                    <a:pt x="593254" y="147735"/>
                  </a:lnTo>
                  <a:lnTo>
                    <a:pt x="599907" y="155169"/>
                  </a:lnTo>
                  <a:lnTo>
                    <a:pt x="601016" y="156965"/>
                  </a:lnTo>
                  <a:lnTo>
                    <a:pt x="602082" y="157906"/>
                  </a:lnTo>
                  <a:lnTo>
                    <a:pt x="607120" y="165102"/>
                  </a:lnTo>
                  <a:lnTo>
                    <a:pt x="612430" y="171824"/>
                  </a:lnTo>
                  <a:lnTo>
                    <a:pt x="613509" y="173775"/>
                  </a:lnTo>
                  <a:lnTo>
                    <a:pt x="615655" y="176892"/>
                  </a:lnTo>
                  <a:lnTo>
                    <a:pt x="619899" y="185370"/>
                  </a:lnTo>
                  <a:lnTo>
                    <a:pt x="620201" y="186622"/>
                  </a:lnTo>
                  <a:lnTo>
                    <a:pt x="621323" y="188686"/>
                  </a:lnTo>
                  <a:lnTo>
                    <a:pt x="624578" y="197708"/>
                  </a:lnTo>
                  <a:lnTo>
                    <a:pt x="628023" y="205613"/>
                  </a:lnTo>
                  <a:lnTo>
                    <a:pt x="628317" y="207007"/>
                  </a:lnTo>
                  <a:lnTo>
                    <a:pt x="629219" y="208833"/>
                  </a:lnTo>
                  <a:lnTo>
                    <a:pt x="632306" y="218840"/>
                  </a:lnTo>
                  <a:lnTo>
                    <a:pt x="632504" y="220139"/>
                  </a:lnTo>
                  <a:lnTo>
                    <a:pt x="632923" y="221141"/>
                  </a:lnTo>
                  <a:lnTo>
                    <a:pt x="635487" y="232369"/>
                  </a:lnTo>
                  <a:lnTo>
                    <a:pt x="635832" y="235400"/>
                  </a:lnTo>
                  <a:lnTo>
                    <a:pt x="636135" y="236475"/>
                  </a:lnTo>
                  <a:lnTo>
                    <a:pt x="637123" y="247820"/>
                  </a:lnTo>
                  <a:lnTo>
                    <a:pt x="638483" y="258949"/>
                  </a:lnTo>
                  <a:lnTo>
                    <a:pt x="638535" y="259803"/>
                  </a:lnTo>
                  <a:lnTo>
                    <a:pt x="638595" y="260006"/>
                  </a:lnTo>
                  <a:lnTo>
                    <a:pt x="639670" y="272081"/>
                  </a:lnTo>
                  <a:lnTo>
                    <a:pt x="639688" y="272400"/>
                  </a:lnTo>
                  <a:lnTo>
                    <a:pt x="639700" y="272461"/>
                  </a:lnTo>
                  <a:lnTo>
                    <a:pt x="640633" y="284130"/>
                  </a:lnTo>
                  <a:lnTo>
                    <a:pt x="640711" y="286046"/>
                  </a:lnTo>
                  <a:lnTo>
                    <a:pt x="640728" y="286124"/>
                  </a:lnTo>
                  <a:lnTo>
                    <a:pt x="640879" y="297491"/>
                  </a:lnTo>
                  <a:lnTo>
                    <a:pt x="640879" y="297547"/>
                  </a:lnTo>
                  <a:lnTo>
                    <a:pt x="640879" y="297547"/>
                  </a:lnTo>
                  <a:lnTo>
                    <a:pt x="641021" y="309310"/>
                  </a:lnTo>
                  <a:lnTo>
                    <a:pt x="641026" y="309682"/>
                  </a:lnTo>
                  <a:lnTo>
                    <a:pt x="640978" y="311339"/>
                  </a:lnTo>
                  <a:lnTo>
                    <a:pt x="640301" y="323207"/>
                  </a:lnTo>
                  <a:lnTo>
                    <a:pt x="640266" y="323340"/>
                  </a:lnTo>
                  <a:lnTo>
                    <a:pt x="640231" y="324096"/>
                  </a:lnTo>
                  <a:lnTo>
                    <a:pt x="639044" y="337172"/>
                  </a:lnTo>
                  <a:lnTo>
                    <a:pt x="638867" y="337776"/>
                  </a:lnTo>
                  <a:lnTo>
                    <a:pt x="638703" y="339628"/>
                  </a:lnTo>
                  <a:lnTo>
                    <a:pt x="636480" y="351867"/>
                  </a:lnTo>
                  <a:lnTo>
                    <a:pt x="635004" y="363708"/>
                  </a:lnTo>
                  <a:lnTo>
                    <a:pt x="634909" y="364006"/>
                  </a:lnTo>
                  <a:lnTo>
                    <a:pt x="634848" y="364736"/>
                  </a:lnTo>
                  <a:lnTo>
                    <a:pt x="632858" y="376694"/>
                  </a:lnTo>
                  <a:lnTo>
                    <a:pt x="632659" y="377246"/>
                  </a:lnTo>
                  <a:lnTo>
                    <a:pt x="632552" y="378209"/>
                  </a:lnTo>
                  <a:lnTo>
                    <a:pt x="629564" y="391320"/>
                  </a:lnTo>
                  <a:lnTo>
                    <a:pt x="629323" y="391894"/>
                  </a:lnTo>
                  <a:lnTo>
                    <a:pt x="629223" y="392602"/>
                  </a:lnTo>
                  <a:lnTo>
                    <a:pt x="625839" y="404534"/>
                  </a:lnTo>
                  <a:lnTo>
                    <a:pt x="625683" y="404858"/>
                  </a:lnTo>
                  <a:lnTo>
                    <a:pt x="625636" y="405173"/>
                  </a:lnTo>
                  <a:lnTo>
                    <a:pt x="621850" y="417101"/>
                  </a:lnTo>
                  <a:lnTo>
                    <a:pt x="621586" y="417610"/>
                  </a:lnTo>
                  <a:lnTo>
                    <a:pt x="621509" y="418063"/>
                  </a:lnTo>
                  <a:lnTo>
                    <a:pt x="617727" y="428402"/>
                  </a:lnTo>
                  <a:lnTo>
                    <a:pt x="616808" y="430051"/>
                  </a:lnTo>
                  <a:lnTo>
                    <a:pt x="616575" y="431036"/>
                  </a:lnTo>
                  <a:lnTo>
                    <a:pt x="611606" y="441073"/>
                  </a:lnTo>
                  <a:lnTo>
                    <a:pt x="609171" y="446646"/>
                  </a:lnTo>
                  <a:lnTo>
                    <a:pt x="611675" y="448589"/>
                  </a:lnTo>
                  <a:lnTo>
                    <a:pt x="617947" y="452694"/>
                  </a:lnTo>
                  <a:lnTo>
                    <a:pt x="618262" y="453035"/>
                  </a:lnTo>
                  <a:lnTo>
                    <a:pt x="618936" y="453385"/>
                  </a:lnTo>
                  <a:lnTo>
                    <a:pt x="625195" y="457926"/>
                  </a:lnTo>
                  <a:lnTo>
                    <a:pt x="631023" y="461233"/>
                  </a:lnTo>
                  <a:lnTo>
                    <a:pt x="638902" y="465356"/>
                  </a:lnTo>
                  <a:lnTo>
                    <a:pt x="639057" y="465502"/>
                  </a:lnTo>
                  <a:lnTo>
                    <a:pt x="639252" y="465550"/>
                  </a:lnTo>
                  <a:lnTo>
                    <a:pt x="646055" y="469288"/>
                  </a:lnTo>
                  <a:lnTo>
                    <a:pt x="652954" y="472315"/>
                  </a:lnTo>
                  <a:lnTo>
                    <a:pt x="653286" y="472522"/>
                  </a:lnTo>
                  <a:lnTo>
                    <a:pt x="653497" y="472569"/>
                  </a:lnTo>
                  <a:lnTo>
                    <a:pt x="658458" y="474918"/>
                  </a:lnTo>
                  <a:lnTo>
                    <a:pt x="665006" y="476545"/>
                  </a:lnTo>
                  <a:lnTo>
                    <a:pt x="665576" y="476796"/>
                  </a:lnTo>
                  <a:lnTo>
                    <a:pt x="666215" y="476891"/>
                  </a:lnTo>
                  <a:lnTo>
                    <a:pt x="672807" y="478898"/>
                  </a:lnTo>
                  <a:lnTo>
                    <a:pt x="680215" y="480586"/>
                  </a:lnTo>
                  <a:lnTo>
                    <a:pt x="680228" y="480590"/>
                  </a:lnTo>
                  <a:lnTo>
                    <a:pt x="688599" y="482412"/>
                  </a:lnTo>
                  <a:lnTo>
                    <a:pt x="688603" y="482416"/>
                  </a:lnTo>
                  <a:lnTo>
                    <a:pt x="694181" y="483560"/>
                  </a:lnTo>
                  <a:lnTo>
                    <a:pt x="700924" y="483491"/>
                  </a:lnTo>
                  <a:lnTo>
                    <a:pt x="701234" y="483487"/>
                  </a:lnTo>
                  <a:lnTo>
                    <a:pt x="701234" y="483487"/>
                  </a:lnTo>
                  <a:lnTo>
                    <a:pt x="706005" y="483893"/>
                  </a:lnTo>
                  <a:lnTo>
                    <a:pt x="712169" y="484933"/>
                  </a:lnTo>
                  <a:lnTo>
                    <a:pt x="720195" y="484860"/>
                  </a:lnTo>
                  <a:lnTo>
                    <a:pt x="720484" y="484855"/>
                  </a:lnTo>
                  <a:lnTo>
                    <a:pt x="738796" y="484855"/>
                  </a:lnTo>
                  <a:lnTo>
                    <a:pt x="746778" y="483897"/>
                  </a:lnTo>
                  <a:lnTo>
                    <a:pt x="748920" y="483767"/>
                  </a:lnTo>
                  <a:lnTo>
                    <a:pt x="749187" y="483703"/>
                  </a:lnTo>
                  <a:lnTo>
                    <a:pt x="757333" y="483375"/>
                  </a:lnTo>
                  <a:lnTo>
                    <a:pt x="766105" y="481989"/>
                  </a:lnTo>
                  <a:lnTo>
                    <a:pt x="766762" y="481933"/>
                  </a:lnTo>
                  <a:lnTo>
                    <a:pt x="766986" y="481864"/>
                  </a:lnTo>
                  <a:lnTo>
                    <a:pt x="776220" y="480638"/>
                  </a:lnTo>
                  <a:lnTo>
                    <a:pt x="785709" y="479166"/>
                  </a:lnTo>
                  <a:lnTo>
                    <a:pt x="793345" y="477581"/>
                  </a:lnTo>
                  <a:lnTo>
                    <a:pt x="800728" y="475259"/>
                  </a:lnTo>
                  <a:lnTo>
                    <a:pt x="801923" y="475069"/>
                  </a:lnTo>
                  <a:lnTo>
                    <a:pt x="802882" y="474663"/>
                  </a:lnTo>
                  <a:lnTo>
                    <a:pt x="812526" y="472349"/>
                  </a:lnTo>
                  <a:lnTo>
                    <a:pt x="819606" y="470299"/>
                  </a:lnTo>
                  <a:lnTo>
                    <a:pt x="827294" y="466836"/>
                  </a:lnTo>
                  <a:lnTo>
                    <a:pt x="827696" y="466750"/>
                  </a:lnTo>
                  <a:lnTo>
                    <a:pt x="828175" y="466456"/>
                  </a:lnTo>
                  <a:lnTo>
                    <a:pt x="836373" y="463016"/>
                  </a:lnTo>
                  <a:lnTo>
                    <a:pt x="843284" y="459782"/>
                  </a:lnTo>
                  <a:lnTo>
                    <a:pt x="845490" y="458353"/>
                  </a:lnTo>
                  <a:lnTo>
                    <a:pt x="842878" y="455703"/>
                  </a:lnTo>
                  <a:lnTo>
                    <a:pt x="837007" y="450203"/>
                  </a:lnTo>
                  <a:lnTo>
                    <a:pt x="836912" y="450069"/>
                  </a:lnTo>
                  <a:lnTo>
                    <a:pt x="836765" y="449974"/>
                  </a:lnTo>
                  <a:lnTo>
                    <a:pt x="829340" y="442843"/>
                  </a:lnTo>
                  <a:lnTo>
                    <a:pt x="828637" y="441832"/>
                  </a:lnTo>
                  <a:lnTo>
                    <a:pt x="827704" y="441146"/>
                  </a:lnTo>
                  <a:lnTo>
                    <a:pt x="821937" y="434653"/>
                  </a:lnTo>
                  <a:lnTo>
                    <a:pt x="814684" y="427302"/>
                  </a:lnTo>
                  <a:lnTo>
                    <a:pt x="813976" y="426240"/>
                  </a:lnTo>
                  <a:lnTo>
                    <a:pt x="813100" y="425562"/>
                  </a:lnTo>
                  <a:lnTo>
                    <a:pt x="806849" y="418145"/>
                  </a:lnTo>
                  <a:lnTo>
                    <a:pt x="805778" y="416311"/>
                  </a:lnTo>
                  <a:lnTo>
                    <a:pt x="804807" y="415426"/>
                  </a:lnTo>
                  <a:lnTo>
                    <a:pt x="800244" y="408588"/>
                  </a:lnTo>
                  <a:lnTo>
                    <a:pt x="794382" y="401659"/>
                  </a:lnTo>
                  <a:lnTo>
                    <a:pt x="793410" y="400010"/>
                  </a:lnTo>
                  <a:lnTo>
                    <a:pt x="790928" y="396630"/>
                  </a:lnTo>
                  <a:lnTo>
                    <a:pt x="786745" y="388971"/>
                  </a:lnTo>
                  <a:lnTo>
                    <a:pt x="781612" y="381106"/>
                  </a:lnTo>
                  <a:lnTo>
                    <a:pt x="776034" y="372934"/>
                  </a:lnTo>
                  <a:lnTo>
                    <a:pt x="775206" y="371233"/>
                  </a:lnTo>
                  <a:lnTo>
                    <a:pt x="774588" y="370603"/>
                  </a:lnTo>
                  <a:lnTo>
                    <a:pt x="769550" y="361610"/>
                  </a:lnTo>
                  <a:lnTo>
                    <a:pt x="764310" y="353581"/>
                  </a:lnTo>
                  <a:lnTo>
                    <a:pt x="764271" y="353494"/>
                  </a:lnTo>
                  <a:lnTo>
                    <a:pt x="764240" y="353469"/>
                  </a:lnTo>
                  <a:lnTo>
                    <a:pt x="758417" y="344545"/>
                  </a:lnTo>
                  <a:lnTo>
                    <a:pt x="757428" y="342447"/>
                  </a:lnTo>
                  <a:lnTo>
                    <a:pt x="756215" y="340569"/>
                  </a:lnTo>
                  <a:lnTo>
                    <a:pt x="752270" y="331974"/>
                  </a:lnTo>
                  <a:lnTo>
                    <a:pt x="747754" y="323647"/>
                  </a:lnTo>
                  <a:lnTo>
                    <a:pt x="747473" y="322546"/>
                  </a:lnTo>
                  <a:lnTo>
                    <a:pt x="746282" y="320543"/>
                  </a:lnTo>
                  <a:lnTo>
                    <a:pt x="742034" y="310135"/>
                  </a:lnTo>
                  <a:lnTo>
                    <a:pt x="741995" y="309945"/>
                  </a:lnTo>
                  <a:lnTo>
                    <a:pt x="741892" y="309768"/>
                  </a:lnTo>
                  <a:lnTo>
                    <a:pt x="738360" y="300961"/>
                  </a:lnTo>
                  <a:lnTo>
                    <a:pt x="738360" y="300961"/>
                  </a:lnTo>
                  <a:lnTo>
                    <a:pt x="734773" y="292729"/>
                  </a:lnTo>
                  <a:lnTo>
                    <a:pt x="734618" y="291999"/>
                  </a:lnTo>
                  <a:lnTo>
                    <a:pt x="734121" y="291114"/>
                  </a:lnTo>
                  <a:lnTo>
                    <a:pt x="730655" y="281889"/>
                  </a:lnTo>
                  <a:lnTo>
                    <a:pt x="730473" y="280900"/>
                  </a:lnTo>
                  <a:lnTo>
                    <a:pt x="729977" y="279895"/>
                  </a:lnTo>
                  <a:lnTo>
                    <a:pt x="727391" y="271412"/>
                  </a:lnTo>
                  <a:lnTo>
                    <a:pt x="724524" y="263399"/>
                  </a:lnTo>
                  <a:lnTo>
                    <a:pt x="724252" y="261858"/>
                  </a:lnTo>
                  <a:lnTo>
                    <a:pt x="723609" y="260391"/>
                  </a:lnTo>
                  <a:lnTo>
                    <a:pt x="721300" y="251170"/>
                  </a:lnTo>
                  <a:lnTo>
                    <a:pt x="721209" y="250474"/>
                  </a:lnTo>
                  <a:lnTo>
                    <a:pt x="721041" y="250060"/>
                  </a:lnTo>
                  <a:lnTo>
                    <a:pt x="719115" y="241223"/>
                  </a:lnTo>
                  <a:lnTo>
                    <a:pt x="719111" y="241189"/>
                  </a:lnTo>
                  <a:lnTo>
                    <a:pt x="717203" y="233103"/>
                  </a:lnTo>
                  <a:lnTo>
                    <a:pt x="717073" y="231994"/>
                  </a:lnTo>
                  <a:lnTo>
                    <a:pt x="716849" y="231389"/>
                  </a:lnTo>
                  <a:lnTo>
                    <a:pt x="715303" y="222937"/>
                  </a:lnTo>
                  <a:lnTo>
                    <a:pt x="714975" y="219366"/>
                  </a:lnTo>
                  <a:lnTo>
                    <a:pt x="714824" y="218740"/>
                  </a:lnTo>
                  <a:lnTo>
                    <a:pt x="714431" y="210163"/>
                  </a:lnTo>
                  <a:lnTo>
                    <a:pt x="714431" y="210137"/>
                  </a:lnTo>
                  <a:lnTo>
                    <a:pt x="714082" y="202768"/>
                  </a:lnTo>
                  <a:lnTo>
                    <a:pt x="713395" y="196301"/>
                  </a:lnTo>
                  <a:lnTo>
                    <a:pt x="713218" y="193020"/>
                  </a:lnTo>
                  <a:lnTo>
                    <a:pt x="713374" y="189985"/>
                  </a:lnTo>
                  <a:lnTo>
                    <a:pt x="714021" y="183600"/>
                  </a:lnTo>
                  <a:lnTo>
                    <a:pt x="714371" y="176900"/>
                  </a:lnTo>
                  <a:lnTo>
                    <a:pt x="714690" y="169963"/>
                  </a:lnTo>
                  <a:lnTo>
                    <a:pt x="714919" y="169039"/>
                  </a:lnTo>
                  <a:lnTo>
                    <a:pt x="715377" y="164869"/>
                  </a:lnTo>
                  <a:lnTo>
                    <a:pt x="716983" y="157599"/>
                  </a:lnTo>
                  <a:lnTo>
                    <a:pt x="717902" y="155385"/>
                  </a:lnTo>
                  <a:lnTo>
                    <a:pt x="718269" y="153438"/>
                  </a:lnTo>
                  <a:lnTo>
                    <a:pt x="720333" y="148093"/>
                  </a:lnTo>
                  <a:lnTo>
                    <a:pt x="722094" y="142784"/>
                  </a:lnTo>
                  <a:lnTo>
                    <a:pt x="722906" y="141242"/>
                  </a:lnTo>
                  <a:lnTo>
                    <a:pt x="723139" y="140163"/>
                  </a:lnTo>
                  <a:lnTo>
                    <a:pt x="725880" y="134046"/>
                  </a:lnTo>
                  <a:lnTo>
                    <a:pt x="726256" y="133463"/>
                  </a:lnTo>
                  <a:lnTo>
                    <a:pt x="726342" y="133105"/>
                  </a:lnTo>
                  <a:lnTo>
                    <a:pt x="729170" y="127432"/>
                  </a:lnTo>
                  <a:lnTo>
                    <a:pt x="730581" y="125399"/>
                  </a:lnTo>
                  <a:lnTo>
                    <a:pt x="731466" y="123638"/>
                  </a:lnTo>
                  <a:lnTo>
                    <a:pt x="734618" y="119187"/>
                  </a:lnTo>
                  <a:lnTo>
                    <a:pt x="735049" y="118807"/>
                  </a:lnTo>
                  <a:lnTo>
                    <a:pt x="735459" y="118065"/>
                  </a:lnTo>
                  <a:lnTo>
                    <a:pt x="738956" y="113609"/>
                  </a:lnTo>
                  <a:lnTo>
                    <a:pt x="740225" y="112586"/>
                  </a:lnTo>
                  <a:lnTo>
                    <a:pt x="741326" y="110950"/>
                  </a:lnTo>
                  <a:lnTo>
                    <a:pt x="743571" y="108705"/>
                  </a:lnTo>
                  <a:lnTo>
                    <a:pt x="745492" y="106439"/>
                  </a:lnTo>
                  <a:lnTo>
                    <a:pt x="749451" y="103404"/>
                  </a:lnTo>
                  <a:lnTo>
                    <a:pt x="751829" y="100797"/>
                  </a:lnTo>
                  <a:lnTo>
                    <a:pt x="755257" y="98509"/>
                  </a:lnTo>
                  <a:lnTo>
                    <a:pt x="756712" y="97814"/>
                  </a:lnTo>
                  <a:lnTo>
                    <a:pt x="758128" y="96799"/>
                  </a:lnTo>
                  <a:lnTo>
                    <a:pt x="761853" y="94844"/>
                  </a:lnTo>
                  <a:lnTo>
                    <a:pt x="762963" y="94567"/>
                  </a:lnTo>
                  <a:lnTo>
                    <a:pt x="764871" y="93449"/>
                  </a:lnTo>
                  <a:lnTo>
                    <a:pt x="767776" y="92279"/>
                  </a:lnTo>
                  <a:lnTo>
                    <a:pt x="769991" y="91192"/>
                  </a:lnTo>
                  <a:lnTo>
                    <a:pt x="770487" y="91075"/>
                  </a:lnTo>
                  <a:lnTo>
                    <a:pt x="771005" y="90708"/>
                  </a:lnTo>
                  <a:lnTo>
                    <a:pt x="782661" y="87988"/>
                  </a:lnTo>
                  <a:lnTo>
                    <a:pt x="786533" y="87854"/>
                  </a:lnTo>
                  <a:lnTo>
                    <a:pt x="786870" y="87850"/>
                  </a:lnTo>
                  <a:lnTo>
                    <a:pt x="786892" y="87846"/>
                  </a:lnTo>
                  <a:lnTo>
                    <a:pt x="789585" y="87777"/>
                  </a:lnTo>
                  <a:lnTo>
                    <a:pt x="790980" y="87488"/>
                  </a:lnTo>
                  <a:lnTo>
                    <a:pt x="797468" y="86814"/>
                  </a:lnTo>
                  <a:lnTo>
                    <a:pt x="797986" y="86818"/>
                  </a:lnTo>
                  <a:lnTo>
                    <a:pt x="801919" y="86883"/>
                  </a:lnTo>
                  <a:lnTo>
                    <a:pt x="807341" y="86564"/>
                  </a:lnTo>
                  <a:lnTo>
                    <a:pt x="809253" y="86503"/>
                  </a:lnTo>
                  <a:lnTo>
                    <a:pt x="811321" y="86572"/>
                  </a:lnTo>
                  <a:lnTo>
                    <a:pt x="817313" y="86970"/>
                  </a:lnTo>
                  <a:lnTo>
                    <a:pt x="817611" y="87052"/>
                  </a:lnTo>
                  <a:lnTo>
                    <a:pt x="819001" y="87138"/>
                  </a:lnTo>
                  <a:lnTo>
                    <a:pt x="825442" y="87941"/>
                  </a:lnTo>
                  <a:lnTo>
                    <a:pt x="826465" y="88269"/>
                  </a:lnTo>
                  <a:lnTo>
                    <a:pt x="828555" y="88511"/>
                  </a:lnTo>
                  <a:lnTo>
                    <a:pt x="835444" y="90125"/>
                  </a:lnTo>
                  <a:lnTo>
                    <a:pt x="836347" y="90509"/>
                  </a:lnTo>
                  <a:lnTo>
                    <a:pt x="837383" y="90669"/>
                  </a:lnTo>
                  <a:lnTo>
                    <a:pt x="843889" y="92694"/>
                  </a:lnTo>
                  <a:lnTo>
                    <a:pt x="845201" y="93354"/>
                  </a:lnTo>
                  <a:lnTo>
                    <a:pt x="846233" y="93562"/>
                  </a:lnTo>
                  <a:lnTo>
                    <a:pt x="853118" y="96385"/>
                  </a:lnTo>
                  <a:lnTo>
                    <a:pt x="853468" y="96596"/>
                  </a:lnTo>
                  <a:lnTo>
                    <a:pt x="853701" y="96648"/>
                  </a:lnTo>
                  <a:lnTo>
                    <a:pt x="860966" y="99869"/>
                  </a:lnTo>
                  <a:lnTo>
                    <a:pt x="862918" y="101112"/>
                  </a:lnTo>
                  <a:lnTo>
                    <a:pt x="865020" y="102088"/>
                  </a:lnTo>
                  <a:lnTo>
                    <a:pt x="871085" y="106003"/>
                  </a:lnTo>
                  <a:lnTo>
                    <a:pt x="871176" y="106102"/>
                  </a:lnTo>
                  <a:lnTo>
                    <a:pt x="871366" y="106193"/>
                  </a:lnTo>
                  <a:lnTo>
                    <a:pt x="876477" y="109603"/>
                  </a:lnTo>
                  <a:lnTo>
                    <a:pt x="882435" y="112802"/>
                  </a:lnTo>
                  <a:lnTo>
                    <a:pt x="883397" y="113510"/>
                  </a:lnTo>
                  <a:lnTo>
                    <a:pt x="884369" y="113959"/>
                  </a:lnTo>
                  <a:lnTo>
                    <a:pt x="891638" y="118626"/>
                  </a:lnTo>
                  <a:lnTo>
                    <a:pt x="892191" y="119217"/>
                  </a:lnTo>
                  <a:lnTo>
                    <a:pt x="893391" y="119856"/>
                  </a:lnTo>
                  <a:lnTo>
                    <a:pt x="899754" y="124626"/>
                  </a:lnTo>
                  <a:lnTo>
                    <a:pt x="900173" y="125123"/>
                  </a:lnTo>
                  <a:lnTo>
                    <a:pt x="900941" y="125572"/>
                  </a:lnTo>
                  <a:lnTo>
                    <a:pt x="908915" y="132211"/>
                  </a:lnTo>
                  <a:lnTo>
                    <a:pt x="910046" y="133670"/>
                  </a:lnTo>
                  <a:lnTo>
                    <a:pt x="911695" y="134840"/>
                  </a:lnTo>
                  <a:lnTo>
                    <a:pt x="915965" y="139395"/>
                  </a:lnTo>
                  <a:lnTo>
                    <a:pt x="921637" y="143871"/>
                  </a:lnTo>
                  <a:lnTo>
                    <a:pt x="923890" y="146660"/>
                  </a:lnTo>
                  <a:lnTo>
                    <a:pt x="926684" y="148905"/>
                  </a:lnTo>
                  <a:lnTo>
                    <a:pt x="932878" y="156654"/>
                  </a:lnTo>
                  <a:lnTo>
                    <a:pt x="938594" y="163177"/>
                  </a:lnTo>
                  <a:lnTo>
                    <a:pt x="939410" y="164519"/>
                  </a:lnTo>
                  <a:lnTo>
                    <a:pt x="940265" y="165249"/>
                  </a:lnTo>
                  <a:lnTo>
                    <a:pt x="946041" y="173058"/>
                  </a:lnTo>
                  <a:lnTo>
                    <a:pt x="946757" y="174423"/>
                  </a:lnTo>
                  <a:lnTo>
                    <a:pt x="948009" y="176046"/>
                  </a:lnTo>
                  <a:lnTo>
                    <a:pt x="952969" y="184580"/>
                  </a:lnTo>
                  <a:lnTo>
                    <a:pt x="953367" y="185517"/>
                  </a:lnTo>
                  <a:lnTo>
                    <a:pt x="953880" y="186251"/>
                  </a:lnTo>
                  <a:lnTo>
                    <a:pt x="958020" y="194376"/>
                  </a:lnTo>
                  <a:lnTo>
                    <a:pt x="958189" y="195075"/>
                  </a:lnTo>
                  <a:lnTo>
                    <a:pt x="958849" y="196124"/>
                  </a:lnTo>
                  <a:lnTo>
                    <a:pt x="962596" y="204611"/>
                  </a:lnTo>
                  <a:lnTo>
                    <a:pt x="962929" y="206169"/>
                  </a:lnTo>
                  <a:lnTo>
                    <a:pt x="963960" y="208259"/>
                  </a:lnTo>
                  <a:lnTo>
                    <a:pt x="966356" y="216068"/>
                  </a:lnTo>
                  <a:lnTo>
                    <a:pt x="969762" y="225069"/>
                  </a:lnTo>
                  <a:lnTo>
                    <a:pt x="970078" y="226766"/>
                  </a:lnTo>
                  <a:lnTo>
                    <a:pt x="970859" y="228531"/>
                  </a:lnTo>
                  <a:lnTo>
                    <a:pt x="973626" y="239298"/>
                  </a:lnTo>
                  <a:lnTo>
                    <a:pt x="973881" y="241275"/>
                  </a:lnTo>
                  <a:lnTo>
                    <a:pt x="974269" y="242384"/>
                  </a:lnTo>
                  <a:lnTo>
                    <a:pt x="975914" y="252797"/>
                  </a:lnTo>
                  <a:lnTo>
                    <a:pt x="975918" y="252849"/>
                  </a:lnTo>
                  <a:lnTo>
                    <a:pt x="977835" y="264310"/>
                  </a:lnTo>
                  <a:lnTo>
                    <a:pt x="977960" y="265813"/>
                  </a:lnTo>
                  <a:lnTo>
                    <a:pt x="978107" y="266296"/>
                  </a:lnTo>
                  <a:lnTo>
                    <a:pt x="979273" y="277153"/>
                  </a:lnTo>
                  <a:lnTo>
                    <a:pt x="979368" y="278884"/>
                  </a:lnTo>
                  <a:lnTo>
                    <a:pt x="979428" y="279126"/>
                  </a:lnTo>
                  <a:lnTo>
                    <a:pt x="980007" y="291240"/>
                  </a:lnTo>
                  <a:lnTo>
                    <a:pt x="980045" y="292789"/>
                  </a:lnTo>
                  <a:lnTo>
                    <a:pt x="980041" y="293307"/>
                  </a:lnTo>
                  <a:lnTo>
                    <a:pt x="979838" y="305507"/>
                  </a:lnTo>
                  <a:lnTo>
                    <a:pt x="979838" y="305507"/>
                  </a:lnTo>
                  <a:lnTo>
                    <a:pt x="979635" y="317305"/>
                  </a:lnTo>
                  <a:lnTo>
                    <a:pt x="979635" y="317305"/>
                  </a:lnTo>
                  <a:lnTo>
                    <a:pt x="979458" y="328642"/>
                  </a:lnTo>
                  <a:lnTo>
                    <a:pt x="979394" y="328940"/>
                  </a:lnTo>
                  <a:lnTo>
                    <a:pt x="979014" y="333347"/>
                  </a:lnTo>
                  <a:lnTo>
                    <a:pt x="977326" y="343069"/>
                  </a:lnTo>
                  <a:lnTo>
                    <a:pt x="977002" y="352769"/>
                  </a:lnTo>
                  <a:lnTo>
                    <a:pt x="976920" y="353132"/>
                  </a:lnTo>
                  <a:lnTo>
                    <a:pt x="976704" y="356067"/>
                  </a:lnTo>
                  <a:lnTo>
                    <a:pt x="975029" y="367615"/>
                  </a:lnTo>
                  <a:lnTo>
                    <a:pt x="975025" y="367637"/>
                  </a:lnTo>
                  <a:lnTo>
                    <a:pt x="973449" y="378300"/>
                  </a:lnTo>
                  <a:lnTo>
                    <a:pt x="973078" y="379370"/>
                  </a:lnTo>
                  <a:lnTo>
                    <a:pt x="972849" y="381205"/>
                  </a:lnTo>
                  <a:lnTo>
                    <a:pt x="969987" y="392399"/>
                  </a:lnTo>
                  <a:lnTo>
                    <a:pt x="969128" y="394311"/>
                  </a:lnTo>
                  <a:lnTo>
                    <a:pt x="968821" y="395896"/>
                  </a:lnTo>
                  <a:lnTo>
                    <a:pt x="965117" y="405177"/>
                  </a:lnTo>
                  <a:lnTo>
                    <a:pt x="961789" y="414808"/>
                  </a:lnTo>
                  <a:lnTo>
                    <a:pt x="961327" y="415667"/>
                  </a:lnTo>
                  <a:lnTo>
                    <a:pt x="961198" y="416328"/>
                  </a:lnTo>
                  <a:lnTo>
                    <a:pt x="957191" y="425955"/>
                  </a:lnTo>
                  <a:lnTo>
                    <a:pt x="956630" y="426874"/>
                  </a:lnTo>
                  <a:lnTo>
                    <a:pt x="956496" y="427457"/>
                  </a:lnTo>
                  <a:lnTo>
                    <a:pt x="951614" y="437408"/>
                  </a:lnTo>
                  <a:lnTo>
                    <a:pt x="950712" y="438724"/>
                  </a:lnTo>
                  <a:lnTo>
                    <a:pt x="950077" y="440110"/>
                  </a:lnTo>
                  <a:lnTo>
                    <a:pt x="944504" y="448869"/>
                  </a:lnTo>
                  <a:lnTo>
                    <a:pt x="944202" y="449154"/>
                  </a:lnTo>
                  <a:lnTo>
                    <a:pt x="943887" y="449784"/>
                  </a:lnTo>
                  <a:lnTo>
                    <a:pt x="940580" y="454542"/>
                  </a:lnTo>
                  <a:lnTo>
                    <a:pt x="945216" y="457317"/>
                  </a:lnTo>
                  <a:lnTo>
                    <a:pt x="945838" y="457956"/>
                  </a:lnTo>
                  <a:lnTo>
                    <a:pt x="947293" y="458707"/>
                  </a:lnTo>
                  <a:lnTo>
                    <a:pt x="953462" y="463180"/>
                  </a:lnTo>
                  <a:lnTo>
                    <a:pt x="959782" y="466789"/>
                  </a:lnTo>
                  <a:lnTo>
                    <a:pt x="965558" y="469763"/>
                  </a:lnTo>
                  <a:lnTo>
                    <a:pt x="973989" y="473269"/>
                  </a:lnTo>
                  <a:lnTo>
                    <a:pt x="975862" y="474413"/>
                  </a:lnTo>
                  <a:lnTo>
                    <a:pt x="976821" y="474659"/>
                  </a:lnTo>
                  <a:lnTo>
                    <a:pt x="982031" y="477538"/>
                  </a:lnTo>
                  <a:lnTo>
                    <a:pt x="988407" y="479727"/>
                  </a:lnTo>
                  <a:lnTo>
                    <a:pt x="988770" y="479921"/>
                  </a:lnTo>
                  <a:lnTo>
                    <a:pt x="989068" y="479977"/>
                  </a:lnTo>
                  <a:lnTo>
                    <a:pt x="997167" y="483029"/>
                  </a:lnTo>
                  <a:lnTo>
                    <a:pt x="1003914" y="485455"/>
                  </a:lnTo>
                  <a:lnTo>
                    <a:pt x="1011292" y="487558"/>
                  </a:lnTo>
                  <a:lnTo>
                    <a:pt x="1011754" y="487778"/>
                  </a:lnTo>
                  <a:lnTo>
                    <a:pt x="1012207" y="487847"/>
                  </a:lnTo>
                  <a:lnTo>
                    <a:pt x="1020198" y="490459"/>
                  </a:lnTo>
                  <a:lnTo>
                    <a:pt x="1025956" y="492021"/>
                  </a:lnTo>
                  <a:lnTo>
                    <a:pt x="1032825" y="493450"/>
                  </a:lnTo>
                  <a:lnTo>
                    <a:pt x="1038942" y="494612"/>
                  </a:lnTo>
                  <a:lnTo>
                    <a:pt x="1045646" y="495169"/>
                  </a:lnTo>
                  <a:lnTo>
                    <a:pt x="1045862" y="495229"/>
                  </a:lnTo>
                  <a:lnTo>
                    <a:pt x="1046699" y="495276"/>
                  </a:lnTo>
                  <a:lnTo>
                    <a:pt x="1053753" y="496131"/>
                  </a:lnTo>
                  <a:lnTo>
                    <a:pt x="1059948" y="496071"/>
                  </a:lnTo>
                  <a:lnTo>
                    <a:pt x="1059987" y="496071"/>
                  </a:lnTo>
                  <a:lnTo>
                    <a:pt x="1059987" y="496071"/>
                  </a:lnTo>
                  <a:lnTo>
                    <a:pt x="1066886" y="496015"/>
                  </a:lnTo>
                  <a:lnTo>
                    <a:pt x="1073244" y="495087"/>
                  </a:lnTo>
                  <a:lnTo>
                    <a:pt x="1074345" y="495005"/>
                  </a:lnTo>
                  <a:lnTo>
                    <a:pt x="1074665" y="494910"/>
                  </a:lnTo>
                  <a:lnTo>
                    <a:pt x="1081598" y="494184"/>
                  </a:lnTo>
                  <a:lnTo>
                    <a:pt x="1088708" y="492824"/>
                  </a:lnTo>
                  <a:lnTo>
                    <a:pt x="1089204" y="492773"/>
                  </a:lnTo>
                  <a:lnTo>
                    <a:pt x="1089416" y="492699"/>
                  </a:lnTo>
                  <a:lnTo>
                    <a:pt x="1097894" y="491219"/>
                  </a:lnTo>
                  <a:lnTo>
                    <a:pt x="1103973" y="489893"/>
                  </a:lnTo>
                  <a:lnTo>
                    <a:pt x="1111026" y="487243"/>
                  </a:lnTo>
                  <a:lnTo>
                    <a:pt x="1111398" y="487174"/>
                  </a:lnTo>
                  <a:lnTo>
                    <a:pt x="1111743" y="486984"/>
                  </a:lnTo>
                  <a:lnTo>
                    <a:pt x="1119993" y="484044"/>
                  </a:lnTo>
                  <a:lnTo>
                    <a:pt x="1127435" y="480888"/>
                  </a:lnTo>
                  <a:lnTo>
                    <a:pt x="1127660" y="480841"/>
                  </a:lnTo>
                  <a:lnTo>
                    <a:pt x="1127884" y="480707"/>
                  </a:lnTo>
                  <a:lnTo>
                    <a:pt x="1137088" y="476899"/>
                  </a:lnTo>
                  <a:lnTo>
                    <a:pt x="1144487" y="473415"/>
                  </a:lnTo>
                  <a:lnTo>
                    <a:pt x="1150850" y="470130"/>
                  </a:lnTo>
                  <a:lnTo>
                    <a:pt x="1156605" y="466301"/>
                  </a:lnTo>
                  <a:lnTo>
                    <a:pt x="1164082" y="460840"/>
                  </a:lnTo>
                  <a:lnTo>
                    <a:pt x="1172362" y="454602"/>
                  </a:lnTo>
                  <a:lnTo>
                    <a:pt x="1178954" y="449284"/>
                  </a:lnTo>
                  <a:lnTo>
                    <a:pt x="1186500" y="442817"/>
                  </a:lnTo>
                  <a:lnTo>
                    <a:pt x="1193813" y="436199"/>
                  </a:lnTo>
                  <a:lnTo>
                    <a:pt x="1200211" y="429801"/>
                  </a:lnTo>
                  <a:lnTo>
                    <a:pt x="1206647" y="422795"/>
                  </a:lnTo>
                  <a:lnTo>
                    <a:pt x="1211512" y="416846"/>
                  </a:lnTo>
                  <a:lnTo>
                    <a:pt x="1212190" y="415685"/>
                  </a:lnTo>
                  <a:lnTo>
                    <a:pt x="1211793" y="415387"/>
                  </a:lnTo>
                  <a:lnTo>
                    <a:pt x="1205931" y="408743"/>
                  </a:lnTo>
                  <a:lnTo>
                    <a:pt x="1205331" y="407759"/>
                  </a:lnTo>
                  <a:lnTo>
                    <a:pt x="1204657" y="407210"/>
                  </a:lnTo>
                  <a:lnTo>
                    <a:pt x="1198972" y="399906"/>
                  </a:lnTo>
                  <a:lnTo>
                    <a:pt x="1193809" y="393530"/>
                  </a:lnTo>
                  <a:lnTo>
                    <a:pt x="1193787" y="393495"/>
                  </a:lnTo>
                  <a:lnTo>
                    <a:pt x="1193761" y="393474"/>
                  </a:lnTo>
                  <a:lnTo>
                    <a:pt x="1188361" y="386813"/>
                  </a:lnTo>
                  <a:lnTo>
                    <a:pt x="1187230" y="384818"/>
                  </a:lnTo>
                  <a:lnTo>
                    <a:pt x="1186263" y="383912"/>
                  </a:lnTo>
                  <a:lnTo>
                    <a:pt x="1181743" y="376854"/>
                  </a:lnTo>
                  <a:lnTo>
                    <a:pt x="1176942" y="370339"/>
                  </a:lnTo>
                  <a:lnTo>
                    <a:pt x="1175967" y="368474"/>
                  </a:lnTo>
                  <a:lnTo>
                    <a:pt x="1174356" y="366217"/>
                  </a:lnTo>
                  <a:lnTo>
                    <a:pt x="1170281" y="358450"/>
                  </a:lnTo>
                  <a:lnTo>
                    <a:pt x="1166435" y="351807"/>
                  </a:lnTo>
                  <a:lnTo>
                    <a:pt x="1165999" y="350779"/>
                  </a:lnTo>
                  <a:lnTo>
                    <a:pt x="1165446" y="349980"/>
                  </a:lnTo>
                  <a:lnTo>
                    <a:pt x="1161207" y="341515"/>
                  </a:lnTo>
                  <a:lnTo>
                    <a:pt x="1161043" y="340829"/>
                  </a:lnTo>
                  <a:lnTo>
                    <a:pt x="1160417" y="339823"/>
                  </a:lnTo>
                  <a:lnTo>
                    <a:pt x="1156635" y="331141"/>
                  </a:lnTo>
                  <a:lnTo>
                    <a:pt x="1152715" y="322961"/>
                  </a:lnTo>
                  <a:lnTo>
                    <a:pt x="1152435" y="321722"/>
                  </a:lnTo>
                  <a:lnTo>
                    <a:pt x="1151425" y="319878"/>
                  </a:lnTo>
                  <a:lnTo>
                    <a:pt x="1148493" y="311758"/>
                  </a:lnTo>
                  <a:lnTo>
                    <a:pt x="1145105" y="304985"/>
                  </a:lnTo>
                  <a:lnTo>
                    <a:pt x="1145005" y="304566"/>
                  </a:lnTo>
                  <a:lnTo>
                    <a:pt x="1144625" y="303992"/>
                  </a:lnTo>
                  <a:lnTo>
                    <a:pt x="1140710" y="295569"/>
                  </a:lnTo>
                  <a:lnTo>
                    <a:pt x="1140347" y="293951"/>
                  </a:lnTo>
                  <a:lnTo>
                    <a:pt x="1139147" y="291550"/>
                  </a:lnTo>
                  <a:lnTo>
                    <a:pt x="1136738" y="283879"/>
                  </a:lnTo>
                  <a:lnTo>
                    <a:pt x="1133803" y="276873"/>
                  </a:lnTo>
                  <a:lnTo>
                    <a:pt x="1133777" y="276760"/>
                  </a:lnTo>
                  <a:lnTo>
                    <a:pt x="1133721" y="276670"/>
                  </a:lnTo>
                  <a:lnTo>
                    <a:pt x="1130194" y="268265"/>
                  </a:lnTo>
                  <a:lnTo>
                    <a:pt x="1129844" y="266538"/>
                  </a:lnTo>
                  <a:lnTo>
                    <a:pt x="1128843" y="264401"/>
                  </a:lnTo>
                  <a:lnTo>
                    <a:pt x="1126477" y="256004"/>
                  </a:lnTo>
                  <a:lnTo>
                    <a:pt x="1126468" y="255948"/>
                  </a:lnTo>
                  <a:lnTo>
                    <a:pt x="1123818" y="246883"/>
                  </a:lnTo>
                  <a:lnTo>
                    <a:pt x="1123813" y="246861"/>
                  </a:lnTo>
                  <a:lnTo>
                    <a:pt x="1121297" y="238974"/>
                  </a:lnTo>
                  <a:lnTo>
                    <a:pt x="1120878" y="236328"/>
                  </a:lnTo>
                  <a:lnTo>
                    <a:pt x="1120174" y="234359"/>
                  </a:lnTo>
                  <a:lnTo>
                    <a:pt x="1119186" y="228428"/>
                  </a:lnTo>
                  <a:lnTo>
                    <a:pt x="1117070" y="223278"/>
                  </a:lnTo>
                  <a:lnTo>
                    <a:pt x="1116449" y="220143"/>
                  </a:lnTo>
                  <a:lnTo>
                    <a:pt x="1115071" y="216288"/>
                  </a:lnTo>
                  <a:lnTo>
                    <a:pt x="1113526" y="207050"/>
                  </a:lnTo>
                  <a:lnTo>
                    <a:pt x="1113522" y="207011"/>
                  </a:lnTo>
                  <a:lnTo>
                    <a:pt x="1112037" y="198874"/>
                  </a:lnTo>
                  <a:lnTo>
                    <a:pt x="1111933" y="197738"/>
                  </a:lnTo>
                  <a:lnTo>
                    <a:pt x="1111786" y="197294"/>
                  </a:lnTo>
                  <a:lnTo>
                    <a:pt x="1110780" y="189933"/>
                  </a:lnTo>
                  <a:lnTo>
                    <a:pt x="1109459" y="184006"/>
                  </a:lnTo>
                  <a:lnTo>
                    <a:pt x="1109157" y="181334"/>
                  </a:lnTo>
                  <a:lnTo>
                    <a:pt x="1108842" y="180276"/>
                  </a:lnTo>
                  <a:lnTo>
                    <a:pt x="1107974" y="172182"/>
                  </a:lnTo>
                  <a:lnTo>
                    <a:pt x="1107815" y="169229"/>
                  </a:lnTo>
                  <a:lnTo>
                    <a:pt x="1107789" y="169100"/>
                  </a:lnTo>
                  <a:lnTo>
                    <a:pt x="1107711" y="163414"/>
                  </a:lnTo>
                  <a:lnTo>
                    <a:pt x="1107158" y="159037"/>
                  </a:lnTo>
                  <a:lnTo>
                    <a:pt x="1106895" y="154918"/>
                  </a:lnTo>
                  <a:lnTo>
                    <a:pt x="1106895" y="154918"/>
                  </a:lnTo>
                  <a:lnTo>
                    <a:pt x="1107042" y="151897"/>
                  </a:lnTo>
                  <a:lnTo>
                    <a:pt x="1107780" y="144105"/>
                  </a:lnTo>
                  <a:lnTo>
                    <a:pt x="1108143" y="138303"/>
                  </a:lnTo>
                  <a:lnTo>
                    <a:pt x="1108143" y="138298"/>
                  </a:lnTo>
                  <a:lnTo>
                    <a:pt x="1108527" y="131745"/>
                  </a:lnTo>
                  <a:lnTo>
                    <a:pt x="1108877" y="130390"/>
                  </a:lnTo>
                  <a:lnTo>
                    <a:pt x="1109421" y="125969"/>
                  </a:lnTo>
                  <a:lnTo>
                    <a:pt x="1111039" y="119463"/>
                  </a:lnTo>
                  <a:lnTo>
                    <a:pt x="1112222" y="116800"/>
                  </a:lnTo>
                  <a:lnTo>
                    <a:pt x="1112619" y="114853"/>
                  </a:lnTo>
                  <a:lnTo>
                    <a:pt x="1115058" y="109150"/>
                  </a:lnTo>
                  <a:lnTo>
                    <a:pt x="1115084" y="109103"/>
                  </a:lnTo>
                  <a:lnTo>
                    <a:pt x="1116993" y="104682"/>
                  </a:lnTo>
                  <a:lnTo>
                    <a:pt x="1117990" y="103089"/>
                  </a:lnTo>
                  <a:lnTo>
                    <a:pt x="1118836" y="101142"/>
                  </a:lnTo>
                  <a:lnTo>
                    <a:pt x="1121271" y="97071"/>
                  </a:lnTo>
                  <a:lnTo>
                    <a:pt x="1122630" y="95750"/>
                  </a:lnTo>
                  <a:lnTo>
                    <a:pt x="1124413" y="92763"/>
                  </a:lnTo>
                  <a:lnTo>
                    <a:pt x="1127539" y="89145"/>
                  </a:lnTo>
                  <a:lnTo>
                    <a:pt x="1129119" y="87949"/>
                  </a:lnTo>
                  <a:lnTo>
                    <a:pt x="1130323" y="86309"/>
                  </a:lnTo>
                  <a:lnTo>
                    <a:pt x="1134221" y="82799"/>
                  </a:lnTo>
                  <a:lnTo>
                    <a:pt x="1134360" y="82713"/>
                  </a:lnTo>
                  <a:lnTo>
                    <a:pt x="1134494" y="82553"/>
                  </a:lnTo>
                  <a:lnTo>
                    <a:pt x="1142104" y="77567"/>
                  </a:lnTo>
                  <a:lnTo>
                    <a:pt x="1145411" y="76013"/>
                  </a:lnTo>
                  <a:lnTo>
                    <a:pt x="1145415" y="76009"/>
                  </a:lnTo>
                  <a:lnTo>
                    <a:pt x="1148606" y="74407"/>
                  </a:lnTo>
                  <a:lnTo>
                    <a:pt x="1149633" y="74165"/>
                  </a:lnTo>
                  <a:lnTo>
                    <a:pt x="1151226" y="73229"/>
                  </a:lnTo>
                  <a:lnTo>
                    <a:pt x="1154939" y="71735"/>
                  </a:lnTo>
                  <a:lnTo>
                    <a:pt x="1156031" y="71523"/>
                  </a:lnTo>
                  <a:lnTo>
                    <a:pt x="1157248" y="70902"/>
                  </a:lnTo>
                  <a:lnTo>
                    <a:pt x="1162109" y="69335"/>
                  </a:lnTo>
                  <a:lnTo>
                    <a:pt x="1172198" y="67720"/>
                  </a:lnTo>
                  <a:lnTo>
                    <a:pt x="1173303" y="67720"/>
                  </a:lnTo>
                  <a:lnTo>
                    <a:pt x="1173920" y="67599"/>
                  </a:lnTo>
                  <a:lnTo>
                    <a:pt x="1180443" y="66934"/>
                  </a:lnTo>
                  <a:lnTo>
                    <a:pt x="1185157" y="66934"/>
                  </a:lnTo>
                  <a:lnTo>
                    <a:pt x="1185714" y="66943"/>
                  </a:lnTo>
                  <a:lnTo>
                    <a:pt x="1189669" y="67008"/>
                  </a:lnTo>
                  <a:lnTo>
                    <a:pt x="1190040" y="67090"/>
                  </a:lnTo>
                  <a:lnTo>
                    <a:pt x="1194836" y="67522"/>
                  </a:lnTo>
                  <a:lnTo>
                    <a:pt x="1199356" y="68337"/>
                  </a:lnTo>
                  <a:lnTo>
                    <a:pt x="1199382" y="68350"/>
                  </a:lnTo>
                  <a:lnTo>
                    <a:pt x="1203677" y="69123"/>
                  </a:lnTo>
                  <a:lnTo>
                    <a:pt x="1204696" y="69507"/>
                  </a:lnTo>
                  <a:lnTo>
                    <a:pt x="1206185" y="69706"/>
                  </a:lnTo>
                  <a:lnTo>
                    <a:pt x="1210731" y="70941"/>
                  </a:lnTo>
                  <a:lnTo>
                    <a:pt x="1210822" y="70984"/>
                  </a:lnTo>
                  <a:lnTo>
                    <a:pt x="1210878" y="70988"/>
                  </a:lnTo>
                  <a:lnTo>
                    <a:pt x="1216602" y="72620"/>
                  </a:lnTo>
                  <a:lnTo>
                    <a:pt x="1219296" y="73906"/>
                  </a:lnTo>
                  <a:lnTo>
                    <a:pt x="1221014" y="74282"/>
                  </a:lnTo>
                  <a:lnTo>
                    <a:pt x="1225909" y="76535"/>
                  </a:lnTo>
                  <a:lnTo>
                    <a:pt x="1231021" y="78716"/>
                  </a:lnTo>
                  <a:lnTo>
                    <a:pt x="1232484" y="79626"/>
                  </a:lnTo>
                  <a:lnTo>
                    <a:pt x="1234349" y="80416"/>
                  </a:lnTo>
                  <a:lnTo>
                    <a:pt x="1238368" y="82760"/>
                  </a:lnTo>
                  <a:lnTo>
                    <a:pt x="1244451" y="85877"/>
                  </a:lnTo>
                  <a:lnTo>
                    <a:pt x="1245064" y="86313"/>
                  </a:lnTo>
                  <a:lnTo>
                    <a:pt x="1245750" y="86603"/>
                  </a:lnTo>
                  <a:lnTo>
                    <a:pt x="1251841" y="90138"/>
                  </a:lnTo>
                  <a:lnTo>
                    <a:pt x="1251850" y="90147"/>
                  </a:lnTo>
                  <a:lnTo>
                    <a:pt x="1258343" y="93846"/>
                  </a:lnTo>
                  <a:lnTo>
                    <a:pt x="1259690" y="94878"/>
                  </a:lnTo>
                  <a:lnTo>
                    <a:pt x="1260864" y="95470"/>
                  </a:lnTo>
                  <a:lnTo>
                    <a:pt x="1266256" y="99286"/>
                  </a:lnTo>
                  <a:lnTo>
                    <a:pt x="1272140" y="103067"/>
                  </a:lnTo>
                  <a:lnTo>
                    <a:pt x="1274013" y="105075"/>
                  </a:lnTo>
                  <a:lnTo>
                    <a:pt x="1277588" y="107505"/>
                  </a:lnTo>
                  <a:lnTo>
                    <a:pt x="1281568" y="111524"/>
                  </a:lnTo>
                  <a:lnTo>
                    <a:pt x="1285764" y="114684"/>
                  </a:lnTo>
                  <a:lnTo>
                    <a:pt x="1287512" y="116778"/>
                  </a:lnTo>
                  <a:lnTo>
                    <a:pt x="1290163" y="118695"/>
                  </a:lnTo>
                  <a:lnTo>
                    <a:pt x="1296539" y="125637"/>
                  </a:lnTo>
                  <a:lnTo>
                    <a:pt x="1297424" y="127044"/>
                  </a:lnTo>
                  <a:lnTo>
                    <a:pt x="1300861" y="131512"/>
                  </a:lnTo>
                  <a:lnTo>
                    <a:pt x="1305095" y="138821"/>
                  </a:lnTo>
                  <a:lnTo>
                    <a:pt x="1305113" y="138855"/>
                  </a:lnTo>
                  <a:lnTo>
                    <a:pt x="1310056" y="147208"/>
                  </a:lnTo>
                  <a:lnTo>
                    <a:pt x="1310444" y="148119"/>
                  </a:lnTo>
                  <a:lnTo>
                    <a:pt x="1310971" y="148853"/>
                  </a:lnTo>
                  <a:lnTo>
                    <a:pt x="1315201" y="156922"/>
                  </a:lnTo>
                  <a:lnTo>
                    <a:pt x="1315443" y="157880"/>
                  </a:lnTo>
                  <a:lnTo>
                    <a:pt x="1316402" y="159443"/>
                  </a:lnTo>
                  <a:lnTo>
                    <a:pt x="1319855" y="167477"/>
                  </a:lnTo>
                  <a:lnTo>
                    <a:pt x="1319972" y="168033"/>
                  </a:lnTo>
                  <a:lnTo>
                    <a:pt x="1320343" y="168677"/>
                  </a:lnTo>
                  <a:lnTo>
                    <a:pt x="1323797" y="177488"/>
                  </a:lnTo>
                  <a:lnTo>
                    <a:pt x="1324280" y="180000"/>
                  </a:lnTo>
                  <a:lnTo>
                    <a:pt x="1325411" y="182784"/>
                  </a:lnTo>
                  <a:lnTo>
                    <a:pt x="1327332" y="191595"/>
                  </a:lnTo>
                  <a:lnTo>
                    <a:pt x="1327336" y="191621"/>
                  </a:lnTo>
                  <a:lnTo>
                    <a:pt x="1329525" y="200713"/>
                  </a:lnTo>
                  <a:lnTo>
                    <a:pt x="1330004" y="204676"/>
                  </a:lnTo>
                  <a:lnTo>
                    <a:pt x="1330389" y="206070"/>
                  </a:lnTo>
                  <a:lnTo>
                    <a:pt x="1331166" y="215770"/>
                  </a:lnTo>
                  <a:lnTo>
                    <a:pt x="1331200" y="216604"/>
                  </a:lnTo>
                  <a:lnTo>
                    <a:pt x="1331230" y="216720"/>
                  </a:lnTo>
                  <a:lnTo>
                    <a:pt x="1331809" y="227249"/>
                  </a:lnTo>
                  <a:lnTo>
                    <a:pt x="1331861" y="229157"/>
                  </a:lnTo>
                  <a:lnTo>
                    <a:pt x="1331856" y="229770"/>
                  </a:lnTo>
                  <a:lnTo>
                    <a:pt x="1331653" y="240796"/>
                  </a:lnTo>
                  <a:lnTo>
                    <a:pt x="1331653" y="240796"/>
                  </a:lnTo>
                  <a:lnTo>
                    <a:pt x="1331451" y="252534"/>
                  </a:lnTo>
                  <a:lnTo>
                    <a:pt x="1331425" y="252659"/>
                  </a:lnTo>
                  <a:lnTo>
                    <a:pt x="1331321" y="254908"/>
                  </a:lnTo>
                  <a:lnTo>
                    <a:pt x="1330440" y="264651"/>
                  </a:lnTo>
                  <a:lnTo>
                    <a:pt x="1330009" y="276368"/>
                  </a:lnTo>
                  <a:lnTo>
                    <a:pt x="1329879" y="276925"/>
                  </a:lnTo>
                  <a:lnTo>
                    <a:pt x="1329555" y="280667"/>
                  </a:lnTo>
                  <a:lnTo>
                    <a:pt x="1327682" y="291507"/>
                  </a:lnTo>
                  <a:lnTo>
                    <a:pt x="1326499" y="302347"/>
                  </a:lnTo>
                  <a:lnTo>
                    <a:pt x="1326266" y="303111"/>
                  </a:lnTo>
                  <a:lnTo>
                    <a:pt x="1326076" y="305028"/>
                  </a:lnTo>
                  <a:lnTo>
                    <a:pt x="1323291" y="318985"/>
                  </a:lnTo>
                  <a:lnTo>
                    <a:pt x="1323166" y="319308"/>
                  </a:lnTo>
                  <a:lnTo>
                    <a:pt x="1323110" y="319783"/>
                  </a:lnTo>
                  <a:lnTo>
                    <a:pt x="1320317" y="331784"/>
                  </a:lnTo>
                  <a:lnTo>
                    <a:pt x="1319769" y="333067"/>
                  </a:lnTo>
                  <a:lnTo>
                    <a:pt x="1319544" y="334444"/>
                  </a:lnTo>
                  <a:lnTo>
                    <a:pt x="1315206" y="347494"/>
                  </a:lnTo>
                  <a:lnTo>
                    <a:pt x="1311420" y="359625"/>
                  </a:lnTo>
                  <a:lnTo>
                    <a:pt x="1311174" y="360121"/>
                  </a:lnTo>
                  <a:lnTo>
                    <a:pt x="1311096" y="360566"/>
                  </a:lnTo>
                  <a:lnTo>
                    <a:pt x="1306701" y="372964"/>
                  </a:lnTo>
                  <a:lnTo>
                    <a:pt x="1306537" y="373266"/>
                  </a:lnTo>
                  <a:lnTo>
                    <a:pt x="1306499" y="373495"/>
                  </a:lnTo>
                  <a:lnTo>
                    <a:pt x="1302194" y="384749"/>
                  </a:lnTo>
                  <a:lnTo>
                    <a:pt x="1301327" y="386256"/>
                  </a:lnTo>
                  <a:lnTo>
                    <a:pt x="1301111" y="387193"/>
                  </a:lnTo>
                  <a:lnTo>
                    <a:pt x="1295628" y="398404"/>
                  </a:lnTo>
                  <a:lnTo>
                    <a:pt x="1295356" y="399038"/>
                  </a:lnTo>
                  <a:lnTo>
                    <a:pt x="1297761" y="400359"/>
                  </a:lnTo>
                  <a:lnTo>
                    <a:pt x="1304824" y="403183"/>
                  </a:lnTo>
                  <a:lnTo>
                    <a:pt x="1306179" y="403986"/>
                  </a:lnTo>
                  <a:lnTo>
                    <a:pt x="1307008" y="404180"/>
                  </a:lnTo>
                  <a:lnTo>
                    <a:pt x="1313121" y="407232"/>
                  </a:lnTo>
                  <a:lnTo>
                    <a:pt x="1319674" y="409542"/>
                  </a:lnTo>
                  <a:lnTo>
                    <a:pt x="1328550" y="412374"/>
                  </a:lnTo>
                  <a:lnTo>
                    <a:pt x="1335785" y="414437"/>
                  </a:lnTo>
                  <a:lnTo>
                    <a:pt x="1342157" y="416021"/>
                  </a:lnTo>
                  <a:lnTo>
                    <a:pt x="1349621" y="417442"/>
                  </a:lnTo>
                  <a:lnTo>
                    <a:pt x="1350924" y="417942"/>
                  </a:lnTo>
                  <a:lnTo>
                    <a:pt x="1352617" y="418188"/>
                  </a:lnTo>
                  <a:lnTo>
                    <a:pt x="1358211" y="419863"/>
                  </a:lnTo>
                  <a:lnTo>
                    <a:pt x="1364242" y="420723"/>
                  </a:lnTo>
                  <a:lnTo>
                    <a:pt x="1365507" y="421150"/>
                  </a:lnTo>
                  <a:lnTo>
                    <a:pt x="1367674" y="421431"/>
                  </a:lnTo>
                  <a:lnTo>
                    <a:pt x="1373118" y="422855"/>
                  </a:lnTo>
                  <a:lnTo>
                    <a:pt x="1379261" y="423624"/>
                  </a:lnTo>
                  <a:lnTo>
                    <a:pt x="1385974" y="423956"/>
                  </a:lnTo>
                  <a:lnTo>
                    <a:pt x="1386155" y="424003"/>
                  </a:lnTo>
                  <a:lnTo>
                    <a:pt x="1387329" y="424060"/>
                  </a:lnTo>
                  <a:lnTo>
                    <a:pt x="1394901" y="424776"/>
                  </a:lnTo>
                  <a:lnTo>
                    <a:pt x="1401217" y="425091"/>
                  </a:lnTo>
                  <a:lnTo>
                    <a:pt x="1425034" y="425091"/>
                  </a:lnTo>
                  <a:lnTo>
                    <a:pt x="1431923" y="424703"/>
                  </a:lnTo>
                  <a:lnTo>
                    <a:pt x="1440333" y="423969"/>
                  </a:lnTo>
                  <a:lnTo>
                    <a:pt x="1441179" y="423930"/>
                  </a:lnTo>
                  <a:lnTo>
                    <a:pt x="1441313" y="423895"/>
                  </a:lnTo>
                  <a:lnTo>
                    <a:pt x="1447754" y="423511"/>
                  </a:lnTo>
                  <a:lnTo>
                    <a:pt x="1453133" y="422570"/>
                  </a:lnTo>
                  <a:lnTo>
                    <a:pt x="1459323" y="420546"/>
                  </a:lnTo>
                  <a:lnTo>
                    <a:pt x="1460221" y="420399"/>
                  </a:lnTo>
                  <a:lnTo>
                    <a:pt x="1460972" y="420049"/>
                  </a:lnTo>
                  <a:lnTo>
                    <a:pt x="1470940" y="417291"/>
                  </a:lnTo>
                  <a:lnTo>
                    <a:pt x="1471018" y="417278"/>
                  </a:lnTo>
                  <a:lnTo>
                    <a:pt x="1471031" y="417273"/>
                  </a:lnTo>
                  <a:lnTo>
                    <a:pt x="1477800" y="415365"/>
                  </a:lnTo>
                  <a:lnTo>
                    <a:pt x="1485173" y="412287"/>
                  </a:lnTo>
                  <a:lnTo>
                    <a:pt x="1486792" y="411959"/>
                  </a:lnTo>
                  <a:lnTo>
                    <a:pt x="1488769" y="411014"/>
                  </a:lnTo>
                  <a:lnTo>
                    <a:pt x="1494308" y="409395"/>
                  </a:lnTo>
                  <a:lnTo>
                    <a:pt x="1499294" y="406442"/>
                  </a:lnTo>
                  <a:lnTo>
                    <a:pt x="1500727" y="405825"/>
                  </a:lnTo>
                  <a:lnTo>
                    <a:pt x="1501863" y="405065"/>
                  </a:lnTo>
                  <a:lnTo>
                    <a:pt x="1511287" y="400523"/>
                  </a:lnTo>
                  <a:lnTo>
                    <a:pt x="1517184" y="397031"/>
                  </a:lnTo>
                  <a:lnTo>
                    <a:pt x="1525084" y="391104"/>
                  </a:lnTo>
                  <a:lnTo>
                    <a:pt x="1526146" y="390543"/>
                  </a:lnTo>
                  <a:lnTo>
                    <a:pt x="1526629" y="390012"/>
                  </a:lnTo>
                  <a:lnTo>
                    <a:pt x="1534020" y="385082"/>
                  </a:lnTo>
                  <a:lnTo>
                    <a:pt x="1541199" y="378524"/>
                  </a:lnTo>
                  <a:lnTo>
                    <a:pt x="1541579" y="378287"/>
                  </a:lnTo>
                  <a:lnTo>
                    <a:pt x="1541812" y="377980"/>
                  </a:lnTo>
                  <a:lnTo>
                    <a:pt x="1543439" y="376564"/>
                  </a:lnTo>
                  <a:lnTo>
                    <a:pt x="1540297" y="372524"/>
                  </a:lnTo>
                  <a:lnTo>
                    <a:pt x="1534460" y="365591"/>
                  </a:lnTo>
                  <a:lnTo>
                    <a:pt x="1532945" y="363013"/>
                  </a:lnTo>
                  <a:lnTo>
                    <a:pt x="1531753" y="361865"/>
                  </a:lnTo>
                  <a:lnTo>
                    <a:pt x="1526724" y="353749"/>
                  </a:lnTo>
                  <a:lnTo>
                    <a:pt x="1526465" y="353171"/>
                  </a:lnTo>
                  <a:lnTo>
                    <a:pt x="1526085" y="352674"/>
                  </a:lnTo>
                  <a:lnTo>
                    <a:pt x="1522321" y="346091"/>
                  </a:lnTo>
                  <a:lnTo>
                    <a:pt x="1517671" y="339892"/>
                  </a:lnTo>
                  <a:lnTo>
                    <a:pt x="1517127" y="338869"/>
                  </a:lnTo>
                  <a:lnTo>
                    <a:pt x="1516614" y="338398"/>
                  </a:lnTo>
                  <a:lnTo>
                    <a:pt x="1511183" y="330261"/>
                  </a:lnTo>
                  <a:lnTo>
                    <a:pt x="1510605" y="329056"/>
                  </a:lnTo>
                  <a:lnTo>
                    <a:pt x="1509732" y="327878"/>
                  </a:lnTo>
                  <a:lnTo>
                    <a:pt x="1505493" y="320180"/>
                  </a:lnTo>
                  <a:lnTo>
                    <a:pt x="1505489" y="320163"/>
                  </a:lnTo>
                  <a:lnTo>
                    <a:pt x="1501030" y="312367"/>
                  </a:lnTo>
                  <a:lnTo>
                    <a:pt x="1501012" y="312328"/>
                  </a:lnTo>
                  <a:lnTo>
                    <a:pt x="1496795" y="305054"/>
                  </a:lnTo>
                  <a:lnTo>
                    <a:pt x="1496074" y="303344"/>
                  </a:lnTo>
                  <a:lnTo>
                    <a:pt x="1495262" y="302075"/>
                  </a:lnTo>
                  <a:lnTo>
                    <a:pt x="1492357" y="295630"/>
                  </a:lnTo>
                  <a:lnTo>
                    <a:pt x="1488938" y="289733"/>
                  </a:lnTo>
                  <a:lnTo>
                    <a:pt x="1488027" y="287579"/>
                  </a:lnTo>
                  <a:lnTo>
                    <a:pt x="1487103" y="286059"/>
                  </a:lnTo>
                  <a:lnTo>
                    <a:pt x="1484038" y="278798"/>
                  </a:lnTo>
                  <a:lnTo>
                    <a:pt x="1483580" y="276571"/>
                  </a:lnTo>
                  <a:lnTo>
                    <a:pt x="1482363" y="273708"/>
                  </a:lnTo>
                  <a:lnTo>
                    <a:pt x="1480649" y="266529"/>
                  </a:lnTo>
                  <a:lnTo>
                    <a:pt x="1478331" y="259277"/>
                  </a:lnTo>
                  <a:lnTo>
                    <a:pt x="1478331" y="259272"/>
                  </a:lnTo>
                  <a:lnTo>
                    <a:pt x="1475870" y="252266"/>
                  </a:lnTo>
                  <a:lnTo>
                    <a:pt x="1475443" y="249788"/>
                  </a:lnTo>
                  <a:lnTo>
                    <a:pt x="1474601" y="247573"/>
                  </a:lnTo>
                  <a:lnTo>
                    <a:pt x="1473323" y="240882"/>
                  </a:lnTo>
                  <a:lnTo>
                    <a:pt x="1471497" y="234821"/>
                  </a:lnTo>
                  <a:lnTo>
                    <a:pt x="1471117" y="232278"/>
                  </a:lnTo>
                  <a:lnTo>
                    <a:pt x="1470513" y="230556"/>
                  </a:lnTo>
                  <a:lnTo>
                    <a:pt x="1468967" y="220921"/>
                  </a:lnTo>
                  <a:lnTo>
                    <a:pt x="1468916" y="220256"/>
                  </a:lnTo>
                  <a:lnTo>
                    <a:pt x="1468838" y="220023"/>
                  </a:lnTo>
                  <a:lnTo>
                    <a:pt x="1467677" y="211548"/>
                  </a:lnTo>
                  <a:lnTo>
                    <a:pt x="1467586" y="210202"/>
                  </a:lnTo>
                  <a:lnTo>
                    <a:pt x="1467491" y="209869"/>
                  </a:lnTo>
                  <a:lnTo>
                    <a:pt x="1466766" y="201568"/>
                  </a:lnTo>
                  <a:lnTo>
                    <a:pt x="1465712" y="193870"/>
                  </a:lnTo>
                  <a:lnTo>
                    <a:pt x="1465410" y="189484"/>
                  </a:lnTo>
                  <a:lnTo>
                    <a:pt x="1465410" y="181554"/>
                  </a:lnTo>
                  <a:lnTo>
                    <a:pt x="1465052" y="173693"/>
                  </a:lnTo>
                  <a:lnTo>
                    <a:pt x="1465017" y="172204"/>
                  </a:lnTo>
                  <a:lnTo>
                    <a:pt x="1465017" y="163954"/>
                  </a:lnTo>
                  <a:lnTo>
                    <a:pt x="1465078" y="162020"/>
                  </a:lnTo>
                  <a:lnTo>
                    <a:pt x="1465566" y="154085"/>
                  </a:lnTo>
                  <a:lnTo>
                    <a:pt x="1465691" y="146159"/>
                  </a:lnTo>
                  <a:lnTo>
                    <a:pt x="1465743" y="145918"/>
                  </a:lnTo>
                  <a:lnTo>
                    <a:pt x="1466041" y="142015"/>
                  </a:lnTo>
                  <a:lnTo>
                    <a:pt x="1467025" y="135522"/>
                  </a:lnTo>
                  <a:lnTo>
                    <a:pt x="1467085" y="129448"/>
                  </a:lnTo>
                  <a:lnTo>
                    <a:pt x="1467102" y="129379"/>
                  </a:lnTo>
                  <a:lnTo>
                    <a:pt x="1467189" y="127281"/>
                  </a:lnTo>
                  <a:lnTo>
                    <a:pt x="1467836" y="119299"/>
                  </a:lnTo>
                  <a:lnTo>
                    <a:pt x="1467931" y="118963"/>
                  </a:lnTo>
                  <a:lnTo>
                    <a:pt x="1468018" y="117689"/>
                  </a:lnTo>
                  <a:lnTo>
                    <a:pt x="1469075" y="110039"/>
                  </a:lnTo>
                  <a:lnTo>
                    <a:pt x="1469304" y="109353"/>
                  </a:lnTo>
                  <a:lnTo>
                    <a:pt x="1469451" y="107954"/>
                  </a:lnTo>
                  <a:lnTo>
                    <a:pt x="1470932" y="101039"/>
                  </a:lnTo>
                  <a:lnTo>
                    <a:pt x="1471657" y="99264"/>
                  </a:lnTo>
                  <a:lnTo>
                    <a:pt x="1471968" y="97434"/>
                  </a:lnTo>
                  <a:lnTo>
                    <a:pt x="1473643" y="92655"/>
                  </a:lnTo>
                  <a:lnTo>
                    <a:pt x="1474869" y="87440"/>
                  </a:lnTo>
                  <a:lnTo>
                    <a:pt x="1475387" y="86231"/>
                  </a:lnTo>
                  <a:lnTo>
                    <a:pt x="1475598" y="84928"/>
                  </a:lnTo>
                  <a:lnTo>
                    <a:pt x="1477627" y="78815"/>
                  </a:lnTo>
                  <a:lnTo>
                    <a:pt x="1478927" y="76337"/>
                  </a:lnTo>
                  <a:lnTo>
                    <a:pt x="1479259" y="74934"/>
                  </a:lnTo>
                  <a:lnTo>
                    <a:pt x="1482091" y="69257"/>
                  </a:lnTo>
                  <a:lnTo>
                    <a:pt x="1482385" y="68834"/>
                  </a:lnTo>
                  <a:lnTo>
                    <a:pt x="1482445" y="68597"/>
                  </a:lnTo>
                  <a:lnTo>
                    <a:pt x="1485277" y="63326"/>
                  </a:lnTo>
                  <a:lnTo>
                    <a:pt x="1485298" y="63295"/>
                  </a:lnTo>
                  <a:lnTo>
                    <a:pt x="1488027" y="58219"/>
                  </a:lnTo>
                  <a:lnTo>
                    <a:pt x="1492892" y="51575"/>
                  </a:lnTo>
                  <a:lnTo>
                    <a:pt x="1493911" y="50763"/>
                  </a:lnTo>
                  <a:lnTo>
                    <a:pt x="1494351" y="50150"/>
                  </a:lnTo>
                  <a:lnTo>
                    <a:pt x="1499044" y="45850"/>
                  </a:lnTo>
                  <a:lnTo>
                    <a:pt x="1499186" y="45760"/>
                  </a:lnTo>
                  <a:lnTo>
                    <a:pt x="1499277" y="45639"/>
                  </a:lnTo>
                  <a:lnTo>
                    <a:pt x="1502596" y="42652"/>
                  </a:lnTo>
                  <a:lnTo>
                    <a:pt x="1505938" y="39306"/>
                  </a:lnTo>
                  <a:lnTo>
                    <a:pt x="1507052" y="38559"/>
                  </a:lnTo>
                  <a:lnTo>
                    <a:pt x="1507768" y="37618"/>
                  </a:lnTo>
                  <a:lnTo>
                    <a:pt x="1512396" y="33672"/>
                  </a:lnTo>
                  <a:lnTo>
                    <a:pt x="1512599" y="33551"/>
                  </a:lnTo>
                  <a:lnTo>
                    <a:pt x="1512793" y="33336"/>
                  </a:lnTo>
                  <a:lnTo>
                    <a:pt x="1520719" y="28557"/>
                  </a:lnTo>
                  <a:lnTo>
                    <a:pt x="1523003" y="27603"/>
                  </a:lnTo>
                  <a:lnTo>
                    <a:pt x="1525701" y="25897"/>
                  </a:lnTo>
                  <a:lnTo>
                    <a:pt x="1526228" y="25656"/>
                  </a:lnTo>
                  <a:lnTo>
                    <a:pt x="1526430" y="25448"/>
                  </a:lnTo>
                  <a:lnTo>
                    <a:pt x="1532185" y="21995"/>
                  </a:lnTo>
                  <a:lnTo>
                    <a:pt x="1536606" y="20061"/>
                  </a:lnTo>
                  <a:lnTo>
                    <a:pt x="1538553" y="19051"/>
                  </a:lnTo>
                  <a:lnTo>
                    <a:pt x="1541160" y="18174"/>
                  </a:lnTo>
                  <a:lnTo>
                    <a:pt x="1544471" y="16517"/>
                  </a:lnTo>
                  <a:lnTo>
                    <a:pt x="1546055" y="16137"/>
                  </a:lnTo>
                  <a:lnTo>
                    <a:pt x="1548766" y="14729"/>
                  </a:lnTo>
                  <a:lnTo>
                    <a:pt x="1554439" y="12830"/>
                  </a:lnTo>
                  <a:lnTo>
                    <a:pt x="1556373" y="12511"/>
                  </a:lnTo>
                  <a:lnTo>
                    <a:pt x="1558013" y="11850"/>
                  </a:lnTo>
                  <a:lnTo>
                    <a:pt x="1563302" y="10710"/>
                  </a:lnTo>
                  <a:lnTo>
                    <a:pt x="1563353" y="10702"/>
                  </a:lnTo>
                  <a:lnTo>
                    <a:pt x="1568413" y="9549"/>
                  </a:lnTo>
                  <a:lnTo>
                    <a:pt x="1569440" y="9433"/>
                  </a:lnTo>
                  <a:lnTo>
                    <a:pt x="1569980" y="9230"/>
                  </a:lnTo>
                  <a:lnTo>
                    <a:pt x="1573438" y="8599"/>
                  </a:lnTo>
                  <a:lnTo>
                    <a:pt x="1576650" y="7740"/>
                  </a:lnTo>
                  <a:lnTo>
                    <a:pt x="1583665" y="6799"/>
                  </a:lnTo>
                  <a:lnTo>
                    <a:pt x="1584481" y="6622"/>
                  </a:lnTo>
                  <a:lnTo>
                    <a:pt x="1590339" y="6523"/>
                  </a:lnTo>
                  <a:lnTo>
                    <a:pt x="1590913" y="6519"/>
                  </a:lnTo>
                  <a:lnTo>
                    <a:pt x="1596020" y="6519"/>
                  </a:lnTo>
                  <a:lnTo>
                    <a:pt x="1606320" y="8232"/>
                  </a:lnTo>
                  <a:lnTo>
                    <a:pt x="1609420" y="9294"/>
                  </a:lnTo>
                  <a:lnTo>
                    <a:pt x="1612994" y="10179"/>
                  </a:lnTo>
                  <a:lnTo>
                    <a:pt x="1613707" y="10495"/>
                  </a:lnTo>
                  <a:lnTo>
                    <a:pt x="1614501" y="10615"/>
                  </a:lnTo>
                  <a:lnTo>
                    <a:pt x="1619470" y="12152"/>
                  </a:lnTo>
                  <a:lnTo>
                    <a:pt x="1623238" y="14047"/>
                  </a:lnTo>
                  <a:lnTo>
                    <a:pt x="1624905" y="14470"/>
                  </a:lnTo>
                  <a:lnTo>
                    <a:pt x="1630180" y="17302"/>
                  </a:lnTo>
                  <a:lnTo>
                    <a:pt x="1631225" y="18066"/>
                  </a:lnTo>
                  <a:lnTo>
                    <a:pt x="1632270" y="18554"/>
                  </a:lnTo>
                  <a:lnTo>
                    <a:pt x="1637139" y="21714"/>
                  </a:lnTo>
                  <a:lnTo>
                    <a:pt x="1638300" y="22971"/>
                  </a:lnTo>
                  <a:lnTo>
                    <a:pt x="1640662" y="24395"/>
                  </a:lnTo>
                  <a:lnTo>
                    <a:pt x="1644525" y="27780"/>
                  </a:lnTo>
                  <a:lnTo>
                    <a:pt x="1649922" y="32092"/>
                  </a:lnTo>
                  <a:lnTo>
                    <a:pt x="1652706" y="35576"/>
                  </a:lnTo>
                  <a:lnTo>
                    <a:pt x="1655693" y="38127"/>
                  </a:lnTo>
                  <a:lnTo>
                    <a:pt x="1659950" y="43934"/>
                  </a:lnTo>
                  <a:lnTo>
                    <a:pt x="1659984" y="43994"/>
                  </a:lnTo>
                  <a:lnTo>
                    <a:pt x="1660010" y="44020"/>
                  </a:lnTo>
                  <a:lnTo>
                    <a:pt x="1664271" y="49826"/>
                  </a:lnTo>
                  <a:lnTo>
                    <a:pt x="1664863" y="50957"/>
                  </a:lnTo>
                  <a:lnTo>
                    <a:pt x="1665398" y="51458"/>
                  </a:lnTo>
                  <a:lnTo>
                    <a:pt x="1669218" y="57351"/>
                  </a:lnTo>
                  <a:lnTo>
                    <a:pt x="1674049" y="63908"/>
                  </a:lnTo>
                  <a:lnTo>
                    <a:pt x="1675789" y="67232"/>
                  </a:lnTo>
                  <a:lnTo>
                    <a:pt x="1678155" y="71321"/>
                  </a:lnTo>
                  <a:lnTo>
                    <a:pt x="1680874" y="78245"/>
                  </a:lnTo>
                  <a:lnTo>
                    <a:pt x="1684431" y="85351"/>
                  </a:lnTo>
                  <a:lnTo>
                    <a:pt x="1684617" y="86115"/>
                  </a:lnTo>
                  <a:lnTo>
                    <a:pt x="1685312" y="87250"/>
                  </a:lnTo>
                  <a:lnTo>
                    <a:pt x="1688765" y="95288"/>
                  </a:lnTo>
                  <a:lnTo>
                    <a:pt x="1689020" y="96497"/>
                  </a:lnTo>
                  <a:lnTo>
                    <a:pt x="1689797" y="97999"/>
                  </a:lnTo>
                  <a:lnTo>
                    <a:pt x="1692875" y="107199"/>
                  </a:lnTo>
                  <a:lnTo>
                    <a:pt x="1692931" y="107531"/>
                  </a:lnTo>
                  <a:lnTo>
                    <a:pt x="1693061" y="107795"/>
                  </a:lnTo>
                  <a:lnTo>
                    <a:pt x="1696139" y="117387"/>
                  </a:lnTo>
                  <a:lnTo>
                    <a:pt x="1696152" y="117473"/>
                  </a:lnTo>
                  <a:lnTo>
                    <a:pt x="1696169" y="117503"/>
                  </a:lnTo>
                  <a:lnTo>
                    <a:pt x="1699165" y="126733"/>
                  </a:lnTo>
                  <a:lnTo>
                    <a:pt x="1699226" y="127113"/>
                  </a:lnTo>
                  <a:lnTo>
                    <a:pt x="1699372" y="127411"/>
                  </a:lnTo>
                  <a:lnTo>
                    <a:pt x="1702455" y="137396"/>
                  </a:lnTo>
                  <a:lnTo>
                    <a:pt x="1702748" y="139321"/>
                  </a:lnTo>
                  <a:lnTo>
                    <a:pt x="1703314" y="140767"/>
                  </a:lnTo>
                  <a:lnTo>
                    <a:pt x="1705239" y="150381"/>
                  </a:lnTo>
                  <a:lnTo>
                    <a:pt x="1705274" y="150688"/>
                  </a:lnTo>
                  <a:lnTo>
                    <a:pt x="1705321" y="150822"/>
                  </a:lnTo>
                  <a:lnTo>
                    <a:pt x="1707251" y="160828"/>
                  </a:lnTo>
                  <a:lnTo>
                    <a:pt x="1707346" y="161800"/>
                  </a:lnTo>
                  <a:lnTo>
                    <a:pt x="1707493" y="162214"/>
                  </a:lnTo>
                  <a:lnTo>
                    <a:pt x="1709038" y="172247"/>
                  </a:lnTo>
                  <a:lnTo>
                    <a:pt x="1709193" y="174250"/>
                  </a:lnTo>
                  <a:lnTo>
                    <a:pt x="1709332" y="174751"/>
                  </a:lnTo>
                  <a:lnTo>
                    <a:pt x="1710113" y="184455"/>
                  </a:lnTo>
                  <a:lnTo>
                    <a:pt x="1710126" y="184788"/>
                  </a:lnTo>
                  <a:lnTo>
                    <a:pt x="1710139" y="184844"/>
                  </a:lnTo>
                  <a:lnTo>
                    <a:pt x="1710920" y="195735"/>
                  </a:lnTo>
                  <a:lnTo>
                    <a:pt x="1711007" y="198127"/>
                  </a:lnTo>
                  <a:lnTo>
                    <a:pt x="1710929" y="200380"/>
                  </a:lnTo>
                  <a:lnTo>
                    <a:pt x="1710204" y="210702"/>
                  </a:lnTo>
                  <a:lnTo>
                    <a:pt x="1710135" y="210953"/>
                  </a:lnTo>
                  <a:lnTo>
                    <a:pt x="1710065" y="212105"/>
                  </a:lnTo>
                  <a:lnTo>
                    <a:pt x="1708943" y="221693"/>
                  </a:lnTo>
                  <a:lnTo>
                    <a:pt x="1708883" y="221883"/>
                  </a:lnTo>
                  <a:lnTo>
                    <a:pt x="1708844" y="222384"/>
                  </a:lnTo>
                  <a:lnTo>
                    <a:pt x="1707346" y="232788"/>
                  </a:lnTo>
                  <a:lnTo>
                    <a:pt x="1707121" y="233444"/>
                  </a:lnTo>
                  <a:lnTo>
                    <a:pt x="1706983" y="234756"/>
                  </a:lnTo>
                  <a:lnTo>
                    <a:pt x="1704587" y="245968"/>
                  </a:lnTo>
                  <a:lnTo>
                    <a:pt x="1704078" y="247211"/>
                  </a:lnTo>
                  <a:lnTo>
                    <a:pt x="1703853" y="248683"/>
                  </a:lnTo>
                  <a:lnTo>
                    <a:pt x="1700581" y="259104"/>
                  </a:lnTo>
                  <a:lnTo>
                    <a:pt x="1699036" y="262156"/>
                  </a:lnTo>
                  <a:lnTo>
                    <a:pt x="1698647" y="263779"/>
                  </a:lnTo>
                  <a:lnTo>
                    <a:pt x="1694006" y="272944"/>
                  </a:lnTo>
                  <a:lnTo>
                    <a:pt x="1691010" y="281388"/>
                  </a:lnTo>
                  <a:lnTo>
                    <a:pt x="1689482" y="284177"/>
                  </a:lnTo>
                  <a:lnTo>
                    <a:pt x="1689133" y="285563"/>
                  </a:lnTo>
                  <a:lnTo>
                    <a:pt x="1683158" y="296731"/>
                  </a:lnTo>
                  <a:lnTo>
                    <a:pt x="1683084" y="296830"/>
                  </a:lnTo>
                  <a:lnTo>
                    <a:pt x="1683050" y="296908"/>
                  </a:lnTo>
                  <a:lnTo>
                    <a:pt x="1676682" y="308464"/>
                  </a:lnTo>
                  <a:lnTo>
                    <a:pt x="1676074" y="309276"/>
                  </a:lnTo>
                  <a:lnTo>
                    <a:pt x="1675698" y="310096"/>
                  </a:lnTo>
                  <a:lnTo>
                    <a:pt x="1669335" y="320042"/>
                  </a:lnTo>
                  <a:lnTo>
                    <a:pt x="1669283" y="320090"/>
                  </a:lnTo>
                  <a:lnTo>
                    <a:pt x="1669244" y="320180"/>
                  </a:lnTo>
                  <a:lnTo>
                    <a:pt x="1663209" y="329414"/>
                  </a:lnTo>
                  <a:lnTo>
                    <a:pt x="1657437" y="339887"/>
                  </a:lnTo>
                  <a:lnTo>
                    <a:pt x="1656164" y="341593"/>
                  </a:lnTo>
                  <a:lnTo>
                    <a:pt x="1655430" y="343017"/>
                  </a:lnTo>
                  <a:lnTo>
                    <a:pt x="1647957" y="353361"/>
                  </a:lnTo>
                  <a:lnTo>
                    <a:pt x="1647586" y="353684"/>
                  </a:lnTo>
                  <a:lnTo>
                    <a:pt x="1647245" y="354306"/>
                  </a:lnTo>
                  <a:lnTo>
                    <a:pt x="1639341" y="364365"/>
                  </a:lnTo>
                  <a:lnTo>
                    <a:pt x="1632537" y="374505"/>
                  </a:lnTo>
                  <a:lnTo>
                    <a:pt x="1631877" y="375105"/>
                  </a:lnTo>
                  <a:lnTo>
                    <a:pt x="1631194" y="376344"/>
                  </a:lnTo>
                  <a:lnTo>
                    <a:pt x="1629956" y="377920"/>
                  </a:lnTo>
                  <a:lnTo>
                    <a:pt x="1632183" y="379703"/>
                  </a:lnTo>
                  <a:lnTo>
                    <a:pt x="1637057" y="383048"/>
                  </a:lnTo>
                  <a:lnTo>
                    <a:pt x="1643243" y="386951"/>
                  </a:lnTo>
                  <a:lnTo>
                    <a:pt x="1649650" y="390508"/>
                  </a:lnTo>
                  <a:lnTo>
                    <a:pt x="1649680" y="390530"/>
                  </a:lnTo>
                  <a:lnTo>
                    <a:pt x="1655361" y="393681"/>
                  </a:lnTo>
                  <a:lnTo>
                    <a:pt x="1661314" y="396323"/>
                  </a:lnTo>
                  <a:lnTo>
                    <a:pt x="1662385" y="397001"/>
                  </a:lnTo>
                  <a:lnTo>
                    <a:pt x="1663002" y="397156"/>
                  </a:lnTo>
                  <a:lnTo>
                    <a:pt x="1667966" y="399764"/>
                  </a:lnTo>
                  <a:lnTo>
                    <a:pt x="1672944" y="401331"/>
                  </a:lnTo>
                  <a:lnTo>
                    <a:pt x="1673315" y="401521"/>
                  </a:lnTo>
                  <a:lnTo>
                    <a:pt x="1673643" y="401577"/>
                  </a:lnTo>
                  <a:lnTo>
                    <a:pt x="1681301" y="404245"/>
                  </a:lnTo>
                  <a:lnTo>
                    <a:pt x="1689508" y="406852"/>
                  </a:lnTo>
                  <a:lnTo>
                    <a:pt x="1689543" y="406869"/>
                  </a:lnTo>
                  <a:lnTo>
                    <a:pt x="1695349" y="408695"/>
                  </a:lnTo>
                  <a:lnTo>
                    <a:pt x="1703119" y="410379"/>
                  </a:lnTo>
                  <a:lnTo>
                    <a:pt x="1703720" y="410625"/>
                  </a:lnTo>
                  <a:lnTo>
                    <a:pt x="1704509" y="410733"/>
                  </a:lnTo>
                  <a:lnTo>
                    <a:pt x="1713377" y="413142"/>
                  </a:lnTo>
                  <a:lnTo>
                    <a:pt x="1713463" y="413185"/>
                  </a:lnTo>
                  <a:lnTo>
                    <a:pt x="1713519" y="413194"/>
                  </a:lnTo>
                  <a:lnTo>
                    <a:pt x="1721039" y="415335"/>
                  </a:lnTo>
                  <a:lnTo>
                    <a:pt x="1726850" y="416652"/>
                  </a:lnTo>
                  <a:lnTo>
                    <a:pt x="1732855" y="417247"/>
                  </a:lnTo>
                  <a:lnTo>
                    <a:pt x="1734715" y="417800"/>
                  </a:lnTo>
                  <a:lnTo>
                    <a:pt x="1738268" y="418301"/>
                  </a:lnTo>
                  <a:lnTo>
                    <a:pt x="1743004" y="419648"/>
                  </a:lnTo>
                  <a:lnTo>
                    <a:pt x="1747649" y="419868"/>
                  </a:lnTo>
                  <a:lnTo>
                    <a:pt x="1747830" y="419915"/>
                  </a:lnTo>
                  <a:lnTo>
                    <a:pt x="1749065" y="419971"/>
                  </a:lnTo>
                  <a:lnTo>
                    <a:pt x="1755691" y="420602"/>
                  </a:lnTo>
                  <a:lnTo>
                    <a:pt x="1763095" y="420891"/>
                  </a:lnTo>
                  <a:lnTo>
                    <a:pt x="1763423" y="420969"/>
                  </a:lnTo>
                  <a:lnTo>
                    <a:pt x="1765832" y="421124"/>
                  </a:lnTo>
                  <a:lnTo>
                    <a:pt x="1772333" y="421957"/>
                  </a:lnTo>
                  <a:lnTo>
                    <a:pt x="1777578" y="421910"/>
                  </a:lnTo>
                  <a:lnTo>
                    <a:pt x="1777885" y="421910"/>
                  </a:lnTo>
                  <a:lnTo>
                    <a:pt x="1784136" y="421910"/>
                  </a:lnTo>
                  <a:lnTo>
                    <a:pt x="1789467" y="421107"/>
                  </a:lnTo>
                  <a:lnTo>
                    <a:pt x="1792390" y="420882"/>
                  </a:lnTo>
                  <a:lnTo>
                    <a:pt x="1792865" y="420766"/>
                  </a:lnTo>
                  <a:lnTo>
                    <a:pt x="1799604" y="420446"/>
                  </a:lnTo>
                  <a:lnTo>
                    <a:pt x="1803998" y="419816"/>
                  </a:lnTo>
                  <a:lnTo>
                    <a:pt x="1809334" y="418210"/>
                  </a:lnTo>
                  <a:lnTo>
                    <a:pt x="1815326" y="417312"/>
                  </a:lnTo>
                  <a:lnTo>
                    <a:pt x="1817286" y="416833"/>
                  </a:lnTo>
                  <a:lnTo>
                    <a:pt x="1823899" y="416535"/>
                  </a:lnTo>
                  <a:lnTo>
                    <a:pt x="1830746" y="415339"/>
                  </a:lnTo>
                  <a:lnTo>
                    <a:pt x="1830807" y="415335"/>
                  </a:lnTo>
                  <a:lnTo>
                    <a:pt x="1836445" y="414303"/>
                  </a:lnTo>
                  <a:lnTo>
                    <a:pt x="1841720" y="412292"/>
                  </a:lnTo>
                  <a:lnTo>
                    <a:pt x="1843265" y="412002"/>
                  </a:lnTo>
                  <a:lnTo>
                    <a:pt x="1844901" y="411251"/>
                  </a:lnTo>
                  <a:lnTo>
                    <a:pt x="1853043" y="409024"/>
                  </a:lnTo>
                  <a:lnTo>
                    <a:pt x="1860680" y="406584"/>
                  </a:lnTo>
                  <a:lnTo>
                    <a:pt x="1860822" y="406563"/>
                  </a:lnTo>
                  <a:lnTo>
                    <a:pt x="1860904" y="406520"/>
                  </a:lnTo>
                  <a:lnTo>
                    <a:pt x="1868222" y="404184"/>
                  </a:lnTo>
                  <a:lnTo>
                    <a:pt x="1872470" y="402393"/>
                  </a:lnTo>
                  <a:lnTo>
                    <a:pt x="1877792" y="399306"/>
                  </a:lnTo>
                  <a:lnTo>
                    <a:pt x="1883383" y="395809"/>
                  </a:lnTo>
                  <a:lnTo>
                    <a:pt x="1883819" y="395611"/>
                  </a:lnTo>
                  <a:lnTo>
                    <a:pt x="1884194" y="395317"/>
                  </a:lnTo>
                  <a:lnTo>
                    <a:pt x="1889850" y="391972"/>
                  </a:lnTo>
                  <a:lnTo>
                    <a:pt x="1893165" y="388876"/>
                  </a:lnTo>
                  <a:lnTo>
                    <a:pt x="1893484" y="388673"/>
                  </a:lnTo>
                  <a:lnTo>
                    <a:pt x="1893679" y="388406"/>
                  </a:lnTo>
                  <a:lnTo>
                    <a:pt x="1901113" y="381753"/>
                  </a:lnTo>
                  <a:lnTo>
                    <a:pt x="1901182" y="381714"/>
                  </a:lnTo>
                  <a:lnTo>
                    <a:pt x="1901221" y="381658"/>
                  </a:lnTo>
                  <a:lnTo>
                    <a:pt x="1903172" y="379927"/>
                  </a:lnTo>
                  <a:lnTo>
                    <a:pt x="1903060" y="379828"/>
                  </a:lnTo>
                  <a:lnTo>
                    <a:pt x="1896165" y="374656"/>
                  </a:lnTo>
                  <a:lnTo>
                    <a:pt x="1895583" y="373961"/>
                  </a:lnTo>
                  <a:lnTo>
                    <a:pt x="1894529" y="373331"/>
                  </a:lnTo>
                  <a:lnTo>
                    <a:pt x="1888922" y="368474"/>
                  </a:lnTo>
                  <a:lnTo>
                    <a:pt x="1882506" y="363190"/>
                  </a:lnTo>
                  <a:lnTo>
                    <a:pt x="1881665" y="362111"/>
                  </a:lnTo>
                  <a:lnTo>
                    <a:pt x="1880352" y="361230"/>
                  </a:lnTo>
                  <a:lnTo>
                    <a:pt x="1874257" y="355144"/>
                  </a:lnTo>
                  <a:lnTo>
                    <a:pt x="1868161" y="349061"/>
                  </a:lnTo>
                  <a:lnTo>
                    <a:pt x="1867168" y="347585"/>
                  </a:lnTo>
                  <a:lnTo>
                    <a:pt x="1865994" y="346652"/>
                  </a:lnTo>
                  <a:lnTo>
                    <a:pt x="1861470" y="341066"/>
                  </a:lnTo>
                  <a:lnTo>
                    <a:pt x="1856859" y="335829"/>
                  </a:lnTo>
                  <a:lnTo>
                    <a:pt x="1851688" y="330286"/>
                  </a:lnTo>
                  <a:lnTo>
                    <a:pt x="1851433" y="329889"/>
                  </a:lnTo>
                  <a:lnTo>
                    <a:pt x="1851105" y="329643"/>
                  </a:lnTo>
                  <a:lnTo>
                    <a:pt x="1845238" y="322995"/>
                  </a:lnTo>
                  <a:lnTo>
                    <a:pt x="1844068" y="321078"/>
                  </a:lnTo>
                  <a:lnTo>
                    <a:pt x="1842972" y="320094"/>
                  </a:lnTo>
                  <a:lnTo>
                    <a:pt x="1839255" y="314689"/>
                  </a:lnTo>
                  <a:lnTo>
                    <a:pt x="1835288" y="309733"/>
                  </a:lnTo>
                  <a:lnTo>
                    <a:pt x="1834890" y="309030"/>
                  </a:lnTo>
                  <a:lnTo>
                    <a:pt x="1834472" y="308667"/>
                  </a:lnTo>
                  <a:lnTo>
                    <a:pt x="1830206" y="302861"/>
                  </a:lnTo>
                  <a:lnTo>
                    <a:pt x="1829015" y="300569"/>
                  </a:lnTo>
                  <a:lnTo>
                    <a:pt x="1827180" y="297780"/>
                  </a:lnTo>
                  <a:lnTo>
                    <a:pt x="1825272" y="293730"/>
                  </a:lnTo>
                  <a:lnTo>
                    <a:pt x="1822747" y="290290"/>
                  </a:lnTo>
                  <a:lnTo>
                    <a:pt x="1821529" y="287959"/>
                  </a:lnTo>
                  <a:lnTo>
                    <a:pt x="1819677" y="285122"/>
                  </a:lnTo>
                  <a:lnTo>
                    <a:pt x="1817005" y="279415"/>
                  </a:lnTo>
                  <a:lnTo>
                    <a:pt x="1817001" y="279394"/>
                  </a:lnTo>
                  <a:lnTo>
                    <a:pt x="1813772" y="272810"/>
                  </a:lnTo>
                  <a:lnTo>
                    <a:pt x="1813370" y="271110"/>
                  </a:lnTo>
                  <a:lnTo>
                    <a:pt x="1811950" y="268222"/>
                  </a:lnTo>
                  <a:lnTo>
                    <a:pt x="1810336" y="262976"/>
                  </a:lnTo>
                  <a:lnTo>
                    <a:pt x="1807996" y="258185"/>
                  </a:lnTo>
                  <a:lnTo>
                    <a:pt x="1807452" y="255866"/>
                  </a:lnTo>
                  <a:lnTo>
                    <a:pt x="1805501" y="250923"/>
                  </a:lnTo>
                  <a:lnTo>
                    <a:pt x="1804564" y="246421"/>
                  </a:lnTo>
                  <a:lnTo>
                    <a:pt x="1802483" y="241228"/>
                  </a:lnTo>
                  <a:lnTo>
                    <a:pt x="1801805" y="237770"/>
                  </a:lnTo>
                  <a:lnTo>
                    <a:pt x="1800527" y="233807"/>
                  </a:lnTo>
                  <a:lnTo>
                    <a:pt x="1799720" y="227629"/>
                  </a:lnTo>
                  <a:lnTo>
                    <a:pt x="1798373" y="222798"/>
                  </a:lnTo>
                  <a:lnTo>
                    <a:pt x="1798032" y="220346"/>
                  </a:lnTo>
                  <a:lnTo>
                    <a:pt x="1797544" y="218905"/>
                  </a:lnTo>
                  <a:lnTo>
                    <a:pt x="1796478" y="211587"/>
                  </a:lnTo>
                  <a:lnTo>
                    <a:pt x="1796297" y="209144"/>
                  </a:lnTo>
                  <a:lnTo>
                    <a:pt x="1796193" y="208721"/>
                  </a:lnTo>
                  <a:lnTo>
                    <a:pt x="1795800" y="201335"/>
                  </a:lnTo>
                  <a:lnTo>
                    <a:pt x="1795757" y="199698"/>
                  </a:lnTo>
                  <a:lnTo>
                    <a:pt x="1795757" y="199400"/>
                  </a:lnTo>
                  <a:lnTo>
                    <a:pt x="1795809" y="194514"/>
                  </a:lnTo>
                  <a:lnTo>
                    <a:pt x="1795235" y="189355"/>
                  </a:lnTo>
                  <a:lnTo>
                    <a:pt x="1795041" y="185949"/>
                  </a:lnTo>
                  <a:lnTo>
                    <a:pt x="1795041" y="165525"/>
                  </a:lnTo>
                  <a:lnTo>
                    <a:pt x="1795300" y="161614"/>
                  </a:lnTo>
                  <a:lnTo>
                    <a:pt x="1795951" y="156719"/>
                  </a:lnTo>
                  <a:lnTo>
                    <a:pt x="1796279" y="151417"/>
                  </a:lnTo>
                  <a:lnTo>
                    <a:pt x="1796422" y="150865"/>
                  </a:lnTo>
                  <a:lnTo>
                    <a:pt x="1796621" y="148486"/>
                  </a:lnTo>
                  <a:lnTo>
                    <a:pt x="1797825" y="141238"/>
                  </a:lnTo>
                  <a:lnTo>
                    <a:pt x="1797924" y="140966"/>
                  </a:lnTo>
                  <a:lnTo>
                    <a:pt x="1797972" y="140474"/>
                  </a:lnTo>
                  <a:lnTo>
                    <a:pt x="1799181" y="134391"/>
                  </a:lnTo>
                  <a:lnTo>
                    <a:pt x="1799193" y="134365"/>
                  </a:lnTo>
                  <a:lnTo>
                    <a:pt x="1800752" y="126539"/>
                  </a:lnTo>
                  <a:lnTo>
                    <a:pt x="1800942" y="126055"/>
                  </a:lnTo>
                  <a:lnTo>
                    <a:pt x="1801028" y="125356"/>
                  </a:lnTo>
                  <a:lnTo>
                    <a:pt x="1802647" y="118863"/>
                  </a:lnTo>
                  <a:lnTo>
                    <a:pt x="1803221" y="117564"/>
                  </a:lnTo>
                  <a:lnTo>
                    <a:pt x="1803441" y="116295"/>
                  </a:lnTo>
                  <a:lnTo>
                    <a:pt x="1805008" y="111896"/>
                  </a:lnTo>
                  <a:lnTo>
                    <a:pt x="1806299" y="107022"/>
                  </a:lnTo>
                  <a:lnTo>
                    <a:pt x="1807093" y="105295"/>
                  </a:lnTo>
                  <a:lnTo>
                    <a:pt x="1807370" y="103866"/>
                  </a:lnTo>
                  <a:lnTo>
                    <a:pt x="1809796" y="97775"/>
                  </a:lnTo>
                  <a:lnTo>
                    <a:pt x="1810849" y="95996"/>
                  </a:lnTo>
                  <a:lnTo>
                    <a:pt x="1811091" y="95038"/>
                  </a:lnTo>
                  <a:lnTo>
                    <a:pt x="1813180" y="91109"/>
                  </a:lnTo>
                  <a:lnTo>
                    <a:pt x="1814860" y="86339"/>
                  </a:lnTo>
                  <a:lnTo>
                    <a:pt x="1815624" y="84936"/>
                  </a:lnTo>
                  <a:lnTo>
                    <a:pt x="1815831" y="83995"/>
                  </a:lnTo>
                  <a:lnTo>
                    <a:pt x="1818266" y="78707"/>
                  </a:lnTo>
                  <a:lnTo>
                    <a:pt x="1818529" y="78301"/>
                  </a:lnTo>
                  <a:lnTo>
                    <a:pt x="1818590" y="78055"/>
                  </a:lnTo>
                  <a:lnTo>
                    <a:pt x="1821417" y="72387"/>
                  </a:lnTo>
                  <a:lnTo>
                    <a:pt x="1821611" y="72102"/>
                  </a:lnTo>
                  <a:lnTo>
                    <a:pt x="1821655" y="71942"/>
                  </a:lnTo>
                  <a:lnTo>
                    <a:pt x="1825264" y="65108"/>
                  </a:lnTo>
                  <a:lnTo>
                    <a:pt x="1826153" y="63882"/>
                  </a:lnTo>
                  <a:lnTo>
                    <a:pt x="1826718" y="62700"/>
                  </a:lnTo>
                  <a:lnTo>
                    <a:pt x="1828933" y="59375"/>
                  </a:lnTo>
                  <a:lnTo>
                    <a:pt x="1831294" y="54769"/>
                  </a:lnTo>
                  <a:lnTo>
                    <a:pt x="1831627" y="54303"/>
                  </a:lnTo>
                  <a:lnTo>
                    <a:pt x="1831843" y="53776"/>
                  </a:lnTo>
                  <a:lnTo>
                    <a:pt x="1835063" y="48134"/>
                  </a:lnTo>
                  <a:lnTo>
                    <a:pt x="1836514" y="46671"/>
                  </a:lnTo>
                  <a:lnTo>
                    <a:pt x="1838698" y="43144"/>
                  </a:lnTo>
                  <a:lnTo>
                    <a:pt x="1840964" y="40627"/>
                  </a:lnTo>
                  <a:lnTo>
                    <a:pt x="1843490" y="36975"/>
                  </a:lnTo>
                  <a:lnTo>
                    <a:pt x="1846387" y="34406"/>
                  </a:lnTo>
                  <a:lnTo>
                    <a:pt x="1849288" y="30789"/>
                  </a:lnTo>
                  <a:lnTo>
                    <a:pt x="1852495" y="28224"/>
                  </a:lnTo>
                  <a:lnTo>
                    <a:pt x="1856087" y="24952"/>
                  </a:lnTo>
                  <a:lnTo>
                    <a:pt x="1856255" y="24848"/>
                  </a:lnTo>
                  <a:lnTo>
                    <a:pt x="1856359" y="24710"/>
                  </a:lnTo>
                  <a:lnTo>
                    <a:pt x="1859864" y="21593"/>
                  </a:lnTo>
                  <a:lnTo>
                    <a:pt x="1861966" y="20307"/>
                  </a:lnTo>
                  <a:lnTo>
                    <a:pt x="1863024" y="19141"/>
                  </a:lnTo>
                  <a:lnTo>
                    <a:pt x="1866741" y="16633"/>
                  </a:lnTo>
                  <a:lnTo>
                    <a:pt x="1869923" y="14268"/>
                  </a:lnTo>
                  <a:lnTo>
                    <a:pt x="1871986" y="13180"/>
                  </a:lnTo>
                  <a:lnTo>
                    <a:pt x="1872806" y="12364"/>
                  </a:lnTo>
                  <a:lnTo>
                    <a:pt x="1876916" y="9964"/>
                  </a:lnTo>
                  <a:lnTo>
                    <a:pt x="1878531" y="9281"/>
                  </a:lnTo>
                  <a:lnTo>
                    <a:pt x="1879744" y="8500"/>
                  </a:lnTo>
                  <a:lnTo>
                    <a:pt x="1884207" y="6467"/>
                  </a:lnTo>
                  <a:lnTo>
                    <a:pt x="1885515" y="6182"/>
                  </a:lnTo>
                  <a:lnTo>
                    <a:pt x="1887333" y="5236"/>
                  </a:lnTo>
                  <a:lnTo>
                    <a:pt x="1890657" y="4123"/>
                  </a:lnTo>
                  <a:lnTo>
                    <a:pt x="1892258" y="3855"/>
                  </a:lnTo>
                  <a:lnTo>
                    <a:pt x="1893636" y="3281"/>
                  </a:lnTo>
                  <a:lnTo>
                    <a:pt x="1898535" y="2141"/>
                  </a:lnTo>
                  <a:lnTo>
                    <a:pt x="1899230" y="2063"/>
                  </a:lnTo>
                  <a:lnTo>
                    <a:pt x="1899610" y="1912"/>
                  </a:lnTo>
                  <a:lnTo>
                    <a:pt x="1903340" y="1161"/>
                  </a:lnTo>
                  <a:lnTo>
                    <a:pt x="1909470" y="540"/>
                  </a:lnTo>
                  <a:lnTo>
                    <a:pt x="1912842" y="540"/>
                  </a:lnTo>
                  <a:lnTo>
                    <a:pt x="1916114" y="337"/>
                  </a:lnTo>
                  <a:lnTo>
                    <a:pt x="1916136" y="337"/>
                  </a:lnTo>
                  <a:lnTo>
                    <a:pt x="1919822" y="78"/>
                  </a:lnTo>
                  <a:lnTo>
                    <a:pt x="1922041" y="0"/>
                  </a:lnTo>
                  <a:close/>
                  <a:moveTo>
                    <a:pt x="804488" y="149039"/>
                  </a:moveTo>
                  <a:lnTo>
                    <a:pt x="803149" y="149082"/>
                  </a:lnTo>
                  <a:lnTo>
                    <a:pt x="803089" y="149095"/>
                  </a:lnTo>
                  <a:lnTo>
                    <a:pt x="800192" y="149142"/>
                  </a:lnTo>
                  <a:lnTo>
                    <a:pt x="798180" y="149462"/>
                  </a:lnTo>
                  <a:lnTo>
                    <a:pt x="793151" y="149868"/>
                  </a:lnTo>
                  <a:lnTo>
                    <a:pt x="792387" y="149855"/>
                  </a:lnTo>
                  <a:lnTo>
                    <a:pt x="789218" y="149777"/>
                  </a:lnTo>
                  <a:lnTo>
                    <a:pt x="788498" y="150071"/>
                  </a:lnTo>
                  <a:lnTo>
                    <a:pt x="788221" y="150200"/>
                  </a:lnTo>
                  <a:lnTo>
                    <a:pt x="788066" y="150312"/>
                  </a:lnTo>
                  <a:lnTo>
                    <a:pt x="787626" y="150969"/>
                  </a:lnTo>
                  <a:lnTo>
                    <a:pt x="785346" y="153244"/>
                  </a:lnTo>
                  <a:lnTo>
                    <a:pt x="783149" y="155825"/>
                  </a:lnTo>
                  <a:lnTo>
                    <a:pt x="782160" y="157150"/>
                  </a:lnTo>
                  <a:lnTo>
                    <a:pt x="780533" y="160414"/>
                  </a:lnTo>
                  <a:lnTo>
                    <a:pt x="780533" y="160414"/>
                  </a:lnTo>
                  <a:lnTo>
                    <a:pt x="778802" y="163997"/>
                  </a:lnTo>
                  <a:lnTo>
                    <a:pt x="777394" y="168232"/>
                  </a:lnTo>
                  <a:lnTo>
                    <a:pt x="776881" y="169216"/>
                  </a:lnTo>
                  <a:lnTo>
                    <a:pt x="776725" y="169989"/>
                  </a:lnTo>
                  <a:lnTo>
                    <a:pt x="775301" y="173451"/>
                  </a:lnTo>
                  <a:lnTo>
                    <a:pt x="774800" y="175722"/>
                  </a:lnTo>
                  <a:lnTo>
                    <a:pt x="774498" y="180337"/>
                  </a:lnTo>
                  <a:lnTo>
                    <a:pt x="774118" y="187611"/>
                  </a:lnTo>
                  <a:lnTo>
                    <a:pt x="774044" y="187896"/>
                  </a:lnTo>
                  <a:lnTo>
                    <a:pt x="773945" y="189562"/>
                  </a:lnTo>
                  <a:lnTo>
                    <a:pt x="773500" y="193253"/>
                  </a:lnTo>
                  <a:lnTo>
                    <a:pt x="773919" y="197207"/>
                  </a:lnTo>
                  <a:lnTo>
                    <a:pt x="774006" y="198831"/>
                  </a:lnTo>
                  <a:lnTo>
                    <a:pt x="774062" y="199055"/>
                  </a:lnTo>
                  <a:lnTo>
                    <a:pt x="774450" y="207236"/>
                  </a:lnTo>
                  <a:lnTo>
                    <a:pt x="774454" y="207357"/>
                  </a:lnTo>
                  <a:lnTo>
                    <a:pt x="774454" y="207370"/>
                  </a:lnTo>
                  <a:lnTo>
                    <a:pt x="774757" y="213983"/>
                  </a:lnTo>
                  <a:lnTo>
                    <a:pt x="775896" y="220226"/>
                  </a:lnTo>
                  <a:lnTo>
                    <a:pt x="777614" y="228035"/>
                  </a:lnTo>
                  <a:lnTo>
                    <a:pt x="777632" y="228216"/>
                  </a:lnTo>
                  <a:lnTo>
                    <a:pt x="777662" y="228290"/>
                  </a:lnTo>
                  <a:lnTo>
                    <a:pt x="779570" y="237036"/>
                  </a:lnTo>
                  <a:lnTo>
                    <a:pt x="781495" y="244716"/>
                  </a:lnTo>
                  <a:lnTo>
                    <a:pt x="784090" y="252344"/>
                  </a:lnTo>
                  <a:lnTo>
                    <a:pt x="784189" y="252935"/>
                  </a:lnTo>
                  <a:lnTo>
                    <a:pt x="784440" y="253449"/>
                  </a:lnTo>
                  <a:lnTo>
                    <a:pt x="786948" y="261664"/>
                  </a:lnTo>
                  <a:lnTo>
                    <a:pt x="789896" y="269508"/>
                  </a:lnTo>
                  <a:lnTo>
                    <a:pt x="793393" y="277538"/>
                  </a:lnTo>
                  <a:lnTo>
                    <a:pt x="793531" y="278185"/>
                  </a:lnTo>
                  <a:lnTo>
                    <a:pt x="793976" y="278971"/>
                  </a:lnTo>
                  <a:lnTo>
                    <a:pt x="797369" y="287829"/>
                  </a:lnTo>
                  <a:lnTo>
                    <a:pt x="797373" y="287851"/>
                  </a:lnTo>
                  <a:lnTo>
                    <a:pt x="800930" y="296562"/>
                  </a:lnTo>
                  <a:lnTo>
                    <a:pt x="805157" y="304354"/>
                  </a:lnTo>
                  <a:lnTo>
                    <a:pt x="805342" y="305080"/>
                  </a:lnTo>
                  <a:lnTo>
                    <a:pt x="806119" y="306288"/>
                  </a:lnTo>
                  <a:lnTo>
                    <a:pt x="809538" y="313731"/>
                  </a:lnTo>
                  <a:lnTo>
                    <a:pt x="814132" y="320772"/>
                  </a:lnTo>
                  <a:lnTo>
                    <a:pt x="814175" y="320858"/>
                  </a:lnTo>
                  <a:lnTo>
                    <a:pt x="814201" y="320884"/>
                  </a:lnTo>
                  <a:lnTo>
                    <a:pt x="820024" y="329807"/>
                  </a:lnTo>
                  <a:lnTo>
                    <a:pt x="820655" y="331146"/>
                  </a:lnTo>
                  <a:lnTo>
                    <a:pt x="821134" y="331638"/>
                  </a:lnTo>
                  <a:lnTo>
                    <a:pt x="826021" y="340349"/>
                  </a:lnTo>
                  <a:lnTo>
                    <a:pt x="831080" y="347770"/>
                  </a:lnTo>
                  <a:lnTo>
                    <a:pt x="831292" y="348198"/>
                  </a:lnTo>
                  <a:lnTo>
                    <a:pt x="831486" y="348379"/>
                  </a:lnTo>
                  <a:lnTo>
                    <a:pt x="837309" y="357302"/>
                  </a:lnTo>
                  <a:lnTo>
                    <a:pt x="837823" y="358394"/>
                  </a:lnTo>
                  <a:lnTo>
                    <a:pt x="838579" y="359426"/>
                  </a:lnTo>
                  <a:lnTo>
                    <a:pt x="841760" y="365245"/>
                  </a:lnTo>
                  <a:lnTo>
                    <a:pt x="846725" y="370965"/>
                  </a:lnTo>
                  <a:lnTo>
                    <a:pt x="847955" y="373011"/>
                  </a:lnTo>
                  <a:lnTo>
                    <a:pt x="849052" y="374017"/>
                  </a:lnTo>
                  <a:lnTo>
                    <a:pt x="853636" y="380886"/>
                  </a:lnTo>
                  <a:lnTo>
                    <a:pt x="857945" y="386001"/>
                  </a:lnTo>
                  <a:lnTo>
                    <a:pt x="864869" y="392831"/>
                  </a:lnTo>
                  <a:lnTo>
                    <a:pt x="865452" y="393685"/>
                  </a:lnTo>
                  <a:lnTo>
                    <a:pt x="866220" y="394255"/>
                  </a:lnTo>
                  <a:lnTo>
                    <a:pt x="871586" y="400290"/>
                  </a:lnTo>
                  <a:lnTo>
                    <a:pt x="878096" y="406382"/>
                  </a:lnTo>
                  <a:lnTo>
                    <a:pt x="878105" y="406386"/>
                  </a:lnTo>
                  <a:lnTo>
                    <a:pt x="878109" y="406395"/>
                  </a:lnTo>
                  <a:lnTo>
                    <a:pt x="884412" y="412300"/>
                  </a:lnTo>
                  <a:lnTo>
                    <a:pt x="884619" y="412594"/>
                  </a:lnTo>
                  <a:lnTo>
                    <a:pt x="884938" y="412805"/>
                  </a:lnTo>
                  <a:lnTo>
                    <a:pt x="890214" y="418007"/>
                  </a:lnTo>
                  <a:lnTo>
                    <a:pt x="891988" y="419341"/>
                  </a:lnTo>
                  <a:lnTo>
                    <a:pt x="894134" y="416125"/>
                  </a:lnTo>
                  <a:lnTo>
                    <a:pt x="898360" y="409477"/>
                  </a:lnTo>
                  <a:lnTo>
                    <a:pt x="901930" y="401853"/>
                  </a:lnTo>
                  <a:lnTo>
                    <a:pt x="905233" y="393914"/>
                  </a:lnTo>
                  <a:lnTo>
                    <a:pt x="908496" y="384456"/>
                  </a:lnTo>
                  <a:lnTo>
                    <a:pt x="908833" y="383830"/>
                  </a:lnTo>
                  <a:lnTo>
                    <a:pt x="908932" y="383333"/>
                  </a:lnTo>
                  <a:lnTo>
                    <a:pt x="912071" y="375464"/>
                  </a:lnTo>
                  <a:lnTo>
                    <a:pt x="913923" y="367853"/>
                  </a:lnTo>
                  <a:lnTo>
                    <a:pt x="915269" y="358731"/>
                  </a:lnTo>
                  <a:lnTo>
                    <a:pt x="916508" y="349212"/>
                  </a:lnTo>
                  <a:lnTo>
                    <a:pt x="916854" y="338864"/>
                  </a:lnTo>
                  <a:lnTo>
                    <a:pt x="916953" y="338441"/>
                  </a:lnTo>
                  <a:lnTo>
                    <a:pt x="917212" y="335156"/>
                  </a:lnTo>
                  <a:lnTo>
                    <a:pt x="918676" y="325952"/>
                  </a:lnTo>
                  <a:lnTo>
                    <a:pt x="918542" y="317254"/>
                  </a:lnTo>
                  <a:lnTo>
                    <a:pt x="918542" y="317245"/>
                  </a:lnTo>
                  <a:lnTo>
                    <a:pt x="918339" y="305524"/>
                  </a:lnTo>
                  <a:lnTo>
                    <a:pt x="918339" y="305481"/>
                  </a:lnTo>
                  <a:lnTo>
                    <a:pt x="918339" y="305481"/>
                  </a:lnTo>
                  <a:lnTo>
                    <a:pt x="918153" y="294305"/>
                  </a:lnTo>
                  <a:lnTo>
                    <a:pt x="917273" y="283482"/>
                  </a:lnTo>
                  <a:lnTo>
                    <a:pt x="916232" y="273808"/>
                  </a:lnTo>
                  <a:lnTo>
                    <a:pt x="914454" y="263140"/>
                  </a:lnTo>
                  <a:lnTo>
                    <a:pt x="914389" y="262385"/>
                  </a:lnTo>
                  <a:lnTo>
                    <a:pt x="914294" y="262109"/>
                  </a:lnTo>
                  <a:lnTo>
                    <a:pt x="913038" y="253030"/>
                  </a:lnTo>
                  <a:lnTo>
                    <a:pt x="911212" y="245562"/>
                  </a:lnTo>
                  <a:lnTo>
                    <a:pt x="908069" y="237554"/>
                  </a:lnTo>
                  <a:lnTo>
                    <a:pt x="907900" y="236690"/>
                  </a:lnTo>
                  <a:lnTo>
                    <a:pt x="907421" y="235762"/>
                  </a:lnTo>
                  <a:lnTo>
                    <a:pt x="905142" y="228877"/>
                  </a:lnTo>
                  <a:lnTo>
                    <a:pt x="902245" y="222708"/>
                  </a:lnTo>
                  <a:lnTo>
                    <a:pt x="898589" y="215934"/>
                  </a:lnTo>
                  <a:lnTo>
                    <a:pt x="894716" y="209498"/>
                  </a:lnTo>
                  <a:lnTo>
                    <a:pt x="890615" y="204110"/>
                  </a:lnTo>
                  <a:lnTo>
                    <a:pt x="885193" y="198101"/>
                  </a:lnTo>
                  <a:lnTo>
                    <a:pt x="884744" y="197376"/>
                  </a:lnTo>
                  <a:lnTo>
                    <a:pt x="884205" y="196948"/>
                  </a:lnTo>
                  <a:lnTo>
                    <a:pt x="879646" y="191393"/>
                  </a:lnTo>
                  <a:lnTo>
                    <a:pt x="874811" y="187572"/>
                  </a:lnTo>
                  <a:lnTo>
                    <a:pt x="873442" y="185880"/>
                  </a:lnTo>
                  <a:lnTo>
                    <a:pt x="871396" y="184429"/>
                  </a:lnTo>
                  <a:lnTo>
                    <a:pt x="866622" y="179340"/>
                  </a:lnTo>
                  <a:lnTo>
                    <a:pt x="860910" y="174388"/>
                  </a:lnTo>
                  <a:lnTo>
                    <a:pt x="855985" y="170693"/>
                  </a:lnTo>
                  <a:lnTo>
                    <a:pt x="850597" y="166971"/>
                  </a:lnTo>
                  <a:lnTo>
                    <a:pt x="844596" y="163535"/>
                  </a:lnTo>
                  <a:lnTo>
                    <a:pt x="843340" y="162568"/>
                  </a:lnTo>
                  <a:lnTo>
                    <a:pt x="842244" y="162016"/>
                  </a:lnTo>
                  <a:lnTo>
                    <a:pt x="836057" y="157643"/>
                  </a:lnTo>
                  <a:lnTo>
                    <a:pt x="832889" y="155467"/>
                  </a:lnTo>
                  <a:lnTo>
                    <a:pt x="828632" y="153580"/>
                  </a:lnTo>
                  <a:lnTo>
                    <a:pt x="823767" y="151582"/>
                  </a:lnTo>
                  <a:lnTo>
                    <a:pt x="819830" y="150355"/>
                  </a:lnTo>
                  <a:lnTo>
                    <a:pt x="815889" y="149432"/>
                  </a:lnTo>
                  <a:lnTo>
                    <a:pt x="812137" y="148965"/>
                  </a:lnTo>
                  <a:lnTo>
                    <a:pt x="809128" y="148767"/>
                  </a:lnTo>
                  <a:close/>
                  <a:moveTo>
                    <a:pt x="501661" y="161692"/>
                  </a:moveTo>
                  <a:lnTo>
                    <a:pt x="497750" y="161903"/>
                  </a:lnTo>
                  <a:lnTo>
                    <a:pt x="496602" y="162067"/>
                  </a:lnTo>
                  <a:lnTo>
                    <a:pt x="495885" y="162344"/>
                  </a:lnTo>
                  <a:lnTo>
                    <a:pt x="492328" y="164204"/>
                  </a:lnTo>
                  <a:lnTo>
                    <a:pt x="490882" y="164563"/>
                  </a:lnTo>
                  <a:lnTo>
                    <a:pt x="489228" y="165422"/>
                  </a:lnTo>
                  <a:lnTo>
                    <a:pt x="488451" y="165901"/>
                  </a:lnTo>
                  <a:lnTo>
                    <a:pt x="487959" y="166510"/>
                  </a:lnTo>
                  <a:lnTo>
                    <a:pt x="487389" y="166963"/>
                  </a:lnTo>
                  <a:lnTo>
                    <a:pt x="487199" y="167373"/>
                  </a:lnTo>
                  <a:lnTo>
                    <a:pt x="484389" y="171664"/>
                  </a:lnTo>
                  <a:lnTo>
                    <a:pt x="483120" y="173663"/>
                  </a:lnTo>
                  <a:lnTo>
                    <a:pt x="482822" y="174384"/>
                  </a:lnTo>
                  <a:lnTo>
                    <a:pt x="482533" y="176115"/>
                  </a:lnTo>
                  <a:lnTo>
                    <a:pt x="481989" y="177626"/>
                  </a:lnTo>
                  <a:lnTo>
                    <a:pt x="481687" y="179616"/>
                  </a:lnTo>
                  <a:lnTo>
                    <a:pt x="480262" y="184209"/>
                  </a:lnTo>
                  <a:lnTo>
                    <a:pt x="479779" y="187550"/>
                  </a:lnTo>
                  <a:lnTo>
                    <a:pt x="479222" y="192593"/>
                  </a:lnTo>
                  <a:lnTo>
                    <a:pt x="479222" y="197341"/>
                  </a:lnTo>
                  <a:lnTo>
                    <a:pt x="479217" y="197622"/>
                  </a:lnTo>
                  <a:lnTo>
                    <a:pt x="479157" y="203579"/>
                  </a:lnTo>
                  <a:lnTo>
                    <a:pt x="479783" y="209826"/>
                  </a:lnTo>
                  <a:lnTo>
                    <a:pt x="479856" y="211233"/>
                  </a:lnTo>
                  <a:lnTo>
                    <a:pt x="479899" y="211419"/>
                  </a:lnTo>
                  <a:lnTo>
                    <a:pt x="480292" y="220001"/>
                  </a:lnTo>
                  <a:lnTo>
                    <a:pt x="480292" y="220057"/>
                  </a:lnTo>
                  <a:lnTo>
                    <a:pt x="480292" y="220061"/>
                  </a:lnTo>
                  <a:lnTo>
                    <a:pt x="480586" y="226511"/>
                  </a:lnTo>
                  <a:lnTo>
                    <a:pt x="482071" y="233617"/>
                  </a:lnTo>
                  <a:lnTo>
                    <a:pt x="482351" y="236263"/>
                  </a:lnTo>
                  <a:lnTo>
                    <a:pt x="482585" y="237101"/>
                  </a:lnTo>
                  <a:lnTo>
                    <a:pt x="483185" y="244318"/>
                  </a:lnTo>
                  <a:lnTo>
                    <a:pt x="484963" y="251407"/>
                  </a:lnTo>
                  <a:lnTo>
                    <a:pt x="484963" y="251407"/>
                  </a:lnTo>
                  <a:lnTo>
                    <a:pt x="487510" y="260481"/>
                  </a:lnTo>
                  <a:lnTo>
                    <a:pt x="487549" y="260762"/>
                  </a:lnTo>
                  <a:lnTo>
                    <a:pt x="487631" y="260939"/>
                  </a:lnTo>
                  <a:lnTo>
                    <a:pt x="490334" y="270958"/>
                  </a:lnTo>
                  <a:lnTo>
                    <a:pt x="490429" y="271654"/>
                  </a:lnTo>
                  <a:lnTo>
                    <a:pt x="490618" y="272111"/>
                  </a:lnTo>
                  <a:lnTo>
                    <a:pt x="492665" y="280939"/>
                  </a:lnTo>
                  <a:lnTo>
                    <a:pt x="495579" y="289353"/>
                  </a:lnTo>
                  <a:lnTo>
                    <a:pt x="499576" y="299502"/>
                  </a:lnTo>
                  <a:lnTo>
                    <a:pt x="499581" y="299528"/>
                  </a:lnTo>
                  <a:lnTo>
                    <a:pt x="503630" y="309246"/>
                  </a:lnTo>
                  <a:lnTo>
                    <a:pt x="503720" y="309708"/>
                  </a:lnTo>
                  <a:lnTo>
                    <a:pt x="504014" y="310226"/>
                  </a:lnTo>
                  <a:lnTo>
                    <a:pt x="507869" y="320370"/>
                  </a:lnTo>
                  <a:lnTo>
                    <a:pt x="512126" y="328871"/>
                  </a:lnTo>
                  <a:lnTo>
                    <a:pt x="517604" y="338726"/>
                  </a:lnTo>
                  <a:lnTo>
                    <a:pt x="517608" y="338739"/>
                  </a:lnTo>
                  <a:lnTo>
                    <a:pt x="523725" y="349441"/>
                  </a:lnTo>
                  <a:lnTo>
                    <a:pt x="523794" y="349691"/>
                  </a:lnTo>
                  <a:lnTo>
                    <a:pt x="523958" y="349860"/>
                  </a:lnTo>
                  <a:lnTo>
                    <a:pt x="529782" y="360328"/>
                  </a:lnTo>
                  <a:lnTo>
                    <a:pt x="529842" y="360566"/>
                  </a:lnTo>
                  <a:lnTo>
                    <a:pt x="529989" y="360721"/>
                  </a:lnTo>
                  <a:lnTo>
                    <a:pt x="534526" y="369083"/>
                  </a:lnTo>
                  <a:lnTo>
                    <a:pt x="540030" y="377341"/>
                  </a:lnTo>
                  <a:lnTo>
                    <a:pt x="540825" y="378990"/>
                  </a:lnTo>
                  <a:lnTo>
                    <a:pt x="541382" y="379573"/>
                  </a:lnTo>
                  <a:lnTo>
                    <a:pt x="545228" y="386666"/>
                  </a:lnTo>
                  <a:lnTo>
                    <a:pt x="550313" y="392805"/>
                  </a:lnTo>
                  <a:lnTo>
                    <a:pt x="556608" y="399841"/>
                  </a:lnTo>
                  <a:lnTo>
                    <a:pt x="556621" y="399859"/>
                  </a:lnTo>
                  <a:lnTo>
                    <a:pt x="556629" y="399867"/>
                  </a:lnTo>
                  <a:lnTo>
                    <a:pt x="563286" y="407305"/>
                  </a:lnTo>
                  <a:lnTo>
                    <a:pt x="563320" y="407362"/>
                  </a:lnTo>
                  <a:lnTo>
                    <a:pt x="563368" y="407396"/>
                  </a:lnTo>
                  <a:lnTo>
                    <a:pt x="564590" y="408773"/>
                  </a:lnTo>
                  <a:lnTo>
                    <a:pt x="564926" y="408048"/>
                  </a:lnTo>
                  <a:lnTo>
                    <a:pt x="567599" y="399846"/>
                  </a:lnTo>
                  <a:lnTo>
                    <a:pt x="570668" y="388945"/>
                  </a:lnTo>
                  <a:lnTo>
                    <a:pt x="573306" y="378330"/>
                  </a:lnTo>
                  <a:lnTo>
                    <a:pt x="575641" y="366394"/>
                  </a:lnTo>
                  <a:lnTo>
                    <a:pt x="577424" y="355675"/>
                  </a:lnTo>
                  <a:lnTo>
                    <a:pt x="578926" y="343639"/>
                  </a:lnTo>
                  <a:lnTo>
                    <a:pt x="579064" y="343211"/>
                  </a:lnTo>
                  <a:lnTo>
                    <a:pt x="579155" y="342188"/>
                  </a:lnTo>
                  <a:lnTo>
                    <a:pt x="581283" y="330459"/>
                  </a:lnTo>
                  <a:lnTo>
                    <a:pt x="582328" y="318933"/>
                  </a:lnTo>
                  <a:lnTo>
                    <a:pt x="583131" y="308387"/>
                  </a:lnTo>
                  <a:lnTo>
                    <a:pt x="583261" y="297529"/>
                  </a:lnTo>
                  <a:lnTo>
                    <a:pt x="583261" y="297525"/>
                  </a:lnTo>
                  <a:lnTo>
                    <a:pt x="583261" y="297512"/>
                  </a:lnTo>
                  <a:lnTo>
                    <a:pt x="583403" y="287087"/>
                  </a:lnTo>
                  <a:lnTo>
                    <a:pt x="582859" y="276959"/>
                  </a:lnTo>
                  <a:lnTo>
                    <a:pt x="581715" y="266037"/>
                  </a:lnTo>
                  <a:lnTo>
                    <a:pt x="580118" y="255042"/>
                  </a:lnTo>
                  <a:lnTo>
                    <a:pt x="580057" y="254235"/>
                  </a:lnTo>
                  <a:lnTo>
                    <a:pt x="579984" y="253988"/>
                  </a:lnTo>
                  <a:lnTo>
                    <a:pt x="578874" y="244189"/>
                  </a:lnTo>
                  <a:lnTo>
                    <a:pt x="576612" y="235339"/>
                  </a:lnTo>
                  <a:lnTo>
                    <a:pt x="574169" y="227426"/>
                  </a:lnTo>
                  <a:lnTo>
                    <a:pt x="570979" y="220105"/>
                  </a:lnTo>
                  <a:lnTo>
                    <a:pt x="570797" y="219246"/>
                  </a:lnTo>
                  <a:lnTo>
                    <a:pt x="570215" y="218175"/>
                  </a:lnTo>
                  <a:lnTo>
                    <a:pt x="567240" y="209934"/>
                  </a:lnTo>
                  <a:lnTo>
                    <a:pt x="565030" y="205518"/>
                  </a:lnTo>
                  <a:lnTo>
                    <a:pt x="561041" y="200471"/>
                  </a:lnTo>
                  <a:lnTo>
                    <a:pt x="560523" y="199530"/>
                  </a:lnTo>
                  <a:lnTo>
                    <a:pt x="560001" y="199068"/>
                  </a:lnTo>
                  <a:lnTo>
                    <a:pt x="555485" y="192623"/>
                  </a:lnTo>
                  <a:lnTo>
                    <a:pt x="550188" y="186704"/>
                  </a:lnTo>
                  <a:lnTo>
                    <a:pt x="545759" y="181977"/>
                  </a:lnTo>
                  <a:lnTo>
                    <a:pt x="542310" y="179102"/>
                  </a:lnTo>
                  <a:lnTo>
                    <a:pt x="536754" y="175554"/>
                  </a:lnTo>
                  <a:lnTo>
                    <a:pt x="536478" y="175256"/>
                  </a:lnTo>
                  <a:lnTo>
                    <a:pt x="535865" y="174949"/>
                  </a:lnTo>
                  <a:lnTo>
                    <a:pt x="529972" y="170827"/>
                  </a:lnTo>
                  <a:lnTo>
                    <a:pt x="526078" y="168603"/>
                  </a:lnTo>
                  <a:lnTo>
                    <a:pt x="520496" y="165884"/>
                  </a:lnTo>
                  <a:lnTo>
                    <a:pt x="514867" y="163324"/>
                  </a:lnTo>
                  <a:lnTo>
                    <a:pt x="512169" y="162175"/>
                  </a:lnTo>
                  <a:lnTo>
                    <a:pt x="510731" y="161977"/>
                  </a:lnTo>
                  <a:lnTo>
                    <a:pt x="505620" y="161692"/>
                  </a:lnTo>
                  <a:close/>
                  <a:moveTo>
                    <a:pt x="207465" y="141648"/>
                  </a:moveTo>
                  <a:lnTo>
                    <a:pt x="205397" y="141834"/>
                  </a:lnTo>
                  <a:lnTo>
                    <a:pt x="202340" y="142395"/>
                  </a:lnTo>
                  <a:lnTo>
                    <a:pt x="200337" y="142581"/>
                  </a:lnTo>
                  <a:lnTo>
                    <a:pt x="199767" y="142740"/>
                  </a:lnTo>
                  <a:lnTo>
                    <a:pt x="196081" y="143047"/>
                  </a:lnTo>
                  <a:lnTo>
                    <a:pt x="192541" y="143638"/>
                  </a:lnTo>
                  <a:lnTo>
                    <a:pt x="188431" y="143988"/>
                  </a:lnTo>
                  <a:lnTo>
                    <a:pt x="188397" y="144001"/>
                  </a:lnTo>
                  <a:lnTo>
                    <a:pt x="186199" y="144394"/>
                  </a:lnTo>
                  <a:lnTo>
                    <a:pt x="184114" y="145166"/>
                  </a:lnTo>
                  <a:lnTo>
                    <a:pt x="181174" y="145706"/>
                  </a:lnTo>
                  <a:lnTo>
                    <a:pt x="179650" y="146168"/>
                  </a:lnTo>
                  <a:lnTo>
                    <a:pt x="177729" y="146936"/>
                  </a:lnTo>
                  <a:lnTo>
                    <a:pt x="175040" y="148288"/>
                  </a:lnTo>
                  <a:lnTo>
                    <a:pt x="173041" y="149535"/>
                  </a:lnTo>
                  <a:lnTo>
                    <a:pt x="171224" y="150062"/>
                  </a:lnTo>
                  <a:lnTo>
                    <a:pt x="169816" y="151258"/>
                  </a:lnTo>
                  <a:lnTo>
                    <a:pt x="168884" y="151672"/>
                  </a:lnTo>
                  <a:lnTo>
                    <a:pt x="168090" y="152268"/>
                  </a:lnTo>
                  <a:lnTo>
                    <a:pt x="166544" y="153092"/>
                  </a:lnTo>
                  <a:lnTo>
                    <a:pt x="166475" y="153174"/>
                  </a:lnTo>
                  <a:lnTo>
                    <a:pt x="163328" y="155747"/>
                  </a:lnTo>
                  <a:lnTo>
                    <a:pt x="161075" y="158299"/>
                  </a:lnTo>
                  <a:lnTo>
                    <a:pt x="160617" y="158618"/>
                  </a:lnTo>
                  <a:lnTo>
                    <a:pt x="159697" y="160138"/>
                  </a:lnTo>
                  <a:lnTo>
                    <a:pt x="156926" y="163306"/>
                  </a:lnTo>
                  <a:lnTo>
                    <a:pt x="155583" y="164312"/>
                  </a:lnTo>
                  <a:lnTo>
                    <a:pt x="155355" y="164770"/>
                  </a:lnTo>
                  <a:lnTo>
                    <a:pt x="155342" y="164783"/>
                  </a:lnTo>
                  <a:lnTo>
                    <a:pt x="153891" y="167697"/>
                  </a:lnTo>
                  <a:lnTo>
                    <a:pt x="152363" y="170930"/>
                  </a:lnTo>
                  <a:lnTo>
                    <a:pt x="151655" y="171733"/>
                  </a:lnTo>
                  <a:lnTo>
                    <a:pt x="150761" y="173525"/>
                  </a:lnTo>
                  <a:lnTo>
                    <a:pt x="150740" y="173684"/>
                  </a:lnTo>
                  <a:lnTo>
                    <a:pt x="150109" y="176003"/>
                  </a:lnTo>
                  <a:lnTo>
                    <a:pt x="149915" y="177945"/>
                  </a:lnTo>
                  <a:lnTo>
                    <a:pt x="149803" y="178325"/>
                  </a:lnTo>
                  <a:lnTo>
                    <a:pt x="149708" y="179460"/>
                  </a:lnTo>
                  <a:lnTo>
                    <a:pt x="148901" y="184326"/>
                  </a:lnTo>
                  <a:lnTo>
                    <a:pt x="148870" y="184408"/>
                  </a:lnTo>
                  <a:lnTo>
                    <a:pt x="148862" y="184537"/>
                  </a:lnTo>
                  <a:lnTo>
                    <a:pt x="148150" y="188474"/>
                  </a:lnTo>
                  <a:lnTo>
                    <a:pt x="147947" y="189877"/>
                  </a:lnTo>
                  <a:lnTo>
                    <a:pt x="148210" y="191699"/>
                  </a:lnTo>
                  <a:lnTo>
                    <a:pt x="148478" y="195377"/>
                  </a:lnTo>
                  <a:lnTo>
                    <a:pt x="148478" y="198511"/>
                  </a:lnTo>
                  <a:lnTo>
                    <a:pt x="149419" y="202738"/>
                  </a:lnTo>
                  <a:lnTo>
                    <a:pt x="149777" y="205915"/>
                  </a:lnTo>
                  <a:lnTo>
                    <a:pt x="150001" y="206778"/>
                  </a:lnTo>
                  <a:lnTo>
                    <a:pt x="150312" y="211777"/>
                  </a:lnTo>
                  <a:lnTo>
                    <a:pt x="151150" y="216768"/>
                  </a:lnTo>
                  <a:lnTo>
                    <a:pt x="152868" y="223973"/>
                  </a:lnTo>
                  <a:lnTo>
                    <a:pt x="152872" y="224016"/>
                  </a:lnTo>
                  <a:lnTo>
                    <a:pt x="154763" y="231553"/>
                  </a:lnTo>
                  <a:lnTo>
                    <a:pt x="154780" y="231674"/>
                  </a:lnTo>
                  <a:lnTo>
                    <a:pt x="154802" y="231726"/>
                  </a:lnTo>
                  <a:lnTo>
                    <a:pt x="157120" y="240977"/>
                  </a:lnTo>
                  <a:lnTo>
                    <a:pt x="157176" y="241417"/>
                  </a:lnTo>
                  <a:lnTo>
                    <a:pt x="157284" y="241676"/>
                  </a:lnTo>
                  <a:lnTo>
                    <a:pt x="159214" y="250151"/>
                  </a:lnTo>
                  <a:lnTo>
                    <a:pt x="159240" y="250388"/>
                  </a:lnTo>
                  <a:lnTo>
                    <a:pt x="159287" y="250505"/>
                  </a:lnTo>
                  <a:lnTo>
                    <a:pt x="160712" y="256984"/>
                  </a:lnTo>
                  <a:lnTo>
                    <a:pt x="163712" y="264168"/>
                  </a:lnTo>
                  <a:lnTo>
                    <a:pt x="164144" y="266305"/>
                  </a:lnTo>
                  <a:lnTo>
                    <a:pt x="165210" y="269037"/>
                  </a:lnTo>
                  <a:lnTo>
                    <a:pt x="166760" y="276786"/>
                  </a:lnTo>
                  <a:lnTo>
                    <a:pt x="169864" y="284833"/>
                  </a:lnTo>
                  <a:lnTo>
                    <a:pt x="170140" y="286318"/>
                  </a:lnTo>
                  <a:lnTo>
                    <a:pt x="170839" y="287911"/>
                  </a:lnTo>
                  <a:lnTo>
                    <a:pt x="173434" y="298259"/>
                  </a:lnTo>
                  <a:lnTo>
                    <a:pt x="176223" y="307113"/>
                  </a:lnTo>
                  <a:lnTo>
                    <a:pt x="179426" y="315643"/>
                  </a:lnTo>
                  <a:lnTo>
                    <a:pt x="179473" y="315894"/>
                  </a:lnTo>
                  <a:lnTo>
                    <a:pt x="179599" y="316123"/>
                  </a:lnTo>
                  <a:lnTo>
                    <a:pt x="182728" y="324804"/>
                  </a:lnTo>
                  <a:lnTo>
                    <a:pt x="186419" y="332510"/>
                  </a:lnTo>
                  <a:lnTo>
                    <a:pt x="186562" y="333123"/>
                  </a:lnTo>
                  <a:lnTo>
                    <a:pt x="187071" y="333977"/>
                  </a:lnTo>
                  <a:lnTo>
                    <a:pt x="189933" y="340958"/>
                  </a:lnTo>
                  <a:lnTo>
                    <a:pt x="194030" y="347891"/>
                  </a:lnTo>
                  <a:lnTo>
                    <a:pt x="194155" y="348340"/>
                  </a:lnTo>
                  <a:lnTo>
                    <a:pt x="194479" y="348677"/>
                  </a:lnTo>
                  <a:lnTo>
                    <a:pt x="198731" y="356404"/>
                  </a:lnTo>
                  <a:lnTo>
                    <a:pt x="198930" y="357155"/>
                  </a:lnTo>
                  <a:lnTo>
                    <a:pt x="199388" y="357673"/>
                  </a:lnTo>
                  <a:lnTo>
                    <a:pt x="202263" y="363592"/>
                  </a:lnTo>
                  <a:lnTo>
                    <a:pt x="203605" y="360691"/>
                  </a:lnTo>
                  <a:lnTo>
                    <a:pt x="207490" y="350088"/>
                  </a:lnTo>
                  <a:lnTo>
                    <a:pt x="208354" y="348543"/>
                  </a:lnTo>
                  <a:lnTo>
                    <a:pt x="208565" y="347645"/>
                  </a:lnTo>
                  <a:lnTo>
                    <a:pt x="213703" y="337444"/>
                  </a:lnTo>
                  <a:lnTo>
                    <a:pt x="217355" y="327463"/>
                  </a:lnTo>
                  <a:lnTo>
                    <a:pt x="221102" y="316386"/>
                  </a:lnTo>
                  <a:lnTo>
                    <a:pt x="221378" y="315864"/>
                  </a:lnTo>
                  <a:lnTo>
                    <a:pt x="221460" y="315436"/>
                  </a:lnTo>
                  <a:lnTo>
                    <a:pt x="225423" y="305334"/>
                  </a:lnTo>
                  <a:lnTo>
                    <a:pt x="228592" y="294779"/>
                  </a:lnTo>
                  <a:lnTo>
                    <a:pt x="228790" y="294378"/>
                  </a:lnTo>
                  <a:lnTo>
                    <a:pt x="228851" y="294007"/>
                  </a:lnTo>
                  <a:lnTo>
                    <a:pt x="232835" y="282442"/>
                  </a:lnTo>
                  <a:lnTo>
                    <a:pt x="232857" y="282403"/>
                  </a:lnTo>
                  <a:lnTo>
                    <a:pt x="236457" y="272094"/>
                  </a:lnTo>
                  <a:lnTo>
                    <a:pt x="239047" y="262998"/>
                  </a:lnTo>
                  <a:lnTo>
                    <a:pt x="240809" y="253466"/>
                  </a:lnTo>
                  <a:lnTo>
                    <a:pt x="241340" y="252067"/>
                  </a:lnTo>
                  <a:lnTo>
                    <a:pt x="241607" y="250401"/>
                  </a:lnTo>
                  <a:lnTo>
                    <a:pt x="244612" y="241150"/>
                  </a:lnTo>
                  <a:lnTo>
                    <a:pt x="246179" y="233297"/>
                  </a:lnTo>
                  <a:lnTo>
                    <a:pt x="247513" y="224607"/>
                  </a:lnTo>
                  <a:lnTo>
                    <a:pt x="248230" y="215654"/>
                  </a:lnTo>
                  <a:lnTo>
                    <a:pt x="248368" y="215157"/>
                  </a:lnTo>
                  <a:lnTo>
                    <a:pt x="248519" y="213426"/>
                  </a:lnTo>
                  <a:lnTo>
                    <a:pt x="249646" y="206916"/>
                  </a:lnTo>
                  <a:lnTo>
                    <a:pt x="249646" y="191561"/>
                  </a:lnTo>
                  <a:lnTo>
                    <a:pt x="249572" y="183044"/>
                  </a:lnTo>
                  <a:lnTo>
                    <a:pt x="249572" y="182810"/>
                  </a:lnTo>
                  <a:lnTo>
                    <a:pt x="249572" y="178152"/>
                  </a:lnTo>
                  <a:lnTo>
                    <a:pt x="248640" y="173974"/>
                  </a:lnTo>
                  <a:lnTo>
                    <a:pt x="248415" y="171988"/>
                  </a:lnTo>
                  <a:lnTo>
                    <a:pt x="248165" y="171172"/>
                  </a:lnTo>
                  <a:lnTo>
                    <a:pt x="247379" y="164334"/>
                  </a:lnTo>
                  <a:lnTo>
                    <a:pt x="246339" y="158091"/>
                  </a:lnTo>
                  <a:lnTo>
                    <a:pt x="246136" y="155730"/>
                  </a:lnTo>
                  <a:lnTo>
                    <a:pt x="246011" y="155242"/>
                  </a:lnTo>
                  <a:lnTo>
                    <a:pt x="245998" y="154979"/>
                  </a:lnTo>
                  <a:lnTo>
                    <a:pt x="245743" y="154452"/>
                  </a:lnTo>
                  <a:lnTo>
                    <a:pt x="245130" y="153779"/>
                  </a:lnTo>
                  <a:lnTo>
                    <a:pt x="242954" y="149432"/>
                  </a:lnTo>
                  <a:lnTo>
                    <a:pt x="241966" y="147882"/>
                  </a:lnTo>
                  <a:lnTo>
                    <a:pt x="241875" y="147778"/>
                  </a:lnTo>
                  <a:lnTo>
                    <a:pt x="240230" y="147023"/>
                  </a:lnTo>
                  <a:lnTo>
                    <a:pt x="239583" y="146457"/>
                  </a:lnTo>
                  <a:lnTo>
                    <a:pt x="237377" y="145447"/>
                  </a:lnTo>
                  <a:lnTo>
                    <a:pt x="235464" y="144230"/>
                  </a:lnTo>
                  <a:lnTo>
                    <a:pt x="232978" y="143738"/>
                  </a:lnTo>
                  <a:lnTo>
                    <a:pt x="232326" y="143479"/>
                  </a:lnTo>
                  <a:lnTo>
                    <a:pt x="231428" y="143358"/>
                  </a:lnTo>
                  <a:lnTo>
                    <a:pt x="228091" y="142455"/>
                  </a:lnTo>
                  <a:lnTo>
                    <a:pt x="225604" y="141998"/>
                  </a:lnTo>
                  <a:lnTo>
                    <a:pt x="223381" y="141795"/>
                  </a:lnTo>
                  <a:lnTo>
                    <a:pt x="219833" y="141730"/>
                  </a:lnTo>
                  <a:lnTo>
                    <a:pt x="215740" y="141730"/>
                  </a:lnTo>
                  <a:lnTo>
                    <a:pt x="215248" y="141726"/>
                  </a:lnTo>
                  <a:lnTo>
                    <a:pt x="211169" y="141648"/>
                  </a:lnTo>
                  <a:close/>
                  <a:moveTo>
                    <a:pt x="1185740" y="131344"/>
                  </a:moveTo>
                  <a:lnTo>
                    <a:pt x="1185157" y="131348"/>
                  </a:lnTo>
                  <a:lnTo>
                    <a:pt x="1183659" y="131348"/>
                  </a:lnTo>
                  <a:lnTo>
                    <a:pt x="1183042" y="131473"/>
                  </a:lnTo>
                  <a:lnTo>
                    <a:pt x="1177227" y="132065"/>
                  </a:lnTo>
                  <a:lnTo>
                    <a:pt x="1176303" y="132436"/>
                  </a:lnTo>
                  <a:lnTo>
                    <a:pt x="1174132" y="133524"/>
                  </a:lnTo>
                  <a:lnTo>
                    <a:pt x="1173342" y="135186"/>
                  </a:lnTo>
                  <a:lnTo>
                    <a:pt x="1172289" y="137655"/>
                  </a:lnTo>
                  <a:lnTo>
                    <a:pt x="1172060" y="138574"/>
                  </a:lnTo>
                  <a:lnTo>
                    <a:pt x="1171840" y="142352"/>
                  </a:lnTo>
                  <a:lnTo>
                    <a:pt x="1171835" y="142356"/>
                  </a:lnTo>
                  <a:lnTo>
                    <a:pt x="1171835" y="142378"/>
                  </a:lnTo>
                  <a:lnTo>
                    <a:pt x="1171438" y="148754"/>
                  </a:lnTo>
                  <a:lnTo>
                    <a:pt x="1171399" y="148905"/>
                  </a:lnTo>
                  <a:lnTo>
                    <a:pt x="1171360" y="149695"/>
                  </a:lnTo>
                  <a:lnTo>
                    <a:pt x="1170911" y="154444"/>
                  </a:lnTo>
                  <a:lnTo>
                    <a:pt x="1171244" y="157086"/>
                  </a:lnTo>
                  <a:lnTo>
                    <a:pt x="1171507" y="161204"/>
                  </a:lnTo>
                  <a:lnTo>
                    <a:pt x="1171507" y="161204"/>
                  </a:lnTo>
                  <a:lnTo>
                    <a:pt x="1171503" y="161640"/>
                  </a:lnTo>
                  <a:lnTo>
                    <a:pt x="1171421" y="167550"/>
                  </a:lnTo>
                  <a:lnTo>
                    <a:pt x="1171835" y="172480"/>
                  </a:lnTo>
                  <a:lnTo>
                    <a:pt x="1172940" y="178001"/>
                  </a:lnTo>
                  <a:lnTo>
                    <a:pt x="1173091" y="179486"/>
                  </a:lnTo>
                  <a:lnTo>
                    <a:pt x="1173294" y="180104"/>
                  </a:lnTo>
                  <a:lnTo>
                    <a:pt x="1174391" y="188116"/>
                  </a:lnTo>
                  <a:lnTo>
                    <a:pt x="1175794" y="195809"/>
                  </a:lnTo>
                  <a:lnTo>
                    <a:pt x="1175837" y="196275"/>
                  </a:lnTo>
                  <a:lnTo>
                    <a:pt x="1175902" y="196461"/>
                  </a:lnTo>
                  <a:lnTo>
                    <a:pt x="1176895" y="202392"/>
                  </a:lnTo>
                  <a:lnTo>
                    <a:pt x="1179006" y="207547"/>
                  </a:lnTo>
                  <a:lnTo>
                    <a:pt x="1179632" y="210676"/>
                  </a:lnTo>
                  <a:lnTo>
                    <a:pt x="1181009" y="214531"/>
                  </a:lnTo>
                  <a:lnTo>
                    <a:pt x="1182213" y="221736"/>
                  </a:lnTo>
                  <a:lnTo>
                    <a:pt x="1184208" y="227983"/>
                  </a:lnTo>
                  <a:lnTo>
                    <a:pt x="1184294" y="228518"/>
                  </a:lnTo>
                  <a:lnTo>
                    <a:pt x="1184493" y="228941"/>
                  </a:lnTo>
                  <a:lnTo>
                    <a:pt x="1187186" y="238145"/>
                  </a:lnTo>
                  <a:lnTo>
                    <a:pt x="1187273" y="238724"/>
                  </a:lnTo>
                  <a:lnTo>
                    <a:pt x="1187458" y="239134"/>
                  </a:lnTo>
                  <a:lnTo>
                    <a:pt x="1189271" y="245968"/>
                  </a:lnTo>
                  <a:lnTo>
                    <a:pt x="1191935" y="252616"/>
                  </a:lnTo>
                  <a:lnTo>
                    <a:pt x="1191957" y="252737"/>
                  </a:lnTo>
                  <a:lnTo>
                    <a:pt x="1192008" y="252823"/>
                  </a:lnTo>
                  <a:lnTo>
                    <a:pt x="1195397" y="261284"/>
                  </a:lnTo>
                  <a:lnTo>
                    <a:pt x="1195669" y="262674"/>
                  </a:lnTo>
                  <a:lnTo>
                    <a:pt x="1196429" y="264246"/>
                  </a:lnTo>
                  <a:lnTo>
                    <a:pt x="1198536" y="271360"/>
                  </a:lnTo>
                  <a:lnTo>
                    <a:pt x="1201320" y="277598"/>
                  </a:lnTo>
                  <a:lnTo>
                    <a:pt x="1205179" y="285312"/>
                  </a:lnTo>
                  <a:lnTo>
                    <a:pt x="1205503" y="286664"/>
                  </a:lnTo>
                  <a:lnTo>
                    <a:pt x="1206716" y="288878"/>
                  </a:lnTo>
                  <a:lnTo>
                    <a:pt x="1209742" y="297270"/>
                  </a:lnTo>
                  <a:lnTo>
                    <a:pt x="1213278" y="304648"/>
                  </a:lnTo>
                  <a:lnTo>
                    <a:pt x="1213399" y="305166"/>
                  </a:lnTo>
                  <a:lnTo>
                    <a:pt x="1213826" y="305857"/>
                  </a:lnTo>
                  <a:lnTo>
                    <a:pt x="1217474" y="314227"/>
                  </a:lnTo>
                  <a:lnTo>
                    <a:pt x="1220984" y="321234"/>
                  </a:lnTo>
                  <a:lnTo>
                    <a:pt x="1224701" y="327653"/>
                  </a:lnTo>
                  <a:lnTo>
                    <a:pt x="1225012" y="328383"/>
                  </a:lnTo>
                  <a:lnTo>
                    <a:pt x="1225417" y="328957"/>
                  </a:lnTo>
                  <a:lnTo>
                    <a:pt x="1228646" y="335109"/>
                  </a:lnTo>
                  <a:lnTo>
                    <a:pt x="1232657" y="340544"/>
                  </a:lnTo>
                  <a:lnTo>
                    <a:pt x="1233162" y="341511"/>
                  </a:lnTo>
                  <a:lnTo>
                    <a:pt x="1233633" y="341947"/>
                  </a:lnTo>
                  <a:lnTo>
                    <a:pt x="1237833" y="348301"/>
                  </a:lnTo>
                  <a:lnTo>
                    <a:pt x="1242193" y="353512"/>
                  </a:lnTo>
                  <a:lnTo>
                    <a:pt x="1242210" y="353542"/>
                  </a:lnTo>
                  <a:lnTo>
                    <a:pt x="1242232" y="353559"/>
                  </a:lnTo>
                  <a:lnTo>
                    <a:pt x="1243950" y="355610"/>
                  </a:lnTo>
                  <a:lnTo>
                    <a:pt x="1246078" y="350313"/>
                  </a:lnTo>
                  <a:lnTo>
                    <a:pt x="1249968" y="339331"/>
                  </a:lnTo>
                  <a:lnTo>
                    <a:pt x="1253719" y="327299"/>
                  </a:lnTo>
                  <a:lnTo>
                    <a:pt x="1253819" y="327101"/>
                  </a:lnTo>
                  <a:lnTo>
                    <a:pt x="1253845" y="326945"/>
                  </a:lnTo>
                  <a:lnTo>
                    <a:pt x="1257708" y="315341"/>
                  </a:lnTo>
                  <a:lnTo>
                    <a:pt x="1260022" y="305395"/>
                  </a:lnTo>
                  <a:lnTo>
                    <a:pt x="1262297" y="293994"/>
                  </a:lnTo>
                  <a:lnTo>
                    <a:pt x="1263217" y="283840"/>
                  </a:lnTo>
                  <a:lnTo>
                    <a:pt x="1263355" y="283352"/>
                  </a:lnTo>
                  <a:lnTo>
                    <a:pt x="1263480" y="281768"/>
                  </a:lnTo>
                  <a:lnTo>
                    <a:pt x="1265030" y="272081"/>
                  </a:lnTo>
                  <a:lnTo>
                    <a:pt x="1265297" y="261660"/>
                  </a:lnTo>
                  <a:lnTo>
                    <a:pt x="1265315" y="261591"/>
                  </a:lnTo>
                  <a:lnTo>
                    <a:pt x="1265341" y="260680"/>
                  </a:lnTo>
                  <a:lnTo>
                    <a:pt x="1265880" y="251273"/>
                  </a:lnTo>
                  <a:lnTo>
                    <a:pt x="1265699" y="240753"/>
                  </a:lnTo>
                  <a:lnTo>
                    <a:pt x="1265699" y="240744"/>
                  </a:lnTo>
                  <a:lnTo>
                    <a:pt x="1265518" y="231009"/>
                  </a:lnTo>
                  <a:lnTo>
                    <a:pt x="1264654" y="221788"/>
                  </a:lnTo>
                  <a:lnTo>
                    <a:pt x="1264633" y="221309"/>
                  </a:lnTo>
                  <a:lnTo>
                    <a:pt x="1264607" y="221214"/>
                  </a:lnTo>
                  <a:lnTo>
                    <a:pt x="1264028" y="213996"/>
                  </a:lnTo>
                  <a:lnTo>
                    <a:pt x="1262327" y="206934"/>
                  </a:lnTo>
                  <a:lnTo>
                    <a:pt x="1262258" y="206342"/>
                  </a:lnTo>
                  <a:lnTo>
                    <a:pt x="1262120" y="206005"/>
                  </a:lnTo>
                  <a:lnTo>
                    <a:pt x="1260713" y="199556"/>
                  </a:lnTo>
                  <a:lnTo>
                    <a:pt x="1258257" y="193296"/>
                  </a:lnTo>
                  <a:lnTo>
                    <a:pt x="1255498" y="186873"/>
                  </a:lnTo>
                  <a:lnTo>
                    <a:pt x="1252161" y="180509"/>
                  </a:lnTo>
                  <a:lnTo>
                    <a:pt x="1247624" y="172843"/>
                  </a:lnTo>
                  <a:lnTo>
                    <a:pt x="1247524" y="172609"/>
                  </a:lnTo>
                  <a:lnTo>
                    <a:pt x="1247391" y="172437"/>
                  </a:lnTo>
                  <a:lnTo>
                    <a:pt x="1244619" y="167649"/>
                  </a:lnTo>
                  <a:lnTo>
                    <a:pt x="1242184" y="164826"/>
                  </a:lnTo>
                  <a:lnTo>
                    <a:pt x="1238377" y="161593"/>
                  </a:lnTo>
                  <a:lnTo>
                    <a:pt x="1236939" y="159715"/>
                  </a:lnTo>
                  <a:lnTo>
                    <a:pt x="1235001" y="158268"/>
                  </a:lnTo>
                  <a:lnTo>
                    <a:pt x="1232027" y="154893"/>
                  </a:lnTo>
                  <a:lnTo>
                    <a:pt x="1228655" y="152419"/>
                  </a:lnTo>
                  <a:lnTo>
                    <a:pt x="1228547" y="152285"/>
                  </a:lnTo>
                  <a:lnTo>
                    <a:pt x="1228336" y="152177"/>
                  </a:lnTo>
                  <a:lnTo>
                    <a:pt x="1223859" y="148780"/>
                  </a:lnTo>
                  <a:lnTo>
                    <a:pt x="1218545" y="145564"/>
                  </a:lnTo>
                  <a:lnTo>
                    <a:pt x="1218502" y="145520"/>
                  </a:lnTo>
                  <a:lnTo>
                    <a:pt x="1218433" y="145490"/>
                  </a:lnTo>
                  <a:lnTo>
                    <a:pt x="1213295" y="142317"/>
                  </a:lnTo>
                  <a:lnTo>
                    <a:pt x="1207316" y="139062"/>
                  </a:lnTo>
                  <a:lnTo>
                    <a:pt x="1207001" y="138829"/>
                  </a:lnTo>
                  <a:lnTo>
                    <a:pt x="1206673" y="138687"/>
                  </a:lnTo>
                  <a:lnTo>
                    <a:pt x="1203664" y="136938"/>
                  </a:lnTo>
                  <a:lnTo>
                    <a:pt x="1199788" y="135281"/>
                  </a:lnTo>
                  <a:lnTo>
                    <a:pt x="1199421" y="135052"/>
                  </a:lnTo>
                  <a:lnTo>
                    <a:pt x="1199187" y="135000"/>
                  </a:lnTo>
                  <a:lnTo>
                    <a:pt x="1196330" y="133688"/>
                  </a:lnTo>
                  <a:lnTo>
                    <a:pt x="1192993" y="132738"/>
                  </a:lnTo>
                  <a:lnTo>
                    <a:pt x="1192984" y="132734"/>
                  </a:lnTo>
                  <a:lnTo>
                    <a:pt x="1190575" y="132082"/>
                  </a:lnTo>
                  <a:lnTo>
                    <a:pt x="1187458" y="131521"/>
                  </a:lnTo>
                  <a:lnTo>
                    <a:pt x="1187432" y="131508"/>
                  </a:lnTo>
                  <a:lnTo>
                    <a:pt x="1186457" y="131331"/>
                  </a:lnTo>
                  <a:close/>
                  <a:moveTo>
                    <a:pt x="1587701" y="70133"/>
                  </a:moveTo>
                  <a:lnTo>
                    <a:pt x="1585944" y="70341"/>
                  </a:lnTo>
                  <a:lnTo>
                    <a:pt x="1585059" y="70643"/>
                  </a:lnTo>
                  <a:lnTo>
                    <a:pt x="1581027" y="71260"/>
                  </a:lnTo>
                  <a:lnTo>
                    <a:pt x="1576516" y="72175"/>
                  </a:lnTo>
                  <a:lnTo>
                    <a:pt x="1576464" y="72180"/>
                  </a:lnTo>
                  <a:lnTo>
                    <a:pt x="1572868" y="72957"/>
                  </a:lnTo>
                  <a:lnTo>
                    <a:pt x="1570748" y="73665"/>
                  </a:lnTo>
                  <a:lnTo>
                    <a:pt x="1567442" y="75322"/>
                  </a:lnTo>
                  <a:lnTo>
                    <a:pt x="1565857" y="75702"/>
                  </a:lnTo>
                  <a:lnTo>
                    <a:pt x="1563146" y="77110"/>
                  </a:lnTo>
                  <a:lnTo>
                    <a:pt x="1561704" y="77593"/>
                  </a:lnTo>
                  <a:lnTo>
                    <a:pt x="1558911" y="79272"/>
                  </a:lnTo>
                  <a:lnTo>
                    <a:pt x="1558803" y="79320"/>
                  </a:lnTo>
                  <a:lnTo>
                    <a:pt x="1558769" y="79350"/>
                  </a:lnTo>
                  <a:lnTo>
                    <a:pt x="1553770" y="82359"/>
                  </a:lnTo>
                  <a:lnTo>
                    <a:pt x="1551331" y="83421"/>
                  </a:lnTo>
                  <a:lnTo>
                    <a:pt x="1549557" y="84492"/>
                  </a:lnTo>
                  <a:lnTo>
                    <a:pt x="1549060" y="84703"/>
                  </a:lnTo>
                  <a:lnTo>
                    <a:pt x="1546267" y="87492"/>
                  </a:lnTo>
                  <a:lnTo>
                    <a:pt x="1545550" y="87975"/>
                  </a:lnTo>
                  <a:lnTo>
                    <a:pt x="1545075" y="88623"/>
                  </a:lnTo>
                  <a:lnTo>
                    <a:pt x="1541233" y="92081"/>
                  </a:lnTo>
                  <a:lnTo>
                    <a:pt x="1540556" y="92702"/>
                  </a:lnTo>
                  <a:lnTo>
                    <a:pt x="1540219" y="93324"/>
                  </a:lnTo>
                  <a:lnTo>
                    <a:pt x="1540197" y="93354"/>
                  </a:lnTo>
                  <a:lnTo>
                    <a:pt x="1537715" y="97978"/>
                  </a:lnTo>
                  <a:lnTo>
                    <a:pt x="1536234" y="100944"/>
                  </a:lnTo>
                  <a:lnTo>
                    <a:pt x="1535414" y="103421"/>
                  </a:lnTo>
                  <a:lnTo>
                    <a:pt x="1534132" y="108882"/>
                  </a:lnTo>
                  <a:lnTo>
                    <a:pt x="1533156" y="111162"/>
                  </a:lnTo>
                  <a:lnTo>
                    <a:pt x="1532789" y="113074"/>
                  </a:lnTo>
                  <a:lnTo>
                    <a:pt x="1531041" y="117477"/>
                  </a:lnTo>
                  <a:lnTo>
                    <a:pt x="1530121" y="121095"/>
                  </a:lnTo>
                  <a:lnTo>
                    <a:pt x="1529163" y="126509"/>
                  </a:lnTo>
                  <a:lnTo>
                    <a:pt x="1528580" y="131456"/>
                  </a:lnTo>
                  <a:lnTo>
                    <a:pt x="1528641" y="137698"/>
                  </a:lnTo>
                  <a:lnTo>
                    <a:pt x="1528645" y="138031"/>
                  </a:lnTo>
                  <a:lnTo>
                    <a:pt x="1528421" y="141722"/>
                  </a:lnTo>
                  <a:lnTo>
                    <a:pt x="1527631" y="148305"/>
                  </a:lnTo>
                  <a:lnTo>
                    <a:pt x="1527730" y="154802"/>
                  </a:lnTo>
                  <a:lnTo>
                    <a:pt x="1527734" y="155311"/>
                  </a:lnTo>
                  <a:lnTo>
                    <a:pt x="1527721" y="156209"/>
                  </a:lnTo>
                  <a:lnTo>
                    <a:pt x="1527488" y="164412"/>
                  </a:lnTo>
                  <a:lnTo>
                    <a:pt x="1527488" y="171491"/>
                  </a:lnTo>
                  <a:lnTo>
                    <a:pt x="1527846" y="179357"/>
                  </a:lnTo>
                  <a:lnTo>
                    <a:pt x="1527881" y="180846"/>
                  </a:lnTo>
                  <a:lnTo>
                    <a:pt x="1527881" y="187360"/>
                  </a:lnTo>
                  <a:lnTo>
                    <a:pt x="1528753" y="193741"/>
                  </a:lnTo>
                  <a:lnTo>
                    <a:pt x="1528848" y="195088"/>
                  </a:lnTo>
                  <a:lnTo>
                    <a:pt x="1528939" y="195420"/>
                  </a:lnTo>
                  <a:lnTo>
                    <a:pt x="1529664" y="203722"/>
                  </a:lnTo>
                  <a:lnTo>
                    <a:pt x="1530709" y="211363"/>
                  </a:lnTo>
                  <a:lnTo>
                    <a:pt x="1531879" y="218645"/>
                  </a:lnTo>
                  <a:lnTo>
                    <a:pt x="1533575" y="224283"/>
                  </a:lnTo>
                  <a:lnTo>
                    <a:pt x="1533864" y="226235"/>
                  </a:lnTo>
                  <a:lnTo>
                    <a:pt x="1534400" y="227633"/>
                  </a:lnTo>
                  <a:lnTo>
                    <a:pt x="1535539" y="233612"/>
                  </a:lnTo>
                  <a:lnTo>
                    <a:pt x="1537447" y="239047"/>
                  </a:lnTo>
                  <a:lnTo>
                    <a:pt x="1537547" y="239609"/>
                  </a:lnTo>
                  <a:lnTo>
                    <a:pt x="1537801" y="240114"/>
                  </a:lnTo>
                  <a:lnTo>
                    <a:pt x="1540487" y="248532"/>
                  </a:lnTo>
                  <a:lnTo>
                    <a:pt x="1540702" y="249892"/>
                  </a:lnTo>
                  <a:lnTo>
                    <a:pt x="1541173" y="250988"/>
                  </a:lnTo>
                  <a:lnTo>
                    <a:pt x="1542546" y="256743"/>
                  </a:lnTo>
                  <a:lnTo>
                    <a:pt x="1543931" y="260028"/>
                  </a:lnTo>
                  <a:lnTo>
                    <a:pt x="1547165" y="265601"/>
                  </a:lnTo>
                  <a:lnTo>
                    <a:pt x="1547886" y="267311"/>
                  </a:lnTo>
                  <a:lnTo>
                    <a:pt x="1548697" y="268580"/>
                  </a:lnTo>
                  <a:lnTo>
                    <a:pt x="1551603" y="275025"/>
                  </a:lnTo>
                  <a:lnTo>
                    <a:pt x="1555022" y="280922"/>
                  </a:lnTo>
                  <a:lnTo>
                    <a:pt x="1555095" y="281099"/>
                  </a:lnTo>
                  <a:lnTo>
                    <a:pt x="1555186" y="281220"/>
                  </a:lnTo>
                  <a:lnTo>
                    <a:pt x="1559822" y="289319"/>
                  </a:lnTo>
                  <a:lnTo>
                    <a:pt x="1559965" y="289664"/>
                  </a:lnTo>
                  <a:lnTo>
                    <a:pt x="1560150" y="289914"/>
                  </a:lnTo>
                  <a:lnTo>
                    <a:pt x="1563859" y="296644"/>
                  </a:lnTo>
                  <a:lnTo>
                    <a:pt x="1568137" y="303059"/>
                  </a:lnTo>
                  <a:lnTo>
                    <a:pt x="1573425" y="310109"/>
                  </a:lnTo>
                  <a:lnTo>
                    <a:pt x="1574215" y="311590"/>
                  </a:lnTo>
                  <a:lnTo>
                    <a:pt x="1575614" y="313429"/>
                  </a:lnTo>
                  <a:lnTo>
                    <a:pt x="1580121" y="321307"/>
                  </a:lnTo>
                  <a:lnTo>
                    <a:pt x="1583686" y="327062"/>
                  </a:lnTo>
                  <a:lnTo>
                    <a:pt x="1585448" y="329155"/>
                  </a:lnTo>
                  <a:lnTo>
                    <a:pt x="1586842" y="327118"/>
                  </a:lnTo>
                  <a:lnTo>
                    <a:pt x="1587425" y="326600"/>
                  </a:lnTo>
                  <a:lnTo>
                    <a:pt x="1588008" y="325546"/>
                  </a:lnTo>
                  <a:lnTo>
                    <a:pt x="1596374" y="314892"/>
                  </a:lnTo>
                  <a:lnTo>
                    <a:pt x="1602327" y="306837"/>
                  </a:lnTo>
                  <a:lnTo>
                    <a:pt x="1607667" y="297154"/>
                  </a:lnTo>
                  <a:lnTo>
                    <a:pt x="1608379" y="296195"/>
                  </a:lnTo>
                  <a:lnTo>
                    <a:pt x="1608824" y="295254"/>
                  </a:lnTo>
                  <a:lnTo>
                    <a:pt x="1615576" y="284920"/>
                  </a:lnTo>
                  <a:lnTo>
                    <a:pt x="1615576" y="284920"/>
                  </a:lnTo>
                  <a:lnTo>
                    <a:pt x="1621071" y="276329"/>
                  </a:lnTo>
                  <a:lnTo>
                    <a:pt x="1626912" y="265726"/>
                  </a:lnTo>
                  <a:lnTo>
                    <a:pt x="1626912" y="265726"/>
                  </a:lnTo>
                  <a:lnTo>
                    <a:pt x="1631264" y="257597"/>
                  </a:lnTo>
                  <a:lnTo>
                    <a:pt x="1633919" y="249693"/>
                  </a:lnTo>
                  <a:lnTo>
                    <a:pt x="1635166" y="247332"/>
                  </a:lnTo>
                  <a:lnTo>
                    <a:pt x="1635490" y="245946"/>
                  </a:lnTo>
                  <a:lnTo>
                    <a:pt x="1639746" y="237308"/>
                  </a:lnTo>
                  <a:lnTo>
                    <a:pt x="1641680" y="230850"/>
                  </a:lnTo>
                  <a:lnTo>
                    <a:pt x="1643597" y="221883"/>
                  </a:lnTo>
                  <a:lnTo>
                    <a:pt x="1645056" y="212926"/>
                  </a:lnTo>
                  <a:lnTo>
                    <a:pt x="1646123" y="204827"/>
                  </a:lnTo>
                  <a:lnTo>
                    <a:pt x="1646701" y="197928"/>
                  </a:lnTo>
                  <a:lnTo>
                    <a:pt x="1646097" y="189523"/>
                  </a:lnTo>
                  <a:lnTo>
                    <a:pt x="1646097" y="189497"/>
                  </a:lnTo>
                  <a:lnTo>
                    <a:pt x="1645419" y="181023"/>
                  </a:lnTo>
                  <a:lnTo>
                    <a:pt x="1644098" y="172476"/>
                  </a:lnTo>
                  <a:lnTo>
                    <a:pt x="1642302" y="163151"/>
                  </a:lnTo>
                  <a:lnTo>
                    <a:pt x="1642293" y="163091"/>
                  </a:lnTo>
                  <a:lnTo>
                    <a:pt x="1640657" y="154918"/>
                  </a:lnTo>
                  <a:lnTo>
                    <a:pt x="1638080" y="146569"/>
                  </a:lnTo>
                  <a:lnTo>
                    <a:pt x="1635166" y="138087"/>
                  </a:lnTo>
                  <a:lnTo>
                    <a:pt x="1635084" y="137629"/>
                  </a:lnTo>
                  <a:lnTo>
                    <a:pt x="1634886" y="137236"/>
                  </a:lnTo>
                  <a:lnTo>
                    <a:pt x="1631807" y="127644"/>
                  </a:lnTo>
                  <a:lnTo>
                    <a:pt x="1631803" y="127592"/>
                  </a:lnTo>
                  <a:lnTo>
                    <a:pt x="1629118" y="119563"/>
                  </a:lnTo>
                  <a:lnTo>
                    <a:pt x="1626463" y="113385"/>
                  </a:lnTo>
                  <a:lnTo>
                    <a:pt x="1622699" y="105865"/>
                  </a:lnTo>
                  <a:lnTo>
                    <a:pt x="1622388" y="104561"/>
                  </a:lnTo>
                  <a:lnTo>
                    <a:pt x="1621214" y="102459"/>
                  </a:lnTo>
                  <a:lnTo>
                    <a:pt x="1619720" y="98427"/>
                  </a:lnTo>
                  <a:lnTo>
                    <a:pt x="1616979" y="94706"/>
                  </a:lnTo>
                  <a:lnTo>
                    <a:pt x="1616366" y="93536"/>
                  </a:lnTo>
                  <a:lnTo>
                    <a:pt x="1615809" y="93018"/>
                  </a:lnTo>
                  <a:lnTo>
                    <a:pt x="1611971" y="87090"/>
                  </a:lnTo>
                  <a:lnTo>
                    <a:pt x="1608293" y="82078"/>
                  </a:lnTo>
                  <a:lnTo>
                    <a:pt x="1608263" y="82018"/>
                  </a:lnTo>
                  <a:lnTo>
                    <a:pt x="1608233" y="81992"/>
                  </a:lnTo>
                  <a:lnTo>
                    <a:pt x="1606424" y="79527"/>
                  </a:lnTo>
                  <a:lnTo>
                    <a:pt x="1603790" y="77420"/>
                  </a:lnTo>
                  <a:lnTo>
                    <a:pt x="1603065" y="76518"/>
                  </a:lnTo>
                  <a:lnTo>
                    <a:pt x="1601869" y="75745"/>
                  </a:lnTo>
                  <a:lnTo>
                    <a:pt x="1599456" y="73466"/>
                  </a:lnTo>
                  <a:lnTo>
                    <a:pt x="1598243" y="72637"/>
                  </a:lnTo>
                  <a:lnTo>
                    <a:pt x="1596771" y="71847"/>
                  </a:lnTo>
                  <a:lnTo>
                    <a:pt x="1595804" y="71506"/>
                  </a:lnTo>
                  <a:lnTo>
                    <a:pt x="1592402" y="70660"/>
                  </a:lnTo>
                  <a:lnTo>
                    <a:pt x="1590917" y="70004"/>
                  </a:lnTo>
                  <a:lnTo>
                    <a:pt x="1590913" y="70004"/>
                  </a:lnTo>
                  <a:lnTo>
                    <a:pt x="1590369" y="70000"/>
                  </a:lnTo>
                  <a:lnTo>
                    <a:pt x="1588422" y="69965"/>
                  </a:lnTo>
                  <a:close/>
                  <a:moveTo>
                    <a:pt x="1912488" y="61050"/>
                  </a:moveTo>
                  <a:lnTo>
                    <a:pt x="1911763" y="61197"/>
                  </a:lnTo>
                  <a:lnTo>
                    <a:pt x="1908624" y="61927"/>
                  </a:lnTo>
                  <a:lnTo>
                    <a:pt x="1906940" y="62492"/>
                  </a:lnTo>
                  <a:lnTo>
                    <a:pt x="1904385" y="63468"/>
                  </a:lnTo>
                  <a:lnTo>
                    <a:pt x="1902943" y="64206"/>
                  </a:lnTo>
                  <a:lnTo>
                    <a:pt x="1900456" y="65847"/>
                  </a:lnTo>
                  <a:lnTo>
                    <a:pt x="1899615" y="66248"/>
                  </a:lnTo>
                  <a:lnTo>
                    <a:pt x="1899282" y="66585"/>
                  </a:lnTo>
                  <a:lnTo>
                    <a:pt x="1897262" y="67798"/>
                  </a:lnTo>
                  <a:lnTo>
                    <a:pt x="1895915" y="68998"/>
                  </a:lnTo>
                  <a:lnTo>
                    <a:pt x="1891758" y="72775"/>
                  </a:lnTo>
                  <a:lnTo>
                    <a:pt x="1890842" y="73350"/>
                  </a:lnTo>
                  <a:lnTo>
                    <a:pt x="1890312" y="74014"/>
                  </a:lnTo>
                  <a:lnTo>
                    <a:pt x="1889776" y="74437"/>
                  </a:lnTo>
                  <a:lnTo>
                    <a:pt x="1888645" y="76073"/>
                  </a:lnTo>
                  <a:lnTo>
                    <a:pt x="1887527" y="77066"/>
                  </a:lnTo>
                  <a:lnTo>
                    <a:pt x="1886366" y="78940"/>
                  </a:lnTo>
                  <a:lnTo>
                    <a:pt x="1884971" y="80494"/>
                  </a:lnTo>
                  <a:lnTo>
                    <a:pt x="1883361" y="83309"/>
                  </a:lnTo>
                  <a:lnTo>
                    <a:pt x="1880296" y="88865"/>
                  </a:lnTo>
                  <a:lnTo>
                    <a:pt x="1879770" y="89404"/>
                  </a:lnTo>
                  <a:lnTo>
                    <a:pt x="1879100" y="90812"/>
                  </a:lnTo>
                  <a:lnTo>
                    <a:pt x="1876782" y="94287"/>
                  </a:lnTo>
                  <a:lnTo>
                    <a:pt x="1874028" y="99502"/>
                  </a:lnTo>
                  <a:lnTo>
                    <a:pt x="1871662" y="104242"/>
                  </a:lnTo>
                  <a:lnTo>
                    <a:pt x="1870130" y="107574"/>
                  </a:lnTo>
                  <a:lnTo>
                    <a:pt x="1868174" y="113126"/>
                  </a:lnTo>
                  <a:lnTo>
                    <a:pt x="1866771" y="115703"/>
                  </a:lnTo>
                  <a:lnTo>
                    <a:pt x="1866447" y="116994"/>
                  </a:lnTo>
                  <a:lnTo>
                    <a:pt x="1864060" y="121475"/>
                  </a:lnTo>
                  <a:lnTo>
                    <a:pt x="1862968" y="124221"/>
                  </a:lnTo>
                  <a:lnTo>
                    <a:pt x="1861811" y="128576"/>
                  </a:lnTo>
                  <a:lnTo>
                    <a:pt x="1861314" y="129660"/>
                  </a:lnTo>
                  <a:lnTo>
                    <a:pt x="1861133" y="130700"/>
                  </a:lnTo>
                  <a:lnTo>
                    <a:pt x="1859648" y="134871"/>
                  </a:lnTo>
                  <a:lnTo>
                    <a:pt x="1858591" y="139131"/>
                  </a:lnTo>
                  <a:lnTo>
                    <a:pt x="1857144" y="146380"/>
                  </a:lnTo>
                  <a:lnTo>
                    <a:pt x="1857131" y="146405"/>
                  </a:lnTo>
                  <a:lnTo>
                    <a:pt x="1856069" y="151750"/>
                  </a:lnTo>
                  <a:lnTo>
                    <a:pt x="1855241" y="156745"/>
                  </a:lnTo>
                  <a:lnTo>
                    <a:pt x="1854938" y="161567"/>
                  </a:lnTo>
                  <a:lnTo>
                    <a:pt x="1854852" y="161908"/>
                  </a:lnTo>
                  <a:lnTo>
                    <a:pt x="1854740" y="163544"/>
                  </a:lnTo>
                  <a:lnTo>
                    <a:pt x="1854217" y="167507"/>
                  </a:lnTo>
                  <a:lnTo>
                    <a:pt x="1854217" y="184308"/>
                  </a:lnTo>
                  <a:lnTo>
                    <a:pt x="1854809" y="189618"/>
                  </a:lnTo>
                  <a:lnTo>
                    <a:pt x="1854977" y="192623"/>
                  </a:lnTo>
                  <a:lnTo>
                    <a:pt x="1854999" y="192722"/>
                  </a:lnTo>
                  <a:lnTo>
                    <a:pt x="1855059" y="198766"/>
                  </a:lnTo>
                  <a:lnTo>
                    <a:pt x="1855331" y="203873"/>
                  </a:lnTo>
                  <a:lnTo>
                    <a:pt x="1856061" y="208147"/>
                  </a:lnTo>
                  <a:lnTo>
                    <a:pt x="1857559" y="213521"/>
                  </a:lnTo>
                  <a:lnTo>
                    <a:pt x="1857874" y="215766"/>
                  </a:lnTo>
                  <a:lnTo>
                    <a:pt x="1858344" y="217130"/>
                  </a:lnTo>
                  <a:lnTo>
                    <a:pt x="1859104" y="222004"/>
                  </a:lnTo>
                  <a:lnTo>
                    <a:pt x="1860913" y="226515"/>
                  </a:lnTo>
                  <a:lnTo>
                    <a:pt x="1861310" y="228540"/>
                  </a:lnTo>
                  <a:lnTo>
                    <a:pt x="1862307" y="230884"/>
                  </a:lnTo>
                  <a:lnTo>
                    <a:pt x="1863153" y="234424"/>
                  </a:lnTo>
                  <a:lnTo>
                    <a:pt x="1865031" y="238085"/>
                  </a:lnTo>
                  <a:lnTo>
                    <a:pt x="1865424" y="239686"/>
                  </a:lnTo>
                  <a:lnTo>
                    <a:pt x="1866940" y="242648"/>
                  </a:lnTo>
                  <a:lnTo>
                    <a:pt x="1868636" y="247850"/>
                  </a:lnTo>
                  <a:lnTo>
                    <a:pt x="1871058" y="252581"/>
                  </a:lnTo>
                  <a:lnTo>
                    <a:pt x="1871170" y="253047"/>
                  </a:lnTo>
                  <a:lnTo>
                    <a:pt x="1871606" y="253717"/>
                  </a:lnTo>
                  <a:lnTo>
                    <a:pt x="1873113" y="256928"/>
                  </a:lnTo>
                  <a:lnTo>
                    <a:pt x="1875608" y="260334"/>
                  </a:lnTo>
                  <a:lnTo>
                    <a:pt x="1876804" y="262627"/>
                  </a:lnTo>
                  <a:lnTo>
                    <a:pt x="1878638" y="265411"/>
                  </a:lnTo>
                  <a:lnTo>
                    <a:pt x="1880547" y="269460"/>
                  </a:lnTo>
                  <a:lnTo>
                    <a:pt x="1882778" y="272504"/>
                  </a:lnTo>
                  <a:lnTo>
                    <a:pt x="1887031" y="277814"/>
                  </a:lnTo>
                  <a:lnTo>
                    <a:pt x="1887713" y="279031"/>
                  </a:lnTo>
                  <a:lnTo>
                    <a:pt x="1888378" y="279627"/>
                  </a:lnTo>
                  <a:lnTo>
                    <a:pt x="1891676" y="284419"/>
                  </a:lnTo>
                  <a:lnTo>
                    <a:pt x="1896079" y="289409"/>
                  </a:lnTo>
                  <a:lnTo>
                    <a:pt x="1900983" y="294667"/>
                  </a:lnTo>
                  <a:lnTo>
                    <a:pt x="1906332" y="300072"/>
                  </a:lnTo>
                  <a:lnTo>
                    <a:pt x="1906625" y="300504"/>
                  </a:lnTo>
                  <a:lnTo>
                    <a:pt x="1907023" y="300789"/>
                  </a:lnTo>
                  <a:lnTo>
                    <a:pt x="1911262" y="305365"/>
                  </a:lnTo>
                  <a:lnTo>
                    <a:pt x="1916593" y="310053"/>
                  </a:lnTo>
                  <a:lnTo>
                    <a:pt x="1916593" y="310053"/>
                  </a:lnTo>
                  <a:lnTo>
                    <a:pt x="1922646" y="315380"/>
                  </a:lnTo>
                  <a:lnTo>
                    <a:pt x="1928970" y="320591"/>
                  </a:lnTo>
                  <a:lnTo>
                    <a:pt x="1929173" y="320845"/>
                  </a:lnTo>
                  <a:lnTo>
                    <a:pt x="1929518" y="321053"/>
                  </a:lnTo>
                  <a:lnTo>
                    <a:pt x="1934582" y="325439"/>
                  </a:lnTo>
                  <a:lnTo>
                    <a:pt x="1938731" y="328551"/>
                  </a:lnTo>
                  <a:lnTo>
                    <a:pt x="1941999" y="322861"/>
                  </a:lnTo>
                  <a:lnTo>
                    <a:pt x="1945439" y="313942"/>
                  </a:lnTo>
                  <a:lnTo>
                    <a:pt x="1945763" y="313381"/>
                  </a:lnTo>
                  <a:lnTo>
                    <a:pt x="1945845" y="312975"/>
                  </a:lnTo>
                  <a:lnTo>
                    <a:pt x="1949829" y="303750"/>
                  </a:lnTo>
                  <a:lnTo>
                    <a:pt x="1952208" y="297396"/>
                  </a:lnTo>
                  <a:lnTo>
                    <a:pt x="1954099" y="288550"/>
                  </a:lnTo>
                  <a:lnTo>
                    <a:pt x="1954544" y="287458"/>
                  </a:lnTo>
                  <a:lnTo>
                    <a:pt x="1954742" y="286124"/>
                  </a:lnTo>
                  <a:lnTo>
                    <a:pt x="1956771" y="279441"/>
                  </a:lnTo>
                  <a:lnTo>
                    <a:pt x="1957833" y="271977"/>
                  </a:lnTo>
                  <a:lnTo>
                    <a:pt x="1958541" y="262402"/>
                  </a:lnTo>
                  <a:lnTo>
                    <a:pt x="1958628" y="262087"/>
                  </a:lnTo>
                  <a:lnTo>
                    <a:pt x="1958714" y="260749"/>
                  </a:lnTo>
                  <a:lnTo>
                    <a:pt x="1959728" y="252888"/>
                  </a:lnTo>
                  <a:lnTo>
                    <a:pt x="1959784" y="243490"/>
                  </a:lnTo>
                  <a:lnTo>
                    <a:pt x="1959784" y="243490"/>
                  </a:lnTo>
                  <a:lnTo>
                    <a:pt x="1959849" y="232801"/>
                  </a:lnTo>
                  <a:lnTo>
                    <a:pt x="1959495" y="223252"/>
                  </a:lnTo>
                  <a:lnTo>
                    <a:pt x="1958804" y="211950"/>
                  </a:lnTo>
                  <a:lnTo>
                    <a:pt x="1958804" y="211924"/>
                  </a:lnTo>
                  <a:lnTo>
                    <a:pt x="1958092" y="201278"/>
                  </a:lnTo>
                  <a:lnTo>
                    <a:pt x="1956754" y="191151"/>
                  </a:lnTo>
                  <a:lnTo>
                    <a:pt x="1954958" y="179650"/>
                  </a:lnTo>
                  <a:lnTo>
                    <a:pt x="1954954" y="179590"/>
                  </a:lnTo>
                  <a:lnTo>
                    <a:pt x="1953089" y="168016"/>
                  </a:lnTo>
                  <a:lnTo>
                    <a:pt x="1952946" y="166268"/>
                  </a:lnTo>
                  <a:lnTo>
                    <a:pt x="1952800" y="165763"/>
                  </a:lnTo>
                  <a:lnTo>
                    <a:pt x="1951893" y="156140"/>
                  </a:lnTo>
                  <a:lnTo>
                    <a:pt x="1949752" y="147079"/>
                  </a:lnTo>
                  <a:lnTo>
                    <a:pt x="1949501" y="144955"/>
                  </a:lnTo>
                  <a:lnTo>
                    <a:pt x="1949165" y="143932"/>
                  </a:lnTo>
                  <a:lnTo>
                    <a:pt x="1947680" y="133200"/>
                  </a:lnTo>
                  <a:lnTo>
                    <a:pt x="1946225" y="125352"/>
                  </a:lnTo>
                  <a:lnTo>
                    <a:pt x="1943380" y="116532"/>
                  </a:lnTo>
                  <a:lnTo>
                    <a:pt x="1943099" y="114766"/>
                  </a:lnTo>
                  <a:lnTo>
                    <a:pt x="1942521" y="113342"/>
                  </a:lnTo>
                  <a:lnTo>
                    <a:pt x="1940816" y="105515"/>
                  </a:lnTo>
                  <a:lnTo>
                    <a:pt x="1938519" y="97991"/>
                  </a:lnTo>
                  <a:lnTo>
                    <a:pt x="1938515" y="97978"/>
                  </a:lnTo>
                  <a:lnTo>
                    <a:pt x="1936028" y="90535"/>
                  </a:lnTo>
                  <a:lnTo>
                    <a:pt x="1935726" y="88718"/>
                  </a:lnTo>
                  <a:lnTo>
                    <a:pt x="1935087" y="87164"/>
                  </a:lnTo>
                  <a:lnTo>
                    <a:pt x="1934362" y="83909"/>
                  </a:lnTo>
                  <a:lnTo>
                    <a:pt x="1933831" y="82851"/>
                  </a:lnTo>
                  <a:lnTo>
                    <a:pt x="1931090" y="78737"/>
                  </a:lnTo>
                  <a:lnTo>
                    <a:pt x="1930610" y="77744"/>
                  </a:lnTo>
                  <a:lnTo>
                    <a:pt x="1930209" y="77351"/>
                  </a:lnTo>
                  <a:lnTo>
                    <a:pt x="1927204" y="72348"/>
                  </a:lnTo>
                  <a:lnTo>
                    <a:pt x="1926863" y="71575"/>
                  </a:lnTo>
                  <a:lnTo>
                    <a:pt x="1926397" y="70932"/>
                  </a:lnTo>
                  <a:lnTo>
                    <a:pt x="1926125" y="70427"/>
                  </a:lnTo>
                  <a:lnTo>
                    <a:pt x="1925659" y="69991"/>
                  </a:lnTo>
                  <a:lnTo>
                    <a:pt x="1925236" y="69399"/>
                  </a:lnTo>
                  <a:lnTo>
                    <a:pt x="1924614" y="68972"/>
                  </a:lnTo>
                  <a:lnTo>
                    <a:pt x="1922054" y="66356"/>
                  </a:lnTo>
                  <a:lnTo>
                    <a:pt x="1919650" y="64564"/>
                  </a:lnTo>
                  <a:lnTo>
                    <a:pt x="1919382" y="64241"/>
                  </a:lnTo>
                  <a:lnTo>
                    <a:pt x="1918868" y="63951"/>
                  </a:lnTo>
                  <a:lnTo>
                    <a:pt x="1917478" y="62838"/>
                  </a:lnTo>
                  <a:lnTo>
                    <a:pt x="1916174" y="62117"/>
                  </a:lnTo>
                  <a:lnTo>
                    <a:pt x="1913792" y="61111"/>
                  </a:lnTo>
                  <a:lnTo>
                    <a:pt x="1912833" y="6105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611906" y="-74425"/>
              <a:ext cx="1949123" cy="365394"/>
            </a:xfrm>
            <a:custGeom>
              <a:rect b="b" l="l" r="r" t="t"/>
              <a:pathLst>
                <a:path extrusionOk="0" h="568707" w="2124385">
                  <a:moveTo>
                    <a:pt x="1922041" y="0"/>
                  </a:moveTo>
                  <a:lnTo>
                    <a:pt x="1932614" y="1874"/>
                  </a:lnTo>
                  <a:lnTo>
                    <a:pt x="1935545" y="2936"/>
                  </a:lnTo>
                  <a:lnTo>
                    <a:pt x="1939288" y="4080"/>
                  </a:lnTo>
                  <a:lnTo>
                    <a:pt x="1942754" y="5806"/>
                  </a:lnTo>
                  <a:lnTo>
                    <a:pt x="1944412" y="6216"/>
                  </a:lnTo>
                  <a:lnTo>
                    <a:pt x="1949717" y="8988"/>
                  </a:lnTo>
                  <a:lnTo>
                    <a:pt x="1952109" y="10702"/>
                  </a:lnTo>
                  <a:lnTo>
                    <a:pt x="1953883" y="11647"/>
                  </a:lnTo>
                  <a:lnTo>
                    <a:pt x="1957117" y="14082"/>
                  </a:lnTo>
                  <a:lnTo>
                    <a:pt x="1961157" y="16940"/>
                  </a:lnTo>
                  <a:lnTo>
                    <a:pt x="1962513" y="18494"/>
                  </a:lnTo>
                  <a:lnTo>
                    <a:pt x="1964883" y="20065"/>
                  </a:lnTo>
                  <a:lnTo>
                    <a:pt x="1968708" y="23804"/>
                  </a:lnTo>
                  <a:lnTo>
                    <a:pt x="1972537" y="27205"/>
                  </a:lnTo>
                  <a:lnTo>
                    <a:pt x="1973072" y="27931"/>
                  </a:lnTo>
                  <a:lnTo>
                    <a:pt x="1974350" y="28954"/>
                  </a:lnTo>
                  <a:lnTo>
                    <a:pt x="1979353" y="35831"/>
                  </a:lnTo>
                  <a:lnTo>
                    <a:pt x="1981615" y="40027"/>
                  </a:lnTo>
                  <a:lnTo>
                    <a:pt x="1984063" y="43899"/>
                  </a:lnTo>
                  <a:lnTo>
                    <a:pt x="1987625" y="49239"/>
                  </a:lnTo>
                  <a:lnTo>
                    <a:pt x="1988484" y="51026"/>
                  </a:lnTo>
                  <a:lnTo>
                    <a:pt x="1989675" y="52758"/>
                  </a:lnTo>
                  <a:lnTo>
                    <a:pt x="1992732" y="58862"/>
                  </a:lnTo>
                  <a:lnTo>
                    <a:pt x="1993284" y="61176"/>
                  </a:lnTo>
                  <a:lnTo>
                    <a:pt x="1995408" y="66343"/>
                  </a:lnTo>
                  <a:lnTo>
                    <a:pt x="1996634" y="71847"/>
                  </a:lnTo>
                  <a:lnTo>
                    <a:pt x="1998788" y="78288"/>
                  </a:lnTo>
                  <a:lnTo>
                    <a:pt x="1998883" y="78845"/>
                  </a:lnTo>
                  <a:lnTo>
                    <a:pt x="1999108" y="79307"/>
                  </a:lnTo>
                  <a:lnTo>
                    <a:pt x="2001797" y="88118"/>
                  </a:lnTo>
                  <a:lnTo>
                    <a:pt x="2002035" y="89668"/>
                  </a:lnTo>
                  <a:lnTo>
                    <a:pt x="2002509" y="90838"/>
                  </a:lnTo>
                  <a:lnTo>
                    <a:pt x="2004163" y="98409"/>
                  </a:lnTo>
                  <a:lnTo>
                    <a:pt x="2007146" y="107678"/>
                  </a:lnTo>
                  <a:lnTo>
                    <a:pt x="2007521" y="110013"/>
                  </a:lnTo>
                  <a:lnTo>
                    <a:pt x="2008203" y="111831"/>
                  </a:lnTo>
                  <a:lnTo>
                    <a:pt x="2010133" y="122239"/>
                  </a:lnTo>
                  <a:lnTo>
                    <a:pt x="2010245" y="123413"/>
                  </a:lnTo>
                  <a:lnTo>
                    <a:pt x="2010396" y="123880"/>
                  </a:lnTo>
                  <a:lnTo>
                    <a:pt x="2011748" y="133632"/>
                  </a:lnTo>
                  <a:lnTo>
                    <a:pt x="2014105" y="143142"/>
                  </a:lnTo>
                  <a:lnTo>
                    <a:pt x="2014498" y="146280"/>
                  </a:lnTo>
                  <a:lnTo>
                    <a:pt x="2014908" y="147649"/>
                  </a:lnTo>
                  <a:lnTo>
                    <a:pt x="2016047" y="158420"/>
                  </a:lnTo>
                  <a:lnTo>
                    <a:pt x="2017869" y="168944"/>
                  </a:lnTo>
                  <a:lnTo>
                    <a:pt x="2017891" y="169212"/>
                  </a:lnTo>
                  <a:lnTo>
                    <a:pt x="2017925" y="169307"/>
                  </a:lnTo>
                  <a:lnTo>
                    <a:pt x="2019928" y="181282"/>
                  </a:lnTo>
                  <a:lnTo>
                    <a:pt x="2019984" y="181938"/>
                  </a:lnTo>
                  <a:lnTo>
                    <a:pt x="2020067" y="182180"/>
                  </a:lnTo>
                  <a:lnTo>
                    <a:pt x="2021685" y="193387"/>
                  </a:lnTo>
                  <a:lnTo>
                    <a:pt x="2021841" y="195545"/>
                  </a:lnTo>
                  <a:lnTo>
                    <a:pt x="2021962" y="195994"/>
                  </a:lnTo>
                  <a:lnTo>
                    <a:pt x="2022743" y="207680"/>
                  </a:lnTo>
                  <a:lnTo>
                    <a:pt x="2022743" y="207711"/>
                  </a:lnTo>
                  <a:lnTo>
                    <a:pt x="2023581" y="219271"/>
                  </a:lnTo>
                  <a:lnTo>
                    <a:pt x="2023624" y="220394"/>
                  </a:lnTo>
                  <a:lnTo>
                    <a:pt x="2023650" y="220506"/>
                  </a:lnTo>
                  <a:lnTo>
                    <a:pt x="2024038" y="231052"/>
                  </a:lnTo>
                  <a:lnTo>
                    <a:pt x="2024060" y="232093"/>
                  </a:lnTo>
                  <a:lnTo>
                    <a:pt x="2024064" y="232110"/>
                  </a:lnTo>
                  <a:lnTo>
                    <a:pt x="2024129" y="243490"/>
                  </a:lnTo>
                  <a:lnTo>
                    <a:pt x="2024129" y="243503"/>
                  </a:lnTo>
                  <a:lnTo>
                    <a:pt x="2024129" y="243503"/>
                  </a:lnTo>
                  <a:lnTo>
                    <a:pt x="2024198" y="254882"/>
                  </a:lnTo>
                  <a:lnTo>
                    <a:pt x="2024198" y="255081"/>
                  </a:lnTo>
                  <a:lnTo>
                    <a:pt x="2024004" y="258625"/>
                  </a:lnTo>
                  <a:lnTo>
                    <a:pt x="2022976" y="267941"/>
                  </a:lnTo>
                  <a:lnTo>
                    <a:pt x="2022234" y="278008"/>
                  </a:lnTo>
                  <a:lnTo>
                    <a:pt x="2022121" y="278418"/>
                  </a:lnTo>
                  <a:lnTo>
                    <a:pt x="2022005" y="280080"/>
                  </a:lnTo>
                  <a:lnTo>
                    <a:pt x="2020412" y="291253"/>
                  </a:lnTo>
                  <a:lnTo>
                    <a:pt x="2019769" y="293161"/>
                  </a:lnTo>
                  <a:lnTo>
                    <a:pt x="2019354" y="295919"/>
                  </a:lnTo>
                  <a:lnTo>
                    <a:pt x="2016988" y="303716"/>
                  </a:lnTo>
                  <a:lnTo>
                    <a:pt x="2014895" y="313528"/>
                  </a:lnTo>
                  <a:lnTo>
                    <a:pt x="2013975" y="315781"/>
                  </a:lnTo>
                  <a:lnTo>
                    <a:pt x="2013591" y="317892"/>
                  </a:lnTo>
                  <a:lnTo>
                    <a:pt x="2009982" y="327541"/>
                  </a:lnTo>
                  <a:lnTo>
                    <a:pt x="2009438" y="328499"/>
                  </a:lnTo>
                  <a:lnTo>
                    <a:pt x="2009296" y="329173"/>
                  </a:lnTo>
                  <a:lnTo>
                    <a:pt x="2005126" y="338506"/>
                  </a:lnTo>
                  <a:lnTo>
                    <a:pt x="2000964" y="348944"/>
                  </a:lnTo>
                  <a:lnTo>
                    <a:pt x="1999893" y="350753"/>
                  </a:lnTo>
                  <a:lnTo>
                    <a:pt x="1998853" y="353179"/>
                  </a:lnTo>
                  <a:lnTo>
                    <a:pt x="1993655" y="361964"/>
                  </a:lnTo>
                  <a:lnTo>
                    <a:pt x="1990495" y="367961"/>
                  </a:lnTo>
                  <a:lnTo>
                    <a:pt x="1995559" y="372114"/>
                  </a:lnTo>
                  <a:lnTo>
                    <a:pt x="1995857" y="372493"/>
                  </a:lnTo>
                  <a:lnTo>
                    <a:pt x="1996362" y="372800"/>
                  </a:lnTo>
                  <a:lnTo>
                    <a:pt x="2002017" y="377790"/>
                  </a:lnTo>
                  <a:lnTo>
                    <a:pt x="2008899" y="382876"/>
                  </a:lnTo>
                  <a:lnTo>
                    <a:pt x="2009546" y="383640"/>
                  </a:lnTo>
                  <a:lnTo>
                    <a:pt x="2010729" y="384348"/>
                  </a:lnTo>
                  <a:lnTo>
                    <a:pt x="2014808" y="387888"/>
                  </a:lnTo>
                  <a:lnTo>
                    <a:pt x="2020382" y="391402"/>
                  </a:lnTo>
                  <a:lnTo>
                    <a:pt x="2021193" y="392265"/>
                  </a:lnTo>
                  <a:lnTo>
                    <a:pt x="2022968" y="393245"/>
                  </a:lnTo>
                  <a:lnTo>
                    <a:pt x="2028938" y="397959"/>
                  </a:lnTo>
                  <a:lnTo>
                    <a:pt x="2034524" y="401370"/>
                  </a:lnTo>
                  <a:lnTo>
                    <a:pt x="2035314" y="402190"/>
                  </a:lnTo>
                  <a:lnTo>
                    <a:pt x="2037114" y="403157"/>
                  </a:lnTo>
                  <a:lnTo>
                    <a:pt x="2042178" y="407029"/>
                  </a:lnTo>
                  <a:lnTo>
                    <a:pt x="2048032" y="410414"/>
                  </a:lnTo>
                  <a:lnTo>
                    <a:pt x="2049038" y="411195"/>
                  </a:lnTo>
                  <a:lnTo>
                    <a:pt x="2049957" y="411644"/>
                  </a:lnTo>
                  <a:lnTo>
                    <a:pt x="2054434" y="414722"/>
                  </a:lnTo>
                  <a:lnTo>
                    <a:pt x="2060499" y="417748"/>
                  </a:lnTo>
                  <a:lnTo>
                    <a:pt x="2061915" y="418728"/>
                  </a:lnTo>
                  <a:lnTo>
                    <a:pt x="2063361" y="419402"/>
                  </a:lnTo>
                  <a:lnTo>
                    <a:pt x="2068576" y="422773"/>
                  </a:lnTo>
                  <a:lnTo>
                    <a:pt x="2074249" y="425605"/>
                  </a:lnTo>
                  <a:lnTo>
                    <a:pt x="2074607" y="425851"/>
                  </a:lnTo>
                  <a:lnTo>
                    <a:pt x="2074810" y="425903"/>
                  </a:lnTo>
                  <a:lnTo>
                    <a:pt x="2079054" y="428161"/>
                  </a:lnTo>
                  <a:lnTo>
                    <a:pt x="2084562" y="430298"/>
                  </a:lnTo>
                  <a:lnTo>
                    <a:pt x="2086060" y="431170"/>
                  </a:lnTo>
                  <a:lnTo>
                    <a:pt x="2088257" y="432059"/>
                  </a:lnTo>
                  <a:lnTo>
                    <a:pt x="2093019" y="434705"/>
                  </a:lnTo>
                  <a:lnTo>
                    <a:pt x="2097193" y="436384"/>
                  </a:lnTo>
                  <a:lnTo>
                    <a:pt x="2103293" y="438211"/>
                  </a:lnTo>
                  <a:lnTo>
                    <a:pt x="2111742" y="442372"/>
                  </a:lnTo>
                  <a:lnTo>
                    <a:pt x="2118420" y="448873"/>
                  </a:lnTo>
                  <a:lnTo>
                    <a:pt x="2122810" y="457188"/>
                  </a:lnTo>
                  <a:lnTo>
                    <a:pt x="2124386" y="466797"/>
                  </a:lnTo>
                  <a:lnTo>
                    <a:pt x="2122038" y="478440"/>
                  </a:lnTo>
                  <a:lnTo>
                    <a:pt x="2115627" y="487946"/>
                  </a:lnTo>
                  <a:lnTo>
                    <a:pt x="2106121" y="494357"/>
                  </a:lnTo>
                  <a:lnTo>
                    <a:pt x="2094478" y="496710"/>
                  </a:lnTo>
                  <a:lnTo>
                    <a:pt x="2090800" y="496481"/>
                  </a:lnTo>
                  <a:lnTo>
                    <a:pt x="2083107" y="495531"/>
                  </a:lnTo>
                  <a:lnTo>
                    <a:pt x="2082131" y="495220"/>
                  </a:lnTo>
                  <a:lnTo>
                    <a:pt x="2080107" y="494987"/>
                  </a:lnTo>
                  <a:lnTo>
                    <a:pt x="2072293" y="493178"/>
                  </a:lnTo>
                  <a:lnTo>
                    <a:pt x="2070113" y="492255"/>
                  </a:lnTo>
                  <a:lnTo>
                    <a:pt x="2068218" y="491896"/>
                  </a:lnTo>
                  <a:lnTo>
                    <a:pt x="2061147" y="489142"/>
                  </a:lnTo>
                  <a:lnTo>
                    <a:pt x="2061108" y="489120"/>
                  </a:lnTo>
                  <a:lnTo>
                    <a:pt x="2054114" y="486409"/>
                  </a:lnTo>
                  <a:lnTo>
                    <a:pt x="2052021" y="485192"/>
                  </a:lnTo>
                  <a:lnTo>
                    <a:pt x="2050907" y="484911"/>
                  </a:lnTo>
                  <a:lnTo>
                    <a:pt x="2045221" y="481885"/>
                  </a:lnTo>
                  <a:lnTo>
                    <a:pt x="2038504" y="478535"/>
                  </a:lnTo>
                  <a:lnTo>
                    <a:pt x="2037088" y="477551"/>
                  </a:lnTo>
                  <a:lnTo>
                    <a:pt x="2035642" y="476882"/>
                  </a:lnTo>
                  <a:lnTo>
                    <a:pt x="2030427" y="473506"/>
                  </a:lnTo>
                  <a:lnTo>
                    <a:pt x="2023969" y="470286"/>
                  </a:lnTo>
                  <a:lnTo>
                    <a:pt x="2022100" y="468986"/>
                  </a:lnTo>
                  <a:lnTo>
                    <a:pt x="2020373" y="468140"/>
                  </a:lnTo>
                  <a:lnTo>
                    <a:pt x="2015080" y="464505"/>
                  </a:lnTo>
                  <a:lnTo>
                    <a:pt x="2008549" y="460728"/>
                  </a:lnTo>
                  <a:lnTo>
                    <a:pt x="2006706" y="459299"/>
                  </a:lnTo>
                  <a:lnTo>
                    <a:pt x="2005328" y="458561"/>
                  </a:lnTo>
                  <a:lnTo>
                    <a:pt x="1999962" y="454455"/>
                  </a:lnTo>
                  <a:lnTo>
                    <a:pt x="1994169" y="450920"/>
                  </a:lnTo>
                  <a:lnTo>
                    <a:pt x="1993258" y="449974"/>
                  </a:lnTo>
                  <a:lnTo>
                    <a:pt x="1991195" y="448830"/>
                  </a:lnTo>
                  <a:lnTo>
                    <a:pt x="1985034" y="443969"/>
                  </a:lnTo>
                  <a:lnTo>
                    <a:pt x="1978853" y="440071"/>
                  </a:lnTo>
                  <a:lnTo>
                    <a:pt x="1977665" y="438806"/>
                  </a:lnTo>
                  <a:lnTo>
                    <a:pt x="1975153" y="437304"/>
                  </a:lnTo>
                  <a:lnTo>
                    <a:pt x="1970020" y="432853"/>
                  </a:lnTo>
                  <a:lnTo>
                    <a:pt x="1962936" y="427466"/>
                  </a:lnTo>
                  <a:lnTo>
                    <a:pt x="1962323" y="426727"/>
                  </a:lnTo>
                  <a:lnTo>
                    <a:pt x="1961239" y="426067"/>
                  </a:lnTo>
                  <a:lnTo>
                    <a:pt x="1954798" y="420386"/>
                  </a:lnTo>
                  <a:lnTo>
                    <a:pt x="1954004" y="419717"/>
                  </a:lnTo>
                  <a:lnTo>
                    <a:pt x="1953711" y="420058"/>
                  </a:lnTo>
                  <a:lnTo>
                    <a:pt x="1952014" y="421348"/>
                  </a:lnTo>
                  <a:lnTo>
                    <a:pt x="1950715" y="423101"/>
                  </a:lnTo>
                  <a:lnTo>
                    <a:pt x="1943678" y="429356"/>
                  </a:lnTo>
                  <a:lnTo>
                    <a:pt x="1943674" y="429361"/>
                  </a:lnTo>
                  <a:lnTo>
                    <a:pt x="1936503" y="435780"/>
                  </a:lnTo>
                  <a:lnTo>
                    <a:pt x="1930882" y="441025"/>
                  </a:lnTo>
                  <a:lnTo>
                    <a:pt x="1929618" y="441832"/>
                  </a:lnTo>
                  <a:lnTo>
                    <a:pt x="1925322" y="445187"/>
                  </a:lnTo>
                  <a:lnTo>
                    <a:pt x="1916882" y="450177"/>
                  </a:lnTo>
                  <a:lnTo>
                    <a:pt x="1911206" y="453730"/>
                  </a:lnTo>
                  <a:lnTo>
                    <a:pt x="1910640" y="453985"/>
                  </a:lnTo>
                  <a:lnTo>
                    <a:pt x="1910148" y="454365"/>
                  </a:lnTo>
                  <a:lnTo>
                    <a:pt x="1902835" y="458604"/>
                  </a:lnTo>
                  <a:lnTo>
                    <a:pt x="1900633" y="459536"/>
                  </a:lnTo>
                  <a:lnTo>
                    <a:pt x="1899079" y="460482"/>
                  </a:lnTo>
                  <a:lnTo>
                    <a:pt x="1891823" y="463542"/>
                  </a:lnTo>
                  <a:lnTo>
                    <a:pt x="1890510" y="463814"/>
                  </a:lnTo>
                  <a:lnTo>
                    <a:pt x="1888909" y="464622"/>
                  </a:lnTo>
                  <a:lnTo>
                    <a:pt x="1880491" y="467307"/>
                  </a:lnTo>
                  <a:lnTo>
                    <a:pt x="1880348" y="467333"/>
                  </a:lnTo>
                  <a:lnTo>
                    <a:pt x="1880266" y="467372"/>
                  </a:lnTo>
                  <a:lnTo>
                    <a:pt x="1871848" y="470057"/>
                  </a:lnTo>
                  <a:lnTo>
                    <a:pt x="1871019" y="470191"/>
                  </a:lnTo>
                  <a:lnTo>
                    <a:pt x="1870346" y="470497"/>
                  </a:lnTo>
                  <a:lnTo>
                    <a:pt x="1863162" y="472466"/>
                  </a:lnTo>
                  <a:lnTo>
                    <a:pt x="1856635" y="474957"/>
                  </a:lnTo>
                  <a:lnTo>
                    <a:pt x="1853760" y="475496"/>
                  </a:lnTo>
                  <a:lnTo>
                    <a:pt x="1850764" y="476610"/>
                  </a:lnTo>
                  <a:lnTo>
                    <a:pt x="1842320" y="478147"/>
                  </a:lnTo>
                  <a:lnTo>
                    <a:pt x="1842005" y="478177"/>
                  </a:lnTo>
                  <a:lnTo>
                    <a:pt x="1841884" y="478220"/>
                  </a:lnTo>
                  <a:lnTo>
                    <a:pt x="1833043" y="479766"/>
                  </a:lnTo>
                  <a:lnTo>
                    <a:pt x="1829442" y="480085"/>
                  </a:lnTo>
                  <a:lnTo>
                    <a:pt x="1828825" y="480232"/>
                  </a:lnTo>
                  <a:lnTo>
                    <a:pt x="1824141" y="480448"/>
                  </a:lnTo>
                  <a:lnTo>
                    <a:pt x="1820282" y="481609"/>
                  </a:lnTo>
                  <a:lnTo>
                    <a:pt x="1817312" y="482054"/>
                  </a:lnTo>
                  <a:lnTo>
                    <a:pt x="1815395" y="482693"/>
                  </a:lnTo>
                  <a:lnTo>
                    <a:pt x="1807318" y="483854"/>
                  </a:lnTo>
                  <a:lnTo>
                    <a:pt x="1804581" y="484052"/>
                  </a:lnTo>
                  <a:lnTo>
                    <a:pt x="1804149" y="484156"/>
                  </a:lnTo>
                  <a:lnTo>
                    <a:pt x="1797523" y="484475"/>
                  </a:lnTo>
                  <a:lnTo>
                    <a:pt x="1791440" y="485391"/>
                  </a:lnTo>
                  <a:lnTo>
                    <a:pt x="1786527" y="485766"/>
                  </a:lnTo>
                  <a:lnTo>
                    <a:pt x="1777885" y="485766"/>
                  </a:lnTo>
                  <a:lnTo>
                    <a:pt x="1777596" y="485762"/>
                  </a:lnTo>
                  <a:lnTo>
                    <a:pt x="1770119" y="485697"/>
                  </a:lnTo>
                  <a:lnTo>
                    <a:pt x="1769972" y="485663"/>
                  </a:lnTo>
                  <a:lnTo>
                    <a:pt x="1765871" y="485369"/>
                  </a:lnTo>
                  <a:lnTo>
                    <a:pt x="1758584" y="484324"/>
                  </a:lnTo>
                  <a:lnTo>
                    <a:pt x="1751677" y="483936"/>
                  </a:lnTo>
                  <a:lnTo>
                    <a:pt x="1751409" y="483867"/>
                  </a:lnTo>
                  <a:lnTo>
                    <a:pt x="1749889" y="483780"/>
                  </a:lnTo>
                  <a:lnTo>
                    <a:pt x="1743466" y="483042"/>
                  </a:lnTo>
                  <a:lnTo>
                    <a:pt x="1736239" y="482697"/>
                  </a:lnTo>
                  <a:lnTo>
                    <a:pt x="1734530" y="482274"/>
                  </a:lnTo>
                  <a:lnTo>
                    <a:pt x="1729125" y="481518"/>
                  </a:lnTo>
                  <a:lnTo>
                    <a:pt x="1723578" y="479938"/>
                  </a:lnTo>
                  <a:lnTo>
                    <a:pt x="1718432" y="479425"/>
                  </a:lnTo>
                  <a:lnTo>
                    <a:pt x="1717348" y="479105"/>
                  </a:lnTo>
                  <a:lnTo>
                    <a:pt x="1714702" y="478807"/>
                  </a:lnTo>
                  <a:lnTo>
                    <a:pt x="1705848" y="476800"/>
                  </a:lnTo>
                  <a:lnTo>
                    <a:pt x="1705192" y="476528"/>
                  </a:lnTo>
                  <a:lnTo>
                    <a:pt x="1704380" y="476411"/>
                  </a:lnTo>
                  <a:lnTo>
                    <a:pt x="1695906" y="473998"/>
                  </a:lnTo>
                  <a:lnTo>
                    <a:pt x="1695897" y="473994"/>
                  </a:lnTo>
                  <a:lnTo>
                    <a:pt x="1688541" y="471995"/>
                  </a:lnTo>
                  <a:lnTo>
                    <a:pt x="1680214" y="470191"/>
                  </a:lnTo>
                  <a:lnTo>
                    <a:pt x="1679018" y="469698"/>
                  </a:lnTo>
                  <a:lnTo>
                    <a:pt x="1677619" y="469483"/>
                  </a:lnTo>
                  <a:lnTo>
                    <a:pt x="1669931" y="467065"/>
                  </a:lnTo>
                  <a:lnTo>
                    <a:pt x="1669887" y="467044"/>
                  </a:lnTo>
                  <a:lnTo>
                    <a:pt x="1661223" y="464294"/>
                  </a:lnTo>
                  <a:lnTo>
                    <a:pt x="1660887" y="464121"/>
                  </a:lnTo>
                  <a:lnTo>
                    <a:pt x="1660589" y="464069"/>
                  </a:lnTo>
                  <a:lnTo>
                    <a:pt x="1652987" y="461419"/>
                  </a:lnTo>
                  <a:lnTo>
                    <a:pt x="1645971" y="459208"/>
                  </a:lnTo>
                  <a:lnTo>
                    <a:pt x="1642604" y="457499"/>
                  </a:lnTo>
                  <a:lnTo>
                    <a:pt x="1640985" y="457097"/>
                  </a:lnTo>
                  <a:lnTo>
                    <a:pt x="1634398" y="453635"/>
                  </a:lnTo>
                  <a:lnTo>
                    <a:pt x="1628138" y="450859"/>
                  </a:lnTo>
                  <a:lnTo>
                    <a:pt x="1627124" y="450216"/>
                  </a:lnTo>
                  <a:lnTo>
                    <a:pt x="1625824" y="449685"/>
                  </a:lnTo>
                  <a:lnTo>
                    <a:pt x="1618593" y="445679"/>
                  </a:lnTo>
                  <a:lnTo>
                    <a:pt x="1618563" y="445653"/>
                  </a:lnTo>
                  <a:lnTo>
                    <a:pt x="1611522" y="441750"/>
                  </a:lnTo>
                  <a:lnTo>
                    <a:pt x="1610844" y="441237"/>
                  </a:lnTo>
                  <a:lnTo>
                    <a:pt x="1610149" y="440922"/>
                  </a:lnTo>
                  <a:lnTo>
                    <a:pt x="1602560" y="436134"/>
                  </a:lnTo>
                  <a:lnTo>
                    <a:pt x="1602279" y="435836"/>
                  </a:lnTo>
                  <a:lnTo>
                    <a:pt x="1601658" y="435530"/>
                  </a:lnTo>
                  <a:lnTo>
                    <a:pt x="1595269" y="431144"/>
                  </a:lnTo>
                  <a:lnTo>
                    <a:pt x="1594690" y="430492"/>
                  </a:lnTo>
                  <a:lnTo>
                    <a:pt x="1593533" y="429844"/>
                  </a:lnTo>
                  <a:lnTo>
                    <a:pt x="1587580" y="425083"/>
                  </a:lnTo>
                  <a:lnTo>
                    <a:pt x="1587425" y="424888"/>
                  </a:lnTo>
                  <a:lnTo>
                    <a:pt x="1587153" y="424729"/>
                  </a:lnTo>
                  <a:lnTo>
                    <a:pt x="1586868" y="424496"/>
                  </a:lnTo>
                  <a:lnTo>
                    <a:pt x="1584528" y="426533"/>
                  </a:lnTo>
                  <a:lnTo>
                    <a:pt x="1575816" y="434485"/>
                  </a:lnTo>
                  <a:lnTo>
                    <a:pt x="1573231" y="436108"/>
                  </a:lnTo>
                  <a:lnTo>
                    <a:pt x="1571927" y="437533"/>
                  </a:lnTo>
                  <a:lnTo>
                    <a:pt x="1563207" y="443348"/>
                  </a:lnTo>
                  <a:lnTo>
                    <a:pt x="1554620" y="449793"/>
                  </a:lnTo>
                  <a:lnTo>
                    <a:pt x="1553256" y="450518"/>
                  </a:lnTo>
                  <a:lnTo>
                    <a:pt x="1551585" y="451822"/>
                  </a:lnTo>
                  <a:lnTo>
                    <a:pt x="1543094" y="456847"/>
                  </a:lnTo>
                  <a:lnTo>
                    <a:pt x="1541661" y="457464"/>
                  </a:lnTo>
                  <a:lnTo>
                    <a:pt x="1540525" y="458224"/>
                  </a:lnTo>
                  <a:lnTo>
                    <a:pt x="1531101" y="462765"/>
                  </a:lnTo>
                  <a:lnTo>
                    <a:pt x="1523845" y="467056"/>
                  </a:lnTo>
                  <a:lnTo>
                    <a:pt x="1517033" y="469996"/>
                  </a:lnTo>
                  <a:lnTo>
                    <a:pt x="1516303" y="470342"/>
                  </a:lnTo>
                  <a:lnTo>
                    <a:pt x="1516052" y="470415"/>
                  </a:lnTo>
                  <a:lnTo>
                    <a:pt x="1516005" y="470437"/>
                  </a:lnTo>
                  <a:lnTo>
                    <a:pt x="1515962" y="470445"/>
                  </a:lnTo>
                  <a:lnTo>
                    <a:pt x="1508558" y="472608"/>
                  </a:lnTo>
                  <a:lnTo>
                    <a:pt x="1501042" y="475747"/>
                  </a:lnTo>
                  <a:lnTo>
                    <a:pt x="1499087" y="476144"/>
                  </a:lnTo>
                  <a:lnTo>
                    <a:pt x="1496669" y="477240"/>
                  </a:lnTo>
                  <a:lnTo>
                    <a:pt x="1488234" y="479476"/>
                  </a:lnTo>
                  <a:lnTo>
                    <a:pt x="1488040" y="479502"/>
                  </a:lnTo>
                  <a:lnTo>
                    <a:pt x="1487945" y="479545"/>
                  </a:lnTo>
                  <a:lnTo>
                    <a:pt x="1478262" y="482092"/>
                  </a:lnTo>
                  <a:lnTo>
                    <a:pt x="1470642" y="484462"/>
                  </a:lnTo>
                  <a:lnTo>
                    <a:pt x="1467897" y="484890"/>
                  </a:lnTo>
                  <a:lnTo>
                    <a:pt x="1465958" y="485568"/>
                  </a:lnTo>
                  <a:lnTo>
                    <a:pt x="1456707" y="487044"/>
                  </a:lnTo>
                  <a:lnTo>
                    <a:pt x="1453077" y="487342"/>
                  </a:lnTo>
                  <a:lnTo>
                    <a:pt x="1452606" y="487450"/>
                  </a:lnTo>
                  <a:lnTo>
                    <a:pt x="1445172" y="487713"/>
                  </a:lnTo>
                  <a:lnTo>
                    <a:pt x="1437082" y="488421"/>
                  </a:lnTo>
                  <a:lnTo>
                    <a:pt x="1435580" y="488486"/>
                  </a:lnTo>
                  <a:lnTo>
                    <a:pt x="1435416" y="488525"/>
                  </a:lnTo>
                  <a:lnTo>
                    <a:pt x="1427227" y="488840"/>
                  </a:lnTo>
                  <a:lnTo>
                    <a:pt x="1425940" y="488866"/>
                  </a:lnTo>
                  <a:lnTo>
                    <a:pt x="1400410" y="488866"/>
                  </a:lnTo>
                  <a:lnTo>
                    <a:pt x="1398817" y="488827"/>
                  </a:lnTo>
                  <a:lnTo>
                    <a:pt x="1390882" y="488430"/>
                  </a:lnTo>
                  <a:lnTo>
                    <a:pt x="1390705" y="488382"/>
                  </a:lnTo>
                  <a:lnTo>
                    <a:pt x="1389531" y="488330"/>
                  </a:lnTo>
                  <a:lnTo>
                    <a:pt x="1381955" y="487610"/>
                  </a:lnTo>
                  <a:lnTo>
                    <a:pt x="1374780" y="487251"/>
                  </a:lnTo>
                  <a:lnTo>
                    <a:pt x="1374452" y="487169"/>
                  </a:lnTo>
                  <a:lnTo>
                    <a:pt x="1372496" y="487048"/>
                  </a:lnTo>
                  <a:lnTo>
                    <a:pt x="1362908" y="485853"/>
                  </a:lnTo>
                  <a:lnTo>
                    <a:pt x="1361501" y="485399"/>
                  </a:lnTo>
                  <a:lnTo>
                    <a:pt x="1358906" y="485067"/>
                  </a:lnTo>
                  <a:lnTo>
                    <a:pt x="1353186" y="483565"/>
                  </a:lnTo>
                  <a:lnTo>
                    <a:pt x="1346629" y="482632"/>
                  </a:lnTo>
                  <a:lnTo>
                    <a:pt x="1344820" y="482019"/>
                  </a:lnTo>
                  <a:lnTo>
                    <a:pt x="1342148" y="481626"/>
                  </a:lnTo>
                  <a:lnTo>
                    <a:pt x="1335824" y="479735"/>
                  </a:lnTo>
                  <a:lnTo>
                    <a:pt x="1329037" y="478449"/>
                  </a:lnTo>
                  <a:lnTo>
                    <a:pt x="1328411" y="478207"/>
                  </a:lnTo>
                  <a:lnTo>
                    <a:pt x="1327470" y="478095"/>
                  </a:lnTo>
                  <a:lnTo>
                    <a:pt x="1319393" y="476079"/>
                  </a:lnTo>
                  <a:lnTo>
                    <a:pt x="1319018" y="475915"/>
                  </a:lnTo>
                  <a:lnTo>
                    <a:pt x="1318590" y="475854"/>
                  </a:lnTo>
                  <a:lnTo>
                    <a:pt x="1310116" y="473441"/>
                  </a:lnTo>
                  <a:lnTo>
                    <a:pt x="1309745" y="473264"/>
                  </a:lnTo>
                  <a:lnTo>
                    <a:pt x="1309382" y="473208"/>
                  </a:lnTo>
                  <a:lnTo>
                    <a:pt x="1299337" y="470001"/>
                  </a:lnTo>
                  <a:lnTo>
                    <a:pt x="1298680" y="469664"/>
                  </a:lnTo>
                  <a:lnTo>
                    <a:pt x="1298111" y="469560"/>
                  </a:lnTo>
                  <a:lnTo>
                    <a:pt x="1289278" y="466266"/>
                  </a:lnTo>
                  <a:lnTo>
                    <a:pt x="1287487" y="465248"/>
                  </a:lnTo>
                  <a:lnTo>
                    <a:pt x="1286416" y="464997"/>
                  </a:lnTo>
                  <a:lnTo>
                    <a:pt x="1279470" y="461531"/>
                  </a:lnTo>
                  <a:lnTo>
                    <a:pt x="1271708" y="458297"/>
                  </a:lnTo>
                  <a:lnTo>
                    <a:pt x="1270499" y="457559"/>
                  </a:lnTo>
                  <a:lnTo>
                    <a:pt x="1268850" y="456894"/>
                  </a:lnTo>
                  <a:lnTo>
                    <a:pt x="1264136" y="454308"/>
                  </a:lnTo>
                  <a:lnTo>
                    <a:pt x="1263243" y="455876"/>
                  </a:lnTo>
                  <a:lnTo>
                    <a:pt x="1256128" y="464574"/>
                  </a:lnTo>
                  <a:lnTo>
                    <a:pt x="1255666" y="464937"/>
                  </a:lnTo>
                  <a:lnTo>
                    <a:pt x="1255286" y="465554"/>
                  </a:lnTo>
                  <a:lnTo>
                    <a:pt x="1247861" y="473890"/>
                  </a:lnTo>
                  <a:lnTo>
                    <a:pt x="1247145" y="474421"/>
                  </a:lnTo>
                  <a:lnTo>
                    <a:pt x="1246605" y="475220"/>
                  </a:lnTo>
                  <a:lnTo>
                    <a:pt x="1239141" y="482680"/>
                  </a:lnTo>
                  <a:lnTo>
                    <a:pt x="1238433" y="483159"/>
                  </a:lnTo>
                  <a:lnTo>
                    <a:pt x="1237967" y="483798"/>
                  </a:lnTo>
                  <a:lnTo>
                    <a:pt x="1229747" y="491236"/>
                  </a:lnTo>
                  <a:lnTo>
                    <a:pt x="1229320" y="491503"/>
                  </a:lnTo>
                  <a:lnTo>
                    <a:pt x="1229065" y="491836"/>
                  </a:lnTo>
                  <a:lnTo>
                    <a:pt x="1220859" y="498872"/>
                  </a:lnTo>
                  <a:lnTo>
                    <a:pt x="1220004" y="499382"/>
                  </a:lnTo>
                  <a:lnTo>
                    <a:pt x="1219533" y="499952"/>
                  </a:lnTo>
                  <a:lnTo>
                    <a:pt x="1212082" y="505711"/>
                  </a:lnTo>
                  <a:lnTo>
                    <a:pt x="1211508" y="506021"/>
                  </a:lnTo>
                  <a:lnTo>
                    <a:pt x="1211227" y="506349"/>
                  </a:lnTo>
                  <a:lnTo>
                    <a:pt x="1202222" y="512881"/>
                  </a:lnTo>
                  <a:lnTo>
                    <a:pt x="1201851" y="513071"/>
                  </a:lnTo>
                  <a:lnTo>
                    <a:pt x="1201678" y="513265"/>
                  </a:lnTo>
                  <a:lnTo>
                    <a:pt x="1193476" y="519007"/>
                  </a:lnTo>
                  <a:lnTo>
                    <a:pt x="1192565" y="519464"/>
                  </a:lnTo>
                  <a:lnTo>
                    <a:pt x="1192177" y="519875"/>
                  </a:lnTo>
                  <a:lnTo>
                    <a:pt x="1184393" y="524817"/>
                  </a:lnTo>
                  <a:lnTo>
                    <a:pt x="1182628" y="525629"/>
                  </a:lnTo>
                  <a:lnTo>
                    <a:pt x="1181073" y="526674"/>
                  </a:lnTo>
                  <a:lnTo>
                    <a:pt x="1172565" y="530805"/>
                  </a:lnTo>
                  <a:lnTo>
                    <a:pt x="1172030" y="530930"/>
                  </a:lnTo>
                  <a:lnTo>
                    <a:pt x="1171300" y="531388"/>
                  </a:lnTo>
                  <a:lnTo>
                    <a:pt x="1162813" y="535126"/>
                  </a:lnTo>
                  <a:lnTo>
                    <a:pt x="1162131" y="535273"/>
                  </a:lnTo>
                  <a:lnTo>
                    <a:pt x="1161293" y="535752"/>
                  </a:lnTo>
                  <a:lnTo>
                    <a:pt x="1151645" y="539495"/>
                  </a:lnTo>
                  <a:lnTo>
                    <a:pt x="1151602" y="539504"/>
                  </a:lnTo>
                  <a:lnTo>
                    <a:pt x="1143175" y="542841"/>
                  </a:lnTo>
                  <a:lnTo>
                    <a:pt x="1142372" y="542996"/>
                  </a:lnTo>
                  <a:lnTo>
                    <a:pt x="1141513" y="543449"/>
                  </a:lnTo>
                  <a:lnTo>
                    <a:pt x="1132706" y="546454"/>
                  </a:lnTo>
                  <a:lnTo>
                    <a:pt x="1124167" y="549662"/>
                  </a:lnTo>
                  <a:lnTo>
                    <a:pt x="1121901" y="550080"/>
                  </a:lnTo>
                  <a:lnTo>
                    <a:pt x="1119578" y="551021"/>
                  </a:lnTo>
                  <a:lnTo>
                    <a:pt x="1110754" y="552947"/>
                  </a:lnTo>
                  <a:lnTo>
                    <a:pt x="1109753" y="553059"/>
                  </a:lnTo>
                  <a:lnTo>
                    <a:pt x="1109252" y="553240"/>
                  </a:lnTo>
                  <a:lnTo>
                    <a:pt x="1100407" y="554781"/>
                  </a:lnTo>
                  <a:lnTo>
                    <a:pt x="1100238" y="554799"/>
                  </a:lnTo>
                  <a:lnTo>
                    <a:pt x="1100187" y="554816"/>
                  </a:lnTo>
                  <a:lnTo>
                    <a:pt x="1091721" y="556284"/>
                  </a:lnTo>
                  <a:lnTo>
                    <a:pt x="1089498" y="556478"/>
                  </a:lnTo>
                  <a:lnTo>
                    <a:pt x="1088868" y="556655"/>
                  </a:lnTo>
                  <a:lnTo>
                    <a:pt x="1081222" y="557316"/>
                  </a:lnTo>
                  <a:lnTo>
                    <a:pt x="1073400" y="558317"/>
                  </a:lnTo>
                  <a:lnTo>
                    <a:pt x="1069286" y="558585"/>
                  </a:lnTo>
                  <a:lnTo>
                    <a:pt x="1069022" y="558585"/>
                  </a:lnTo>
                  <a:lnTo>
                    <a:pt x="1059974" y="558507"/>
                  </a:lnTo>
                  <a:lnTo>
                    <a:pt x="1059974" y="558507"/>
                  </a:lnTo>
                  <a:lnTo>
                    <a:pt x="1059961" y="558507"/>
                  </a:lnTo>
                  <a:lnTo>
                    <a:pt x="1051698" y="558429"/>
                  </a:lnTo>
                  <a:lnTo>
                    <a:pt x="1051560" y="558399"/>
                  </a:lnTo>
                  <a:lnTo>
                    <a:pt x="1047688" y="558131"/>
                  </a:lnTo>
                  <a:lnTo>
                    <a:pt x="1039054" y="556927"/>
                  </a:lnTo>
                  <a:lnTo>
                    <a:pt x="1031266" y="556090"/>
                  </a:lnTo>
                  <a:lnTo>
                    <a:pt x="1030619" y="555895"/>
                  </a:lnTo>
                  <a:lnTo>
                    <a:pt x="1028926" y="555736"/>
                  </a:lnTo>
                  <a:lnTo>
                    <a:pt x="1020482" y="554134"/>
                  </a:lnTo>
                  <a:lnTo>
                    <a:pt x="1020452" y="554121"/>
                  </a:lnTo>
                  <a:lnTo>
                    <a:pt x="1012591" y="552623"/>
                  </a:lnTo>
                  <a:lnTo>
                    <a:pt x="1011944" y="552373"/>
                  </a:lnTo>
                  <a:lnTo>
                    <a:pt x="1010981" y="552252"/>
                  </a:lnTo>
                  <a:lnTo>
                    <a:pt x="1003284" y="550309"/>
                  </a:lnTo>
                  <a:lnTo>
                    <a:pt x="1002662" y="550029"/>
                  </a:lnTo>
                  <a:lnTo>
                    <a:pt x="1001971" y="549925"/>
                  </a:lnTo>
                  <a:lnTo>
                    <a:pt x="993320" y="547261"/>
                  </a:lnTo>
                  <a:lnTo>
                    <a:pt x="985476" y="545025"/>
                  </a:lnTo>
                  <a:lnTo>
                    <a:pt x="983918" y="544278"/>
                  </a:lnTo>
                  <a:lnTo>
                    <a:pt x="982636" y="544032"/>
                  </a:lnTo>
                  <a:lnTo>
                    <a:pt x="974239" y="540665"/>
                  </a:lnTo>
                  <a:lnTo>
                    <a:pt x="974062" y="540557"/>
                  </a:lnTo>
                  <a:lnTo>
                    <a:pt x="973950" y="540536"/>
                  </a:lnTo>
                  <a:lnTo>
                    <a:pt x="966456" y="537380"/>
                  </a:lnTo>
                  <a:lnTo>
                    <a:pt x="958318" y="534263"/>
                  </a:lnTo>
                  <a:lnTo>
                    <a:pt x="956341" y="533128"/>
                  </a:lnTo>
                  <a:lnTo>
                    <a:pt x="953621" y="531936"/>
                  </a:lnTo>
                  <a:lnTo>
                    <a:pt x="948195" y="528655"/>
                  </a:lnTo>
                  <a:lnTo>
                    <a:pt x="940688" y="525530"/>
                  </a:lnTo>
                  <a:lnTo>
                    <a:pt x="939073" y="524550"/>
                  </a:lnTo>
                  <a:lnTo>
                    <a:pt x="938193" y="524325"/>
                  </a:lnTo>
                  <a:lnTo>
                    <a:pt x="930603" y="520259"/>
                  </a:lnTo>
                  <a:lnTo>
                    <a:pt x="930336" y="520064"/>
                  </a:lnTo>
                  <a:lnTo>
                    <a:pt x="930055" y="519948"/>
                  </a:lnTo>
                  <a:lnTo>
                    <a:pt x="921659" y="515156"/>
                  </a:lnTo>
                  <a:lnTo>
                    <a:pt x="920799" y="514301"/>
                  </a:lnTo>
                  <a:lnTo>
                    <a:pt x="918671" y="513179"/>
                  </a:lnTo>
                  <a:lnTo>
                    <a:pt x="912485" y="508551"/>
                  </a:lnTo>
                  <a:lnTo>
                    <a:pt x="905828" y="504558"/>
                  </a:lnTo>
                  <a:lnTo>
                    <a:pt x="905535" y="504256"/>
                  </a:lnTo>
                  <a:lnTo>
                    <a:pt x="904844" y="503932"/>
                  </a:lnTo>
                  <a:lnTo>
                    <a:pt x="898101" y="499477"/>
                  </a:lnTo>
                  <a:lnTo>
                    <a:pt x="898088" y="499468"/>
                  </a:lnTo>
                  <a:lnTo>
                    <a:pt x="895040" y="497439"/>
                  </a:lnTo>
                  <a:lnTo>
                    <a:pt x="890585" y="500301"/>
                  </a:lnTo>
                  <a:lnTo>
                    <a:pt x="889389" y="500858"/>
                  </a:lnTo>
                  <a:lnTo>
                    <a:pt x="888953" y="501281"/>
                  </a:lnTo>
                  <a:lnTo>
                    <a:pt x="881213" y="505629"/>
                  </a:lnTo>
                  <a:lnTo>
                    <a:pt x="873330" y="510567"/>
                  </a:lnTo>
                  <a:lnTo>
                    <a:pt x="871314" y="511482"/>
                  </a:lnTo>
                  <a:lnTo>
                    <a:pt x="869652" y="512540"/>
                  </a:lnTo>
                  <a:lnTo>
                    <a:pt x="860379" y="516715"/>
                  </a:lnTo>
                  <a:lnTo>
                    <a:pt x="859788" y="516844"/>
                  </a:lnTo>
                  <a:lnTo>
                    <a:pt x="859050" y="517276"/>
                  </a:lnTo>
                  <a:lnTo>
                    <a:pt x="850575" y="520669"/>
                  </a:lnTo>
                  <a:lnTo>
                    <a:pt x="850567" y="520673"/>
                  </a:lnTo>
                  <a:lnTo>
                    <a:pt x="841432" y="524615"/>
                  </a:lnTo>
                  <a:lnTo>
                    <a:pt x="839662" y="524982"/>
                  </a:lnTo>
                  <a:lnTo>
                    <a:pt x="837331" y="526052"/>
                  </a:lnTo>
                  <a:lnTo>
                    <a:pt x="827691" y="528673"/>
                  </a:lnTo>
                  <a:lnTo>
                    <a:pt x="826785" y="528793"/>
                  </a:lnTo>
                  <a:lnTo>
                    <a:pt x="826185" y="529044"/>
                  </a:lnTo>
                  <a:lnTo>
                    <a:pt x="816851" y="531120"/>
                  </a:lnTo>
                  <a:lnTo>
                    <a:pt x="809007" y="533438"/>
                  </a:lnTo>
                  <a:lnTo>
                    <a:pt x="807307" y="533689"/>
                  </a:lnTo>
                  <a:lnTo>
                    <a:pt x="806106" y="534151"/>
                  </a:lnTo>
                  <a:lnTo>
                    <a:pt x="796458" y="536016"/>
                  </a:lnTo>
                  <a:lnTo>
                    <a:pt x="795323" y="536128"/>
                  </a:lnTo>
                  <a:lnTo>
                    <a:pt x="794852" y="536283"/>
                  </a:lnTo>
                  <a:lnTo>
                    <a:pt x="784392" y="537768"/>
                  </a:lnTo>
                  <a:lnTo>
                    <a:pt x="783753" y="537816"/>
                  </a:lnTo>
                  <a:lnTo>
                    <a:pt x="783563" y="537876"/>
                  </a:lnTo>
                  <a:lnTo>
                    <a:pt x="774299" y="538968"/>
                  </a:lnTo>
                  <a:lnTo>
                    <a:pt x="764245" y="540367"/>
                  </a:lnTo>
                  <a:lnTo>
                    <a:pt x="761646" y="540548"/>
                  </a:lnTo>
                  <a:lnTo>
                    <a:pt x="761301" y="540630"/>
                  </a:lnTo>
                  <a:lnTo>
                    <a:pt x="752619" y="540980"/>
                  </a:lnTo>
                  <a:lnTo>
                    <a:pt x="744072" y="542008"/>
                  </a:lnTo>
                  <a:lnTo>
                    <a:pt x="740515" y="542228"/>
                  </a:lnTo>
                  <a:lnTo>
                    <a:pt x="720484" y="542228"/>
                  </a:lnTo>
                  <a:lnTo>
                    <a:pt x="720207" y="542223"/>
                  </a:lnTo>
                  <a:lnTo>
                    <a:pt x="709588" y="542124"/>
                  </a:lnTo>
                  <a:lnTo>
                    <a:pt x="709359" y="542077"/>
                  </a:lnTo>
                  <a:lnTo>
                    <a:pt x="704438" y="541602"/>
                  </a:lnTo>
                  <a:lnTo>
                    <a:pt x="698338" y="540423"/>
                  </a:lnTo>
                  <a:lnTo>
                    <a:pt x="691107" y="540350"/>
                  </a:lnTo>
                  <a:lnTo>
                    <a:pt x="690770" y="540277"/>
                  </a:lnTo>
                  <a:lnTo>
                    <a:pt x="685085" y="539633"/>
                  </a:lnTo>
                  <a:lnTo>
                    <a:pt x="675881" y="537535"/>
                  </a:lnTo>
                  <a:lnTo>
                    <a:pt x="675846" y="537518"/>
                  </a:lnTo>
                  <a:lnTo>
                    <a:pt x="667061" y="535450"/>
                  </a:lnTo>
                  <a:lnTo>
                    <a:pt x="667001" y="535424"/>
                  </a:lnTo>
                  <a:lnTo>
                    <a:pt x="666962" y="535420"/>
                  </a:lnTo>
                  <a:lnTo>
                    <a:pt x="658535" y="533339"/>
                  </a:lnTo>
                  <a:lnTo>
                    <a:pt x="657681" y="532964"/>
                  </a:lnTo>
                  <a:lnTo>
                    <a:pt x="656761" y="532817"/>
                  </a:lnTo>
                  <a:lnTo>
                    <a:pt x="649871" y="530572"/>
                  </a:lnTo>
                  <a:lnTo>
                    <a:pt x="641449" y="528284"/>
                  </a:lnTo>
                  <a:lnTo>
                    <a:pt x="638673" y="526993"/>
                  </a:lnTo>
                  <a:lnTo>
                    <a:pt x="637028" y="526622"/>
                  </a:lnTo>
                  <a:lnTo>
                    <a:pt x="629400" y="523017"/>
                  </a:lnTo>
                  <a:lnTo>
                    <a:pt x="629387" y="523009"/>
                  </a:lnTo>
                  <a:lnTo>
                    <a:pt x="621841" y="519538"/>
                  </a:lnTo>
                  <a:lnTo>
                    <a:pt x="620809" y="518864"/>
                  </a:lnTo>
                  <a:lnTo>
                    <a:pt x="620244" y="518718"/>
                  </a:lnTo>
                  <a:lnTo>
                    <a:pt x="612452" y="514439"/>
                  </a:lnTo>
                  <a:lnTo>
                    <a:pt x="604487" y="510269"/>
                  </a:lnTo>
                  <a:lnTo>
                    <a:pt x="604016" y="509829"/>
                  </a:lnTo>
                  <a:lnTo>
                    <a:pt x="603416" y="509665"/>
                  </a:lnTo>
                  <a:lnTo>
                    <a:pt x="595862" y="505214"/>
                  </a:lnTo>
                  <a:lnTo>
                    <a:pt x="595149" y="504493"/>
                  </a:lnTo>
                  <a:lnTo>
                    <a:pt x="593449" y="503595"/>
                  </a:lnTo>
                  <a:lnTo>
                    <a:pt x="586520" y="498415"/>
                  </a:lnTo>
                  <a:lnTo>
                    <a:pt x="579949" y="493960"/>
                  </a:lnTo>
                  <a:lnTo>
                    <a:pt x="579388" y="493338"/>
                  </a:lnTo>
                  <a:lnTo>
                    <a:pt x="578253" y="492699"/>
                  </a:lnTo>
                  <a:lnTo>
                    <a:pt x="577411" y="492026"/>
                  </a:lnTo>
                  <a:lnTo>
                    <a:pt x="572075" y="497953"/>
                  </a:lnTo>
                  <a:lnTo>
                    <a:pt x="566053" y="505106"/>
                  </a:lnTo>
                  <a:lnTo>
                    <a:pt x="565065" y="505870"/>
                  </a:lnTo>
                  <a:lnTo>
                    <a:pt x="564270" y="507023"/>
                  </a:lnTo>
                  <a:lnTo>
                    <a:pt x="557130" y="514008"/>
                  </a:lnTo>
                  <a:lnTo>
                    <a:pt x="556042" y="514729"/>
                  </a:lnTo>
                  <a:lnTo>
                    <a:pt x="555364" y="515592"/>
                  </a:lnTo>
                  <a:lnTo>
                    <a:pt x="547879" y="521757"/>
                  </a:lnTo>
                  <a:lnTo>
                    <a:pt x="547041" y="522236"/>
                  </a:lnTo>
                  <a:lnTo>
                    <a:pt x="546609" y="522745"/>
                  </a:lnTo>
                  <a:lnTo>
                    <a:pt x="538761" y="528496"/>
                  </a:lnTo>
                  <a:lnTo>
                    <a:pt x="538204" y="528785"/>
                  </a:lnTo>
                  <a:lnTo>
                    <a:pt x="537950" y="529070"/>
                  </a:lnTo>
                  <a:lnTo>
                    <a:pt x="530123" y="534418"/>
                  </a:lnTo>
                  <a:lnTo>
                    <a:pt x="529881" y="534535"/>
                  </a:lnTo>
                  <a:lnTo>
                    <a:pt x="529778" y="534647"/>
                  </a:lnTo>
                  <a:lnTo>
                    <a:pt x="521627" y="540087"/>
                  </a:lnTo>
                  <a:lnTo>
                    <a:pt x="518545" y="541567"/>
                  </a:lnTo>
                  <a:lnTo>
                    <a:pt x="516166" y="542918"/>
                  </a:lnTo>
                  <a:lnTo>
                    <a:pt x="507835" y="546122"/>
                  </a:lnTo>
                  <a:lnTo>
                    <a:pt x="499442" y="549972"/>
                  </a:lnTo>
                  <a:lnTo>
                    <a:pt x="499144" y="550037"/>
                  </a:lnTo>
                  <a:lnTo>
                    <a:pt x="498791" y="550262"/>
                  </a:lnTo>
                  <a:lnTo>
                    <a:pt x="489928" y="554117"/>
                  </a:lnTo>
                  <a:lnTo>
                    <a:pt x="488598" y="554397"/>
                  </a:lnTo>
                  <a:lnTo>
                    <a:pt x="486858" y="555256"/>
                  </a:lnTo>
                  <a:lnTo>
                    <a:pt x="477193" y="558218"/>
                  </a:lnTo>
                  <a:lnTo>
                    <a:pt x="476260" y="558360"/>
                  </a:lnTo>
                  <a:lnTo>
                    <a:pt x="475544" y="558671"/>
                  </a:lnTo>
                  <a:lnTo>
                    <a:pt x="466664" y="560855"/>
                  </a:lnTo>
                  <a:lnTo>
                    <a:pt x="465878" y="560950"/>
                  </a:lnTo>
                  <a:lnTo>
                    <a:pt x="465416" y="561132"/>
                  </a:lnTo>
                  <a:lnTo>
                    <a:pt x="457279" y="562789"/>
                  </a:lnTo>
                  <a:lnTo>
                    <a:pt x="449020" y="565121"/>
                  </a:lnTo>
                  <a:lnTo>
                    <a:pt x="446335" y="565496"/>
                  </a:lnTo>
                  <a:lnTo>
                    <a:pt x="444854" y="565967"/>
                  </a:lnTo>
                  <a:lnTo>
                    <a:pt x="434783" y="567206"/>
                  </a:lnTo>
                  <a:lnTo>
                    <a:pt x="432974" y="567318"/>
                  </a:lnTo>
                  <a:lnTo>
                    <a:pt x="432702" y="567387"/>
                  </a:lnTo>
                  <a:lnTo>
                    <a:pt x="422890" y="567871"/>
                  </a:lnTo>
                  <a:lnTo>
                    <a:pt x="413595" y="568617"/>
                  </a:lnTo>
                  <a:lnTo>
                    <a:pt x="411355" y="568708"/>
                  </a:lnTo>
                  <a:lnTo>
                    <a:pt x="401141" y="568708"/>
                  </a:lnTo>
                  <a:lnTo>
                    <a:pt x="398374" y="568566"/>
                  </a:lnTo>
                  <a:lnTo>
                    <a:pt x="388648" y="567560"/>
                  </a:lnTo>
                  <a:lnTo>
                    <a:pt x="378926" y="566929"/>
                  </a:lnTo>
                  <a:lnTo>
                    <a:pt x="378921" y="566929"/>
                  </a:lnTo>
                  <a:lnTo>
                    <a:pt x="368405" y="566269"/>
                  </a:lnTo>
                  <a:lnTo>
                    <a:pt x="367507" y="566036"/>
                  </a:lnTo>
                  <a:lnTo>
                    <a:pt x="364395" y="565690"/>
                  </a:lnTo>
                  <a:lnTo>
                    <a:pt x="354453" y="563463"/>
                  </a:lnTo>
                  <a:lnTo>
                    <a:pt x="354349" y="563420"/>
                  </a:lnTo>
                  <a:lnTo>
                    <a:pt x="354237" y="563407"/>
                  </a:lnTo>
                  <a:lnTo>
                    <a:pt x="343872" y="560912"/>
                  </a:lnTo>
                  <a:lnTo>
                    <a:pt x="342452" y="560299"/>
                  </a:lnTo>
                  <a:lnTo>
                    <a:pt x="341126" y="560061"/>
                  </a:lnTo>
                  <a:lnTo>
                    <a:pt x="331163" y="556370"/>
                  </a:lnTo>
                  <a:lnTo>
                    <a:pt x="331128" y="556353"/>
                  </a:lnTo>
                  <a:lnTo>
                    <a:pt x="321381" y="552740"/>
                  </a:lnTo>
                  <a:lnTo>
                    <a:pt x="319982" y="551954"/>
                  </a:lnTo>
                  <a:lnTo>
                    <a:pt x="319131" y="551755"/>
                  </a:lnTo>
                  <a:lnTo>
                    <a:pt x="310005" y="547253"/>
                  </a:lnTo>
                  <a:lnTo>
                    <a:pt x="309867" y="547128"/>
                  </a:lnTo>
                  <a:lnTo>
                    <a:pt x="309682" y="547080"/>
                  </a:lnTo>
                  <a:lnTo>
                    <a:pt x="299722" y="541908"/>
                  </a:lnTo>
                  <a:lnTo>
                    <a:pt x="299161" y="541382"/>
                  </a:lnTo>
                  <a:lnTo>
                    <a:pt x="297573" y="540626"/>
                  </a:lnTo>
                  <a:lnTo>
                    <a:pt x="288770" y="534811"/>
                  </a:lnTo>
                  <a:lnTo>
                    <a:pt x="279588" y="529074"/>
                  </a:lnTo>
                  <a:lnTo>
                    <a:pt x="279122" y="528582"/>
                  </a:lnTo>
                  <a:lnTo>
                    <a:pt x="278073" y="528034"/>
                  </a:lnTo>
                  <a:lnTo>
                    <a:pt x="269409" y="521640"/>
                  </a:lnTo>
                  <a:lnTo>
                    <a:pt x="268567" y="520647"/>
                  </a:lnTo>
                  <a:lnTo>
                    <a:pt x="267108" y="519706"/>
                  </a:lnTo>
                  <a:lnTo>
                    <a:pt x="259808" y="512790"/>
                  </a:lnTo>
                  <a:lnTo>
                    <a:pt x="252158" y="505806"/>
                  </a:lnTo>
                  <a:lnTo>
                    <a:pt x="251834" y="505361"/>
                  </a:lnTo>
                  <a:lnTo>
                    <a:pt x="251351" y="505033"/>
                  </a:lnTo>
                  <a:lnTo>
                    <a:pt x="244983" y="498665"/>
                  </a:lnTo>
                  <a:lnTo>
                    <a:pt x="238279" y="492941"/>
                  </a:lnTo>
                  <a:lnTo>
                    <a:pt x="238111" y="492717"/>
                  </a:lnTo>
                  <a:lnTo>
                    <a:pt x="237826" y="492540"/>
                  </a:lnTo>
                  <a:lnTo>
                    <a:pt x="229947" y="485451"/>
                  </a:lnTo>
                  <a:lnTo>
                    <a:pt x="228665" y="483698"/>
                  </a:lnTo>
                  <a:lnTo>
                    <a:pt x="227159" y="482490"/>
                  </a:lnTo>
                  <a:lnTo>
                    <a:pt x="221736" y="475716"/>
                  </a:lnTo>
                  <a:lnTo>
                    <a:pt x="216047" y="470027"/>
                  </a:lnTo>
                  <a:lnTo>
                    <a:pt x="208976" y="462955"/>
                  </a:lnTo>
                  <a:lnTo>
                    <a:pt x="208065" y="461604"/>
                  </a:lnTo>
                  <a:lnTo>
                    <a:pt x="207024" y="460762"/>
                  </a:lnTo>
                  <a:lnTo>
                    <a:pt x="203899" y="456804"/>
                  </a:lnTo>
                  <a:lnTo>
                    <a:pt x="198075" y="463711"/>
                  </a:lnTo>
                  <a:lnTo>
                    <a:pt x="197881" y="463862"/>
                  </a:lnTo>
                  <a:lnTo>
                    <a:pt x="197726" y="464112"/>
                  </a:lnTo>
                  <a:lnTo>
                    <a:pt x="190607" y="472133"/>
                  </a:lnTo>
                  <a:lnTo>
                    <a:pt x="183233" y="480677"/>
                  </a:lnTo>
                  <a:lnTo>
                    <a:pt x="182254" y="481415"/>
                  </a:lnTo>
                  <a:lnTo>
                    <a:pt x="181502" y="482464"/>
                  </a:lnTo>
                  <a:lnTo>
                    <a:pt x="174280" y="489177"/>
                  </a:lnTo>
                  <a:lnTo>
                    <a:pt x="167114" y="496338"/>
                  </a:lnTo>
                  <a:lnTo>
                    <a:pt x="167023" y="496399"/>
                  </a:lnTo>
                  <a:lnTo>
                    <a:pt x="166963" y="496490"/>
                  </a:lnTo>
                  <a:lnTo>
                    <a:pt x="159831" y="503487"/>
                  </a:lnTo>
                  <a:lnTo>
                    <a:pt x="159663" y="503604"/>
                  </a:lnTo>
                  <a:lnTo>
                    <a:pt x="159551" y="503759"/>
                  </a:lnTo>
                  <a:lnTo>
                    <a:pt x="152311" y="510632"/>
                  </a:lnTo>
                  <a:lnTo>
                    <a:pt x="151681" y="511042"/>
                  </a:lnTo>
                  <a:lnTo>
                    <a:pt x="151288" y="511547"/>
                  </a:lnTo>
                  <a:lnTo>
                    <a:pt x="144083" y="517604"/>
                  </a:lnTo>
                  <a:lnTo>
                    <a:pt x="142986" y="518243"/>
                  </a:lnTo>
                  <a:lnTo>
                    <a:pt x="142438" y="518864"/>
                  </a:lnTo>
                  <a:lnTo>
                    <a:pt x="135363" y="523786"/>
                  </a:lnTo>
                  <a:lnTo>
                    <a:pt x="128740" y="529022"/>
                  </a:lnTo>
                  <a:lnTo>
                    <a:pt x="127545" y="529687"/>
                  </a:lnTo>
                  <a:lnTo>
                    <a:pt x="126996" y="530274"/>
                  </a:lnTo>
                  <a:lnTo>
                    <a:pt x="119942" y="534828"/>
                  </a:lnTo>
                  <a:lnTo>
                    <a:pt x="118824" y="535161"/>
                  </a:lnTo>
                  <a:lnTo>
                    <a:pt x="117914" y="535998"/>
                  </a:lnTo>
                  <a:lnTo>
                    <a:pt x="110514" y="539754"/>
                  </a:lnTo>
                  <a:lnTo>
                    <a:pt x="110506" y="539758"/>
                  </a:lnTo>
                  <a:lnTo>
                    <a:pt x="103793" y="543354"/>
                  </a:lnTo>
                  <a:lnTo>
                    <a:pt x="103223" y="543497"/>
                  </a:lnTo>
                  <a:lnTo>
                    <a:pt x="102847" y="543834"/>
                  </a:lnTo>
                  <a:lnTo>
                    <a:pt x="96139" y="547058"/>
                  </a:lnTo>
                  <a:lnTo>
                    <a:pt x="90458" y="550154"/>
                  </a:lnTo>
                  <a:lnTo>
                    <a:pt x="89193" y="550477"/>
                  </a:lnTo>
                  <a:lnTo>
                    <a:pt x="85079" y="552222"/>
                  </a:lnTo>
                  <a:lnTo>
                    <a:pt x="79186" y="553612"/>
                  </a:lnTo>
                  <a:lnTo>
                    <a:pt x="74265" y="555196"/>
                  </a:lnTo>
                  <a:lnTo>
                    <a:pt x="73483" y="555321"/>
                  </a:lnTo>
                  <a:lnTo>
                    <a:pt x="72840" y="555606"/>
                  </a:lnTo>
                  <a:lnTo>
                    <a:pt x="67263" y="557022"/>
                  </a:lnTo>
                  <a:lnTo>
                    <a:pt x="63157" y="558252"/>
                  </a:lnTo>
                  <a:lnTo>
                    <a:pt x="62389" y="558365"/>
                  </a:lnTo>
                  <a:lnTo>
                    <a:pt x="61819" y="558606"/>
                  </a:lnTo>
                  <a:lnTo>
                    <a:pt x="57601" y="559599"/>
                  </a:lnTo>
                  <a:lnTo>
                    <a:pt x="57584" y="559604"/>
                  </a:lnTo>
                  <a:lnTo>
                    <a:pt x="54035" y="560514"/>
                  </a:lnTo>
                  <a:lnTo>
                    <a:pt x="50733" y="560937"/>
                  </a:lnTo>
                  <a:lnTo>
                    <a:pt x="49839" y="561158"/>
                  </a:lnTo>
                  <a:lnTo>
                    <a:pt x="48242" y="561240"/>
                  </a:lnTo>
                  <a:lnTo>
                    <a:pt x="46209" y="561822"/>
                  </a:lnTo>
                  <a:lnTo>
                    <a:pt x="44508" y="562069"/>
                  </a:lnTo>
                  <a:lnTo>
                    <a:pt x="43463" y="562423"/>
                  </a:lnTo>
                  <a:lnTo>
                    <a:pt x="41443" y="562720"/>
                  </a:lnTo>
                  <a:lnTo>
                    <a:pt x="39496" y="563251"/>
                  </a:lnTo>
                  <a:lnTo>
                    <a:pt x="34272" y="563964"/>
                  </a:lnTo>
                  <a:lnTo>
                    <a:pt x="32394" y="563873"/>
                  </a:lnTo>
                  <a:lnTo>
                    <a:pt x="30754" y="563713"/>
                  </a:lnTo>
                  <a:lnTo>
                    <a:pt x="30370" y="563791"/>
                  </a:lnTo>
                  <a:lnTo>
                    <a:pt x="26683" y="564728"/>
                  </a:lnTo>
                  <a:lnTo>
                    <a:pt x="23968" y="564883"/>
                  </a:lnTo>
                  <a:lnTo>
                    <a:pt x="22880" y="564913"/>
                  </a:lnTo>
                  <a:lnTo>
                    <a:pt x="20411" y="564749"/>
                  </a:lnTo>
                  <a:lnTo>
                    <a:pt x="20078" y="564702"/>
                  </a:lnTo>
                  <a:lnTo>
                    <a:pt x="18166" y="564702"/>
                  </a:lnTo>
                  <a:lnTo>
                    <a:pt x="11095" y="563277"/>
                  </a:lnTo>
                  <a:lnTo>
                    <a:pt x="5318" y="559383"/>
                  </a:lnTo>
                  <a:lnTo>
                    <a:pt x="1425" y="553607"/>
                  </a:lnTo>
                  <a:lnTo>
                    <a:pt x="0" y="546536"/>
                  </a:lnTo>
                  <a:lnTo>
                    <a:pt x="1425" y="539465"/>
                  </a:lnTo>
                  <a:lnTo>
                    <a:pt x="5318" y="533689"/>
                  </a:lnTo>
                  <a:lnTo>
                    <a:pt x="11095" y="529795"/>
                  </a:lnTo>
                  <a:lnTo>
                    <a:pt x="18166" y="528370"/>
                  </a:lnTo>
                  <a:lnTo>
                    <a:pt x="19128" y="528370"/>
                  </a:lnTo>
                  <a:lnTo>
                    <a:pt x="19137" y="528366"/>
                  </a:lnTo>
                  <a:lnTo>
                    <a:pt x="19582" y="528241"/>
                  </a:lnTo>
                  <a:lnTo>
                    <a:pt x="20160" y="527796"/>
                  </a:lnTo>
                  <a:lnTo>
                    <a:pt x="26877" y="525815"/>
                  </a:lnTo>
                  <a:lnTo>
                    <a:pt x="29131" y="525586"/>
                  </a:lnTo>
                  <a:lnTo>
                    <a:pt x="29256" y="525582"/>
                  </a:lnTo>
                  <a:lnTo>
                    <a:pt x="29282" y="525573"/>
                  </a:lnTo>
                  <a:lnTo>
                    <a:pt x="29342" y="525569"/>
                  </a:lnTo>
                  <a:lnTo>
                    <a:pt x="30016" y="525409"/>
                  </a:lnTo>
                  <a:lnTo>
                    <a:pt x="30763" y="524843"/>
                  </a:lnTo>
                  <a:lnTo>
                    <a:pt x="33133" y="523989"/>
                  </a:lnTo>
                  <a:lnTo>
                    <a:pt x="36478" y="522499"/>
                  </a:lnTo>
                  <a:lnTo>
                    <a:pt x="38486" y="522068"/>
                  </a:lnTo>
                  <a:lnTo>
                    <a:pt x="41857" y="520915"/>
                  </a:lnTo>
                  <a:lnTo>
                    <a:pt x="43878" y="520613"/>
                  </a:lnTo>
                  <a:lnTo>
                    <a:pt x="45825" y="519935"/>
                  </a:lnTo>
                  <a:lnTo>
                    <a:pt x="46217" y="519870"/>
                  </a:lnTo>
                  <a:lnTo>
                    <a:pt x="46571" y="519693"/>
                  </a:lnTo>
                  <a:lnTo>
                    <a:pt x="50396" y="518497"/>
                  </a:lnTo>
                  <a:lnTo>
                    <a:pt x="54329" y="517038"/>
                  </a:lnTo>
                  <a:lnTo>
                    <a:pt x="55210" y="516879"/>
                  </a:lnTo>
                  <a:lnTo>
                    <a:pt x="56095" y="516464"/>
                  </a:lnTo>
                  <a:lnTo>
                    <a:pt x="61422" y="514966"/>
                  </a:lnTo>
                  <a:lnTo>
                    <a:pt x="66486" y="513213"/>
                  </a:lnTo>
                  <a:lnTo>
                    <a:pt x="67647" y="513015"/>
                  </a:lnTo>
                  <a:lnTo>
                    <a:pt x="68700" y="512570"/>
                  </a:lnTo>
                  <a:lnTo>
                    <a:pt x="72313" y="511715"/>
                  </a:lnTo>
                  <a:lnTo>
                    <a:pt x="75724" y="509734"/>
                  </a:lnTo>
                  <a:lnTo>
                    <a:pt x="76285" y="509583"/>
                  </a:lnTo>
                  <a:lnTo>
                    <a:pt x="76695" y="509199"/>
                  </a:lnTo>
                  <a:lnTo>
                    <a:pt x="83369" y="505724"/>
                  </a:lnTo>
                  <a:lnTo>
                    <a:pt x="89801" y="502011"/>
                  </a:lnTo>
                  <a:lnTo>
                    <a:pt x="90117" y="501929"/>
                  </a:lnTo>
                  <a:lnTo>
                    <a:pt x="90341" y="501713"/>
                  </a:lnTo>
                  <a:lnTo>
                    <a:pt x="96782" y="498195"/>
                  </a:lnTo>
                  <a:lnTo>
                    <a:pt x="101790" y="494745"/>
                  </a:lnTo>
                  <a:lnTo>
                    <a:pt x="107704" y="489552"/>
                  </a:lnTo>
                  <a:lnTo>
                    <a:pt x="108351" y="489159"/>
                  </a:lnTo>
                  <a:lnTo>
                    <a:pt x="108714" y="488715"/>
                  </a:lnTo>
                  <a:lnTo>
                    <a:pt x="115220" y="483642"/>
                  </a:lnTo>
                  <a:lnTo>
                    <a:pt x="120888" y="478315"/>
                  </a:lnTo>
                  <a:lnTo>
                    <a:pt x="127333" y="471525"/>
                  </a:lnTo>
                  <a:lnTo>
                    <a:pt x="127484" y="471417"/>
                  </a:lnTo>
                  <a:lnTo>
                    <a:pt x="127592" y="471257"/>
                  </a:lnTo>
                  <a:lnTo>
                    <a:pt x="134599" y="464117"/>
                  </a:lnTo>
                  <a:lnTo>
                    <a:pt x="134685" y="464056"/>
                  </a:lnTo>
                  <a:lnTo>
                    <a:pt x="134745" y="463970"/>
                  </a:lnTo>
                  <a:lnTo>
                    <a:pt x="142209" y="456506"/>
                  </a:lnTo>
                  <a:lnTo>
                    <a:pt x="142378" y="456394"/>
                  </a:lnTo>
                  <a:lnTo>
                    <a:pt x="142490" y="456230"/>
                  </a:lnTo>
                  <a:lnTo>
                    <a:pt x="149134" y="449806"/>
                  </a:lnTo>
                  <a:lnTo>
                    <a:pt x="155773" y="442122"/>
                  </a:lnTo>
                  <a:lnTo>
                    <a:pt x="162400" y="434118"/>
                  </a:lnTo>
                  <a:lnTo>
                    <a:pt x="168392" y="426563"/>
                  </a:lnTo>
                  <a:lnTo>
                    <a:pt x="173529" y="418413"/>
                  </a:lnTo>
                  <a:lnTo>
                    <a:pt x="173879" y="418085"/>
                  </a:lnTo>
                  <a:lnTo>
                    <a:pt x="174250" y="417355"/>
                  </a:lnTo>
                  <a:lnTo>
                    <a:pt x="175152" y="416095"/>
                  </a:lnTo>
                  <a:lnTo>
                    <a:pt x="173922" y="414200"/>
                  </a:lnTo>
                  <a:lnTo>
                    <a:pt x="173628" y="413582"/>
                  </a:lnTo>
                  <a:lnTo>
                    <a:pt x="173382" y="413341"/>
                  </a:lnTo>
                  <a:lnTo>
                    <a:pt x="168733" y="405596"/>
                  </a:lnTo>
                  <a:lnTo>
                    <a:pt x="168716" y="405527"/>
                  </a:lnTo>
                  <a:lnTo>
                    <a:pt x="168668" y="405484"/>
                  </a:lnTo>
                  <a:lnTo>
                    <a:pt x="164019" y="397739"/>
                  </a:lnTo>
                  <a:lnTo>
                    <a:pt x="163976" y="397588"/>
                  </a:lnTo>
                  <a:lnTo>
                    <a:pt x="163872" y="397484"/>
                  </a:lnTo>
                  <a:lnTo>
                    <a:pt x="158825" y="388958"/>
                  </a:lnTo>
                  <a:lnTo>
                    <a:pt x="158454" y="387603"/>
                  </a:lnTo>
                  <a:lnTo>
                    <a:pt x="157591" y="386606"/>
                  </a:lnTo>
                  <a:lnTo>
                    <a:pt x="154461" y="379850"/>
                  </a:lnTo>
                  <a:lnTo>
                    <a:pt x="150714" y="373042"/>
                  </a:lnTo>
                  <a:lnTo>
                    <a:pt x="145931" y="364956"/>
                  </a:lnTo>
                  <a:lnTo>
                    <a:pt x="145650" y="363937"/>
                  </a:lnTo>
                  <a:lnTo>
                    <a:pt x="144247" y="361584"/>
                  </a:lnTo>
                  <a:lnTo>
                    <a:pt x="140949" y="353533"/>
                  </a:lnTo>
                  <a:lnTo>
                    <a:pt x="137046" y="345379"/>
                  </a:lnTo>
                  <a:lnTo>
                    <a:pt x="136817" y="344390"/>
                  </a:lnTo>
                  <a:lnTo>
                    <a:pt x="136010" y="342909"/>
                  </a:lnTo>
                  <a:lnTo>
                    <a:pt x="132531" y="333265"/>
                  </a:lnTo>
                  <a:lnTo>
                    <a:pt x="132522" y="333231"/>
                  </a:lnTo>
                  <a:lnTo>
                    <a:pt x="129112" y="324143"/>
                  </a:lnTo>
                  <a:lnTo>
                    <a:pt x="128952" y="323280"/>
                  </a:lnTo>
                  <a:lnTo>
                    <a:pt x="128520" y="322395"/>
                  </a:lnTo>
                  <a:lnTo>
                    <a:pt x="125490" y="312337"/>
                  </a:lnTo>
                  <a:lnTo>
                    <a:pt x="125378" y="311590"/>
                  </a:lnTo>
                  <a:lnTo>
                    <a:pt x="125127" y="311024"/>
                  </a:lnTo>
                  <a:lnTo>
                    <a:pt x="122736" y="301479"/>
                  </a:lnTo>
                  <a:lnTo>
                    <a:pt x="119429" y="292893"/>
                  </a:lnTo>
                  <a:lnTo>
                    <a:pt x="119045" y="290842"/>
                  </a:lnTo>
                  <a:lnTo>
                    <a:pt x="118190" y="288654"/>
                  </a:lnTo>
                  <a:lnTo>
                    <a:pt x="116705" y="281250"/>
                  </a:lnTo>
                  <a:lnTo>
                    <a:pt x="113795" y="274278"/>
                  </a:lnTo>
                  <a:lnTo>
                    <a:pt x="113433" y="272487"/>
                  </a:lnTo>
                  <a:lnTo>
                    <a:pt x="112478" y="270229"/>
                  </a:lnTo>
                  <a:lnTo>
                    <a:pt x="110484" y="261776"/>
                  </a:lnTo>
                  <a:lnTo>
                    <a:pt x="110454" y="261539"/>
                  </a:lnTo>
                  <a:lnTo>
                    <a:pt x="110406" y="261418"/>
                  </a:lnTo>
                  <a:lnTo>
                    <a:pt x="108472" y="252948"/>
                  </a:lnTo>
                  <a:lnTo>
                    <a:pt x="108472" y="252927"/>
                  </a:lnTo>
                  <a:lnTo>
                    <a:pt x="106249" y="244047"/>
                  </a:lnTo>
                  <a:lnTo>
                    <a:pt x="106232" y="243926"/>
                  </a:lnTo>
                  <a:lnTo>
                    <a:pt x="106210" y="243874"/>
                  </a:lnTo>
                  <a:lnTo>
                    <a:pt x="104285" y="236190"/>
                  </a:lnTo>
                  <a:lnTo>
                    <a:pt x="104246" y="235905"/>
                  </a:lnTo>
                  <a:lnTo>
                    <a:pt x="104177" y="235745"/>
                  </a:lnTo>
                  <a:lnTo>
                    <a:pt x="102252" y="227668"/>
                  </a:lnTo>
                  <a:lnTo>
                    <a:pt x="102105" y="226459"/>
                  </a:lnTo>
                  <a:lnTo>
                    <a:pt x="101876" y="225812"/>
                  </a:lnTo>
                  <a:lnTo>
                    <a:pt x="100719" y="218892"/>
                  </a:lnTo>
                  <a:lnTo>
                    <a:pt x="100529" y="216668"/>
                  </a:lnTo>
                  <a:lnTo>
                    <a:pt x="100404" y="216185"/>
                  </a:lnTo>
                  <a:lnTo>
                    <a:pt x="100132" y="211864"/>
                  </a:lnTo>
                  <a:lnTo>
                    <a:pt x="99018" y="206869"/>
                  </a:lnTo>
                  <a:lnTo>
                    <a:pt x="98392" y="201270"/>
                  </a:lnTo>
                  <a:lnTo>
                    <a:pt x="98392" y="197164"/>
                  </a:lnTo>
                  <a:lnTo>
                    <a:pt x="97874" y="193555"/>
                  </a:lnTo>
                  <a:lnTo>
                    <a:pt x="97607" y="189877"/>
                  </a:lnTo>
                  <a:lnTo>
                    <a:pt x="97857" y="186337"/>
                  </a:lnTo>
                  <a:lnTo>
                    <a:pt x="98660" y="180704"/>
                  </a:lnTo>
                  <a:lnTo>
                    <a:pt x="98746" y="180445"/>
                  </a:lnTo>
                  <a:lnTo>
                    <a:pt x="98794" y="179901"/>
                  </a:lnTo>
                  <a:lnTo>
                    <a:pt x="99588" y="175519"/>
                  </a:lnTo>
                  <a:lnTo>
                    <a:pt x="100171" y="171996"/>
                  </a:lnTo>
                  <a:lnTo>
                    <a:pt x="100490" y="168819"/>
                  </a:lnTo>
                  <a:lnTo>
                    <a:pt x="100879" y="167498"/>
                  </a:lnTo>
                  <a:lnTo>
                    <a:pt x="101237" y="164826"/>
                  </a:lnTo>
                  <a:lnTo>
                    <a:pt x="101859" y="162538"/>
                  </a:lnTo>
                  <a:lnTo>
                    <a:pt x="101971" y="161398"/>
                  </a:lnTo>
                  <a:lnTo>
                    <a:pt x="102554" y="159425"/>
                  </a:lnTo>
                  <a:lnTo>
                    <a:pt x="103055" y="156222"/>
                  </a:lnTo>
                  <a:lnTo>
                    <a:pt x="104134" y="154055"/>
                  </a:lnTo>
                  <a:lnTo>
                    <a:pt x="104587" y="152523"/>
                  </a:lnTo>
                  <a:lnTo>
                    <a:pt x="105481" y="151353"/>
                  </a:lnTo>
                  <a:lnTo>
                    <a:pt x="106383" y="149544"/>
                  </a:lnTo>
                  <a:lnTo>
                    <a:pt x="107557" y="147865"/>
                  </a:lnTo>
                  <a:lnTo>
                    <a:pt x="108067" y="146639"/>
                  </a:lnTo>
                  <a:lnTo>
                    <a:pt x="108602" y="145758"/>
                  </a:lnTo>
                  <a:lnTo>
                    <a:pt x="108731" y="145214"/>
                  </a:lnTo>
                  <a:lnTo>
                    <a:pt x="110367" y="141924"/>
                  </a:lnTo>
                  <a:lnTo>
                    <a:pt x="110380" y="141916"/>
                  </a:lnTo>
                  <a:lnTo>
                    <a:pt x="112332" y="138000"/>
                  </a:lnTo>
                  <a:lnTo>
                    <a:pt x="113558" y="136662"/>
                  </a:lnTo>
                  <a:lnTo>
                    <a:pt x="118216" y="130441"/>
                  </a:lnTo>
                  <a:lnTo>
                    <a:pt x="120094" y="128797"/>
                  </a:lnTo>
                  <a:lnTo>
                    <a:pt x="120396" y="128451"/>
                  </a:lnTo>
                  <a:lnTo>
                    <a:pt x="121354" y="126914"/>
                  </a:lnTo>
                  <a:lnTo>
                    <a:pt x="124531" y="123901"/>
                  </a:lnTo>
                  <a:lnTo>
                    <a:pt x="128218" y="119727"/>
                  </a:lnTo>
                  <a:lnTo>
                    <a:pt x="129034" y="119152"/>
                  </a:lnTo>
                  <a:lnTo>
                    <a:pt x="129492" y="118561"/>
                  </a:lnTo>
                  <a:lnTo>
                    <a:pt x="135225" y="113886"/>
                  </a:lnTo>
                  <a:lnTo>
                    <a:pt x="137111" y="112055"/>
                  </a:lnTo>
                  <a:lnTo>
                    <a:pt x="139149" y="110920"/>
                  </a:lnTo>
                  <a:lnTo>
                    <a:pt x="140841" y="109651"/>
                  </a:lnTo>
                  <a:lnTo>
                    <a:pt x="144899" y="107492"/>
                  </a:lnTo>
                  <a:lnTo>
                    <a:pt x="145792" y="106733"/>
                  </a:lnTo>
                  <a:lnTo>
                    <a:pt x="147718" y="105873"/>
                  </a:lnTo>
                  <a:lnTo>
                    <a:pt x="149242" y="104919"/>
                  </a:lnTo>
                  <a:lnTo>
                    <a:pt x="150468" y="104565"/>
                  </a:lnTo>
                  <a:lnTo>
                    <a:pt x="151435" y="103689"/>
                  </a:lnTo>
                  <a:lnTo>
                    <a:pt x="156006" y="101397"/>
                  </a:lnTo>
                  <a:lnTo>
                    <a:pt x="156814" y="101203"/>
                  </a:lnTo>
                  <a:lnTo>
                    <a:pt x="158061" y="100473"/>
                  </a:lnTo>
                  <a:lnTo>
                    <a:pt x="161821" y="98962"/>
                  </a:lnTo>
                  <a:lnTo>
                    <a:pt x="162892" y="98751"/>
                  </a:lnTo>
                  <a:lnTo>
                    <a:pt x="164109" y="98159"/>
                  </a:lnTo>
                  <a:lnTo>
                    <a:pt x="167856" y="97028"/>
                  </a:lnTo>
                  <a:lnTo>
                    <a:pt x="169566" y="96773"/>
                  </a:lnTo>
                  <a:lnTo>
                    <a:pt x="170770" y="96324"/>
                  </a:lnTo>
                  <a:lnTo>
                    <a:pt x="172985" y="95919"/>
                  </a:lnTo>
                  <a:lnTo>
                    <a:pt x="175131" y="95137"/>
                  </a:lnTo>
                  <a:lnTo>
                    <a:pt x="183924" y="93562"/>
                  </a:lnTo>
                  <a:lnTo>
                    <a:pt x="186147" y="93562"/>
                  </a:lnTo>
                  <a:lnTo>
                    <a:pt x="188664" y="93143"/>
                  </a:lnTo>
                  <a:lnTo>
                    <a:pt x="190400" y="92992"/>
                  </a:lnTo>
                  <a:lnTo>
                    <a:pt x="190866" y="92862"/>
                  </a:lnTo>
                  <a:lnTo>
                    <a:pt x="194358" y="92573"/>
                  </a:lnTo>
                  <a:lnTo>
                    <a:pt x="197324" y="92029"/>
                  </a:lnTo>
                  <a:lnTo>
                    <a:pt x="199154" y="91861"/>
                  </a:lnTo>
                  <a:lnTo>
                    <a:pt x="199711" y="91701"/>
                  </a:lnTo>
                  <a:lnTo>
                    <a:pt x="203929" y="91317"/>
                  </a:lnTo>
                  <a:lnTo>
                    <a:pt x="206316" y="91204"/>
                  </a:lnTo>
                  <a:lnTo>
                    <a:pt x="211173" y="91204"/>
                  </a:lnTo>
                  <a:lnTo>
                    <a:pt x="215222" y="91127"/>
                  </a:lnTo>
                  <a:lnTo>
                    <a:pt x="215740" y="91122"/>
                  </a:lnTo>
                  <a:lnTo>
                    <a:pt x="219837" y="91122"/>
                  </a:lnTo>
                  <a:lnTo>
                    <a:pt x="224296" y="91040"/>
                  </a:lnTo>
                  <a:lnTo>
                    <a:pt x="224776" y="91036"/>
                  </a:lnTo>
                  <a:lnTo>
                    <a:pt x="227072" y="91140"/>
                  </a:lnTo>
                  <a:lnTo>
                    <a:pt x="231497" y="91541"/>
                  </a:lnTo>
                  <a:lnTo>
                    <a:pt x="231799" y="91628"/>
                  </a:lnTo>
                  <a:lnTo>
                    <a:pt x="232827" y="91705"/>
                  </a:lnTo>
                  <a:lnTo>
                    <a:pt x="237696" y="92426"/>
                  </a:lnTo>
                  <a:lnTo>
                    <a:pt x="238771" y="92793"/>
                  </a:lnTo>
                  <a:lnTo>
                    <a:pt x="240511" y="93026"/>
                  </a:lnTo>
                  <a:lnTo>
                    <a:pt x="243585" y="93864"/>
                  </a:lnTo>
                  <a:lnTo>
                    <a:pt x="246736" y="94377"/>
                  </a:lnTo>
                  <a:lnTo>
                    <a:pt x="248916" y="95159"/>
                  </a:lnTo>
                  <a:lnTo>
                    <a:pt x="251182" y="95556"/>
                  </a:lnTo>
                  <a:lnTo>
                    <a:pt x="255681" y="97183"/>
                  </a:lnTo>
                  <a:lnTo>
                    <a:pt x="257680" y="98297"/>
                  </a:lnTo>
                  <a:lnTo>
                    <a:pt x="260490" y="99584"/>
                  </a:lnTo>
                  <a:lnTo>
                    <a:pt x="263361" y="101410"/>
                  </a:lnTo>
                  <a:lnTo>
                    <a:pt x="267060" y="103115"/>
                  </a:lnTo>
                  <a:lnTo>
                    <a:pt x="268187" y="104099"/>
                  </a:lnTo>
                  <a:lnTo>
                    <a:pt x="273173" y="107151"/>
                  </a:lnTo>
                  <a:lnTo>
                    <a:pt x="276735" y="110316"/>
                  </a:lnTo>
                  <a:lnTo>
                    <a:pt x="277693" y="111615"/>
                  </a:lnTo>
                  <a:lnTo>
                    <a:pt x="278962" y="112565"/>
                  </a:lnTo>
                  <a:lnTo>
                    <a:pt x="281686" y="115677"/>
                  </a:lnTo>
                  <a:lnTo>
                    <a:pt x="282981" y="117814"/>
                  </a:lnTo>
                  <a:lnTo>
                    <a:pt x="284039" y="118811"/>
                  </a:lnTo>
                  <a:lnTo>
                    <a:pt x="286728" y="123033"/>
                  </a:lnTo>
                  <a:lnTo>
                    <a:pt x="287566" y="124851"/>
                  </a:lnTo>
                  <a:lnTo>
                    <a:pt x="288088" y="125425"/>
                  </a:lnTo>
                  <a:lnTo>
                    <a:pt x="290139" y="129522"/>
                  </a:lnTo>
                  <a:lnTo>
                    <a:pt x="292327" y="132798"/>
                  </a:lnTo>
                  <a:lnTo>
                    <a:pt x="293329" y="134892"/>
                  </a:lnTo>
                  <a:lnTo>
                    <a:pt x="294210" y="136101"/>
                  </a:lnTo>
                  <a:lnTo>
                    <a:pt x="294555" y="137443"/>
                  </a:lnTo>
                  <a:lnTo>
                    <a:pt x="295531" y="139481"/>
                  </a:lnTo>
                  <a:lnTo>
                    <a:pt x="296187" y="143824"/>
                  </a:lnTo>
                  <a:lnTo>
                    <a:pt x="296631" y="145564"/>
                  </a:lnTo>
                  <a:lnTo>
                    <a:pt x="296947" y="150882"/>
                  </a:lnTo>
                  <a:lnTo>
                    <a:pt x="297879" y="156460"/>
                  </a:lnTo>
                  <a:lnTo>
                    <a:pt x="298004" y="157927"/>
                  </a:lnTo>
                  <a:lnTo>
                    <a:pt x="298129" y="158368"/>
                  </a:lnTo>
                  <a:lnTo>
                    <a:pt x="298699" y="164278"/>
                  </a:lnTo>
                  <a:lnTo>
                    <a:pt x="299895" y="169648"/>
                  </a:lnTo>
                  <a:lnTo>
                    <a:pt x="300534" y="175346"/>
                  </a:lnTo>
                  <a:lnTo>
                    <a:pt x="300534" y="182810"/>
                  </a:lnTo>
                  <a:lnTo>
                    <a:pt x="300534" y="183031"/>
                  </a:lnTo>
                  <a:lnTo>
                    <a:pt x="300461" y="191565"/>
                  </a:lnTo>
                  <a:lnTo>
                    <a:pt x="300461" y="209127"/>
                  </a:lnTo>
                  <a:lnTo>
                    <a:pt x="300016" y="213862"/>
                  </a:lnTo>
                  <a:lnTo>
                    <a:pt x="298630" y="221180"/>
                  </a:lnTo>
                  <a:lnTo>
                    <a:pt x="297948" y="229697"/>
                  </a:lnTo>
                  <a:lnTo>
                    <a:pt x="297845" y="230073"/>
                  </a:lnTo>
                  <a:lnTo>
                    <a:pt x="297741" y="231441"/>
                  </a:lnTo>
                  <a:lnTo>
                    <a:pt x="296152" y="241797"/>
                  </a:lnTo>
                  <a:lnTo>
                    <a:pt x="296036" y="242125"/>
                  </a:lnTo>
                  <a:lnTo>
                    <a:pt x="295971" y="242769"/>
                  </a:lnTo>
                  <a:lnTo>
                    <a:pt x="293981" y="252754"/>
                  </a:lnTo>
                  <a:lnTo>
                    <a:pt x="293411" y="254204"/>
                  </a:lnTo>
                  <a:lnTo>
                    <a:pt x="293143" y="255797"/>
                  </a:lnTo>
                  <a:lnTo>
                    <a:pt x="290126" y="264664"/>
                  </a:lnTo>
                  <a:lnTo>
                    <a:pt x="288477" y="273587"/>
                  </a:lnTo>
                  <a:lnTo>
                    <a:pt x="288131" y="274503"/>
                  </a:lnTo>
                  <a:lnTo>
                    <a:pt x="287954" y="275772"/>
                  </a:lnTo>
                  <a:lnTo>
                    <a:pt x="284764" y="286948"/>
                  </a:lnTo>
                  <a:lnTo>
                    <a:pt x="284384" y="287743"/>
                  </a:lnTo>
                  <a:lnTo>
                    <a:pt x="284255" y="288481"/>
                  </a:lnTo>
                  <a:lnTo>
                    <a:pt x="280223" y="299563"/>
                  </a:lnTo>
                  <a:lnTo>
                    <a:pt x="276489" y="310403"/>
                  </a:lnTo>
                  <a:lnTo>
                    <a:pt x="272975" y="321424"/>
                  </a:lnTo>
                  <a:lnTo>
                    <a:pt x="272595" y="322166"/>
                  </a:lnTo>
                  <a:lnTo>
                    <a:pt x="272478" y="322784"/>
                  </a:lnTo>
                  <a:lnTo>
                    <a:pt x="268278" y="333494"/>
                  </a:lnTo>
                  <a:lnTo>
                    <a:pt x="264431" y="344459"/>
                  </a:lnTo>
                  <a:lnTo>
                    <a:pt x="264228" y="344835"/>
                  </a:lnTo>
                  <a:lnTo>
                    <a:pt x="264172" y="345128"/>
                  </a:lnTo>
                  <a:lnTo>
                    <a:pt x="259665" y="356637"/>
                  </a:lnTo>
                  <a:lnTo>
                    <a:pt x="258750" y="358209"/>
                  </a:lnTo>
                  <a:lnTo>
                    <a:pt x="258539" y="359055"/>
                  </a:lnTo>
                  <a:lnTo>
                    <a:pt x="253181" y="369156"/>
                  </a:lnTo>
                  <a:lnTo>
                    <a:pt x="249201" y="379323"/>
                  </a:lnTo>
                  <a:lnTo>
                    <a:pt x="248553" y="380432"/>
                  </a:lnTo>
                  <a:lnTo>
                    <a:pt x="248394" y="381114"/>
                  </a:lnTo>
                  <a:lnTo>
                    <a:pt x="243826" y="390322"/>
                  </a:lnTo>
                  <a:lnTo>
                    <a:pt x="239557" y="400303"/>
                  </a:lnTo>
                  <a:lnTo>
                    <a:pt x="238953" y="401029"/>
                  </a:lnTo>
                  <a:lnTo>
                    <a:pt x="238689" y="402086"/>
                  </a:lnTo>
                  <a:lnTo>
                    <a:pt x="232952" y="412762"/>
                  </a:lnTo>
                  <a:lnTo>
                    <a:pt x="234925" y="415719"/>
                  </a:lnTo>
                  <a:lnTo>
                    <a:pt x="239660" y="421085"/>
                  </a:lnTo>
                  <a:lnTo>
                    <a:pt x="240079" y="421776"/>
                  </a:lnTo>
                  <a:lnTo>
                    <a:pt x="240563" y="422169"/>
                  </a:lnTo>
                  <a:lnTo>
                    <a:pt x="245549" y="428480"/>
                  </a:lnTo>
                  <a:lnTo>
                    <a:pt x="251571" y="434502"/>
                  </a:lnTo>
                  <a:lnTo>
                    <a:pt x="258249" y="441181"/>
                  </a:lnTo>
                  <a:lnTo>
                    <a:pt x="259108" y="442454"/>
                  </a:lnTo>
                  <a:lnTo>
                    <a:pt x="260101" y="443253"/>
                  </a:lnTo>
                  <a:lnTo>
                    <a:pt x="265105" y="449504"/>
                  </a:lnTo>
                  <a:lnTo>
                    <a:pt x="271062" y="454865"/>
                  </a:lnTo>
                  <a:lnTo>
                    <a:pt x="278220" y="460810"/>
                  </a:lnTo>
                  <a:lnTo>
                    <a:pt x="278880" y="461656"/>
                  </a:lnTo>
                  <a:lnTo>
                    <a:pt x="279903" y="462342"/>
                  </a:lnTo>
                  <a:lnTo>
                    <a:pt x="286439" y="468883"/>
                  </a:lnTo>
                  <a:lnTo>
                    <a:pt x="293808" y="475418"/>
                  </a:lnTo>
                  <a:lnTo>
                    <a:pt x="294033" y="475725"/>
                  </a:lnTo>
                  <a:lnTo>
                    <a:pt x="294391" y="475954"/>
                  </a:lnTo>
                  <a:lnTo>
                    <a:pt x="300599" y="481833"/>
                  </a:lnTo>
                  <a:lnTo>
                    <a:pt x="307247" y="486595"/>
                  </a:lnTo>
                  <a:lnTo>
                    <a:pt x="316084" y="492116"/>
                  </a:lnTo>
                  <a:lnTo>
                    <a:pt x="316140" y="492177"/>
                  </a:lnTo>
                  <a:lnTo>
                    <a:pt x="316256" y="492229"/>
                  </a:lnTo>
                  <a:lnTo>
                    <a:pt x="324364" y="497439"/>
                  </a:lnTo>
                  <a:lnTo>
                    <a:pt x="332682" y="501765"/>
                  </a:lnTo>
                  <a:lnTo>
                    <a:pt x="340069" y="505175"/>
                  </a:lnTo>
                  <a:lnTo>
                    <a:pt x="348884" y="508249"/>
                  </a:lnTo>
                  <a:lnTo>
                    <a:pt x="348919" y="508266"/>
                  </a:lnTo>
                  <a:lnTo>
                    <a:pt x="357151" y="511137"/>
                  </a:lnTo>
                  <a:lnTo>
                    <a:pt x="365409" y="512954"/>
                  </a:lnTo>
                  <a:lnTo>
                    <a:pt x="372550" y="514202"/>
                  </a:lnTo>
                  <a:lnTo>
                    <a:pt x="381037" y="514301"/>
                  </a:lnTo>
                  <a:lnTo>
                    <a:pt x="381037" y="514301"/>
                  </a:lnTo>
                  <a:lnTo>
                    <a:pt x="391264" y="514422"/>
                  </a:lnTo>
                  <a:lnTo>
                    <a:pt x="391298" y="514431"/>
                  </a:lnTo>
                  <a:lnTo>
                    <a:pt x="392269" y="514457"/>
                  </a:lnTo>
                  <a:lnTo>
                    <a:pt x="401827" y="514936"/>
                  </a:lnTo>
                  <a:lnTo>
                    <a:pt x="410275" y="514936"/>
                  </a:lnTo>
                  <a:lnTo>
                    <a:pt x="418931" y="514245"/>
                  </a:lnTo>
                  <a:lnTo>
                    <a:pt x="420321" y="514189"/>
                  </a:lnTo>
                  <a:lnTo>
                    <a:pt x="420429" y="514163"/>
                  </a:lnTo>
                  <a:lnTo>
                    <a:pt x="429577" y="513908"/>
                  </a:lnTo>
                  <a:lnTo>
                    <a:pt x="436259" y="513188"/>
                  </a:lnTo>
                  <a:lnTo>
                    <a:pt x="443089" y="511120"/>
                  </a:lnTo>
                  <a:lnTo>
                    <a:pt x="444164" y="510956"/>
                  </a:lnTo>
                  <a:lnTo>
                    <a:pt x="444975" y="510615"/>
                  </a:lnTo>
                  <a:lnTo>
                    <a:pt x="453544" y="508625"/>
                  </a:lnTo>
                  <a:lnTo>
                    <a:pt x="461289" y="506479"/>
                  </a:lnTo>
                  <a:lnTo>
                    <a:pt x="469215" y="503820"/>
                  </a:lnTo>
                  <a:lnTo>
                    <a:pt x="476934" y="500461"/>
                  </a:lnTo>
                  <a:lnTo>
                    <a:pt x="476951" y="500457"/>
                  </a:lnTo>
                  <a:lnTo>
                    <a:pt x="485878" y="496356"/>
                  </a:lnTo>
                  <a:lnTo>
                    <a:pt x="486491" y="496222"/>
                  </a:lnTo>
                  <a:lnTo>
                    <a:pt x="487290" y="495756"/>
                  </a:lnTo>
                  <a:lnTo>
                    <a:pt x="493675" y="493200"/>
                  </a:lnTo>
                  <a:lnTo>
                    <a:pt x="499209" y="489509"/>
                  </a:lnTo>
                  <a:lnTo>
                    <a:pt x="506246" y="484458"/>
                  </a:lnTo>
                  <a:lnTo>
                    <a:pt x="513036" y="479243"/>
                  </a:lnTo>
                  <a:lnTo>
                    <a:pt x="518938" y="474158"/>
                  </a:lnTo>
                  <a:lnTo>
                    <a:pt x="524381" y="468593"/>
                  </a:lnTo>
                  <a:lnTo>
                    <a:pt x="530037" y="461880"/>
                  </a:lnTo>
                  <a:lnTo>
                    <a:pt x="530352" y="461639"/>
                  </a:lnTo>
                  <a:lnTo>
                    <a:pt x="530602" y="461233"/>
                  </a:lnTo>
                  <a:lnTo>
                    <a:pt x="534777" y="456592"/>
                  </a:lnTo>
                  <a:lnTo>
                    <a:pt x="530412" y="452457"/>
                  </a:lnTo>
                  <a:lnTo>
                    <a:pt x="529717" y="451468"/>
                  </a:lnTo>
                  <a:lnTo>
                    <a:pt x="528793" y="450786"/>
                  </a:lnTo>
                  <a:lnTo>
                    <a:pt x="522534" y="443741"/>
                  </a:lnTo>
                  <a:lnTo>
                    <a:pt x="522534" y="443741"/>
                  </a:lnTo>
                  <a:lnTo>
                    <a:pt x="515916" y="436341"/>
                  </a:lnTo>
                  <a:lnTo>
                    <a:pt x="515903" y="436328"/>
                  </a:lnTo>
                  <a:lnTo>
                    <a:pt x="515894" y="436320"/>
                  </a:lnTo>
                  <a:lnTo>
                    <a:pt x="509238" y="428882"/>
                  </a:lnTo>
                  <a:lnTo>
                    <a:pt x="508819" y="428204"/>
                  </a:lnTo>
                  <a:lnTo>
                    <a:pt x="508327" y="427811"/>
                  </a:lnTo>
                  <a:lnTo>
                    <a:pt x="501346" y="419177"/>
                  </a:lnTo>
                  <a:lnTo>
                    <a:pt x="499593" y="416077"/>
                  </a:lnTo>
                  <a:lnTo>
                    <a:pt x="498540" y="414972"/>
                  </a:lnTo>
                  <a:lnTo>
                    <a:pt x="494003" y="406610"/>
                  </a:lnTo>
                  <a:lnTo>
                    <a:pt x="488499" y="398356"/>
                  </a:lnTo>
                  <a:lnTo>
                    <a:pt x="487705" y="396703"/>
                  </a:lnTo>
                  <a:lnTo>
                    <a:pt x="487148" y="396120"/>
                  </a:lnTo>
                  <a:lnTo>
                    <a:pt x="482114" y="386834"/>
                  </a:lnTo>
                  <a:lnTo>
                    <a:pt x="482110" y="386817"/>
                  </a:lnTo>
                  <a:lnTo>
                    <a:pt x="476360" y="376478"/>
                  </a:lnTo>
                  <a:lnTo>
                    <a:pt x="476355" y="376465"/>
                  </a:lnTo>
                  <a:lnTo>
                    <a:pt x="470238" y="365759"/>
                  </a:lnTo>
                  <a:lnTo>
                    <a:pt x="470169" y="365513"/>
                  </a:lnTo>
                  <a:lnTo>
                    <a:pt x="470005" y="365345"/>
                  </a:lnTo>
                  <a:lnTo>
                    <a:pt x="464186" y="354876"/>
                  </a:lnTo>
                  <a:lnTo>
                    <a:pt x="464000" y="354177"/>
                  </a:lnTo>
                  <a:lnTo>
                    <a:pt x="463560" y="353689"/>
                  </a:lnTo>
                  <a:lnTo>
                    <a:pt x="458526" y="343635"/>
                  </a:lnTo>
                  <a:lnTo>
                    <a:pt x="458280" y="342598"/>
                  </a:lnTo>
                  <a:lnTo>
                    <a:pt x="457348" y="340954"/>
                  </a:lnTo>
                  <a:lnTo>
                    <a:pt x="453186" y="329993"/>
                  </a:lnTo>
                  <a:lnTo>
                    <a:pt x="449163" y="320660"/>
                  </a:lnTo>
                  <a:lnTo>
                    <a:pt x="449068" y="320202"/>
                  </a:lnTo>
                  <a:lnTo>
                    <a:pt x="448761" y="319675"/>
                  </a:lnTo>
                  <a:lnTo>
                    <a:pt x="444505" y="308861"/>
                  </a:lnTo>
                  <a:lnTo>
                    <a:pt x="444388" y="308261"/>
                  </a:lnTo>
                  <a:lnTo>
                    <a:pt x="444051" y="307622"/>
                  </a:lnTo>
                  <a:lnTo>
                    <a:pt x="440576" y="297603"/>
                  </a:lnTo>
                  <a:lnTo>
                    <a:pt x="440304" y="296036"/>
                  </a:lnTo>
                  <a:lnTo>
                    <a:pt x="439713" y="294615"/>
                  </a:lnTo>
                  <a:lnTo>
                    <a:pt x="437429" y="284751"/>
                  </a:lnTo>
                  <a:lnTo>
                    <a:pt x="434891" y="275345"/>
                  </a:lnTo>
                  <a:lnTo>
                    <a:pt x="434882" y="275293"/>
                  </a:lnTo>
                  <a:lnTo>
                    <a:pt x="432214" y="265787"/>
                  </a:lnTo>
                  <a:lnTo>
                    <a:pt x="432137" y="265234"/>
                  </a:lnTo>
                  <a:lnTo>
                    <a:pt x="431973" y="264854"/>
                  </a:lnTo>
                  <a:lnTo>
                    <a:pt x="429654" y="255616"/>
                  </a:lnTo>
                  <a:lnTo>
                    <a:pt x="429240" y="252318"/>
                  </a:lnTo>
                  <a:lnTo>
                    <a:pt x="428895" y="251066"/>
                  </a:lnTo>
                  <a:lnTo>
                    <a:pt x="428247" y="243304"/>
                  </a:lnTo>
                  <a:lnTo>
                    <a:pt x="426654" y="235698"/>
                  </a:lnTo>
                  <a:lnTo>
                    <a:pt x="426257" y="231929"/>
                  </a:lnTo>
                  <a:lnTo>
                    <a:pt x="426076" y="231186"/>
                  </a:lnTo>
                  <a:lnTo>
                    <a:pt x="425687" y="222604"/>
                  </a:lnTo>
                  <a:lnTo>
                    <a:pt x="425687" y="222548"/>
                  </a:lnTo>
                  <a:lnTo>
                    <a:pt x="425683" y="222544"/>
                  </a:lnTo>
                  <a:lnTo>
                    <a:pt x="425324" y="214639"/>
                  </a:lnTo>
                  <a:lnTo>
                    <a:pt x="424625" y="207642"/>
                  </a:lnTo>
                  <a:lnTo>
                    <a:pt x="424496" y="205164"/>
                  </a:lnTo>
                  <a:lnTo>
                    <a:pt x="424478" y="205082"/>
                  </a:lnTo>
                  <a:lnTo>
                    <a:pt x="424405" y="197635"/>
                  </a:lnTo>
                  <a:lnTo>
                    <a:pt x="424401" y="197341"/>
                  </a:lnTo>
                  <a:lnTo>
                    <a:pt x="424401" y="191056"/>
                  </a:lnTo>
                  <a:lnTo>
                    <a:pt x="424569" y="188030"/>
                  </a:lnTo>
                  <a:lnTo>
                    <a:pt x="425368" y="180833"/>
                  </a:lnTo>
                  <a:lnTo>
                    <a:pt x="425381" y="180786"/>
                  </a:lnTo>
                  <a:lnTo>
                    <a:pt x="425389" y="180674"/>
                  </a:lnTo>
                  <a:lnTo>
                    <a:pt x="426123" y="174638"/>
                  </a:lnTo>
                  <a:lnTo>
                    <a:pt x="426568" y="173235"/>
                  </a:lnTo>
                  <a:lnTo>
                    <a:pt x="426904" y="170757"/>
                  </a:lnTo>
                  <a:lnTo>
                    <a:pt x="428377" y="165417"/>
                  </a:lnTo>
                  <a:lnTo>
                    <a:pt x="428942" y="162007"/>
                  </a:lnTo>
                  <a:lnTo>
                    <a:pt x="429909" y="159335"/>
                  </a:lnTo>
                  <a:lnTo>
                    <a:pt x="430371" y="156835"/>
                  </a:lnTo>
                  <a:lnTo>
                    <a:pt x="432706" y="150722"/>
                  </a:lnTo>
                  <a:lnTo>
                    <a:pt x="433911" y="148633"/>
                  </a:lnTo>
                  <a:lnTo>
                    <a:pt x="435137" y="145952"/>
                  </a:lnTo>
                  <a:lnTo>
                    <a:pt x="437895" y="141609"/>
                  </a:lnTo>
                  <a:lnTo>
                    <a:pt x="440408" y="137543"/>
                  </a:lnTo>
                  <a:lnTo>
                    <a:pt x="442622" y="133843"/>
                  </a:lnTo>
                  <a:lnTo>
                    <a:pt x="444980" y="131542"/>
                  </a:lnTo>
                  <a:lnTo>
                    <a:pt x="448450" y="127035"/>
                  </a:lnTo>
                  <a:lnTo>
                    <a:pt x="452387" y="123711"/>
                  </a:lnTo>
                  <a:lnTo>
                    <a:pt x="455949" y="120508"/>
                  </a:lnTo>
                  <a:lnTo>
                    <a:pt x="456968" y="119878"/>
                  </a:lnTo>
                  <a:lnTo>
                    <a:pt x="458030" y="118803"/>
                  </a:lnTo>
                  <a:lnTo>
                    <a:pt x="462204" y="116636"/>
                  </a:lnTo>
                  <a:lnTo>
                    <a:pt x="464432" y="115254"/>
                  </a:lnTo>
                  <a:lnTo>
                    <a:pt x="465101" y="115129"/>
                  </a:lnTo>
                  <a:lnTo>
                    <a:pt x="465792" y="114771"/>
                  </a:lnTo>
                  <a:lnTo>
                    <a:pt x="468058" y="114011"/>
                  </a:lnTo>
                  <a:lnTo>
                    <a:pt x="470722" y="112526"/>
                  </a:lnTo>
                  <a:lnTo>
                    <a:pt x="471930" y="112211"/>
                  </a:lnTo>
                  <a:lnTo>
                    <a:pt x="474395" y="110803"/>
                  </a:lnTo>
                  <a:lnTo>
                    <a:pt x="479312" y="108904"/>
                  </a:lnTo>
                  <a:lnTo>
                    <a:pt x="482390" y="108326"/>
                  </a:lnTo>
                  <a:lnTo>
                    <a:pt x="485572" y="107259"/>
                  </a:lnTo>
                  <a:lnTo>
                    <a:pt x="490921" y="106495"/>
                  </a:lnTo>
                  <a:lnTo>
                    <a:pt x="492440" y="106383"/>
                  </a:lnTo>
                  <a:lnTo>
                    <a:pt x="492803" y="106284"/>
                  </a:lnTo>
                  <a:lnTo>
                    <a:pt x="498588" y="105822"/>
                  </a:lnTo>
                  <a:lnTo>
                    <a:pt x="500910" y="105727"/>
                  </a:lnTo>
                  <a:lnTo>
                    <a:pt x="506410" y="105727"/>
                  </a:lnTo>
                  <a:lnTo>
                    <a:pt x="507960" y="105770"/>
                  </a:lnTo>
                  <a:lnTo>
                    <a:pt x="515104" y="106167"/>
                  </a:lnTo>
                  <a:lnTo>
                    <a:pt x="515320" y="106219"/>
                  </a:lnTo>
                  <a:lnTo>
                    <a:pt x="516542" y="106288"/>
                  </a:lnTo>
                  <a:lnTo>
                    <a:pt x="522965" y="106992"/>
                  </a:lnTo>
                  <a:lnTo>
                    <a:pt x="526708" y="108140"/>
                  </a:lnTo>
                  <a:lnTo>
                    <a:pt x="530119" y="108792"/>
                  </a:lnTo>
                  <a:lnTo>
                    <a:pt x="537022" y="111520"/>
                  </a:lnTo>
                  <a:lnTo>
                    <a:pt x="537220" y="111641"/>
                  </a:lnTo>
                  <a:lnTo>
                    <a:pt x="537350" y="111667"/>
                  </a:lnTo>
                  <a:lnTo>
                    <a:pt x="543860" y="114391"/>
                  </a:lnTo>
                  <a:lnTo>
                    <a:pt x="544175" y="114585"/>
                  </a:lnTo>
                  <a:lnTo>
                    <a:pt x="544382" y="114633"/>
                  </a:lnTo>
                  <a:lnTo>
                    <a:pt x="551280" y="117745"/>
                  </a:lnTo>
                  <a:lnTo>
                    <a:pt x="551742" y="118043"/>
                  </a:lnTo>
                  <a:lnTo>
                    <a:pt x="552027" y="118108"/>
                  </a:lnTo>
                  <a:lnTo>
                    <a:pt x="558166" y="121151"/>
                  </a:lnTo>
                  <a:lnTo>
                    <a:pt x="559349" y="121971"/>
                  </a:lnTo>
                  <a:lnTo>
                    <a:pt x="560596" y="122541"/>
                  </a:lnTo>
                  <a:lnTo>
                    <a:pt x="567387" y="126841"/>
                  </a:lnTo>
                  <a:lnTo>
                    <a:pt x="574152" y="130782"/>
                  </a:lnTo>
                  <a:lnTo>
                    <a:pt x="575110" y="131749"/>
                  </a:lnTo>
                  <a:lnTo>
                    <a:pt x="577402" y="133019"/>
                  </a:lnTo>
                  <a:lnTo>
                    <a:pt x="583809" y="138091"/>
                  </a:lnTo>
                  <a:lnTo>
                    <a:pt x="585048" y="139632"/>
                  </a:lnTo>
                  <a:lnTo>
                    <a:pt x="586908" y="140949"/>
                  </a:lnTo>
                  <a:lnTo>
                    <a:pt x="592784" y="147221"/>
                  </a:lnTo>
                  <a:lnTo>
                    <a:pt x="592987" y="147536"/>
                  </a:lnTo>
                  <a:lnTo>
                    <a:pt x="593254" y="147735"/>
                  </a:lnTo>
                  <a:lnTo>
                    <a:pt x="599907" y="155169"/>
                  </a:lnTo>
                  <a:lnTo>
                    <a:pt x="601016" y="156965"/>
                  </a:lnTo>
                  <a:lnTo>
                    <a:pt x="602082" y="157906"/>
                  </a:lnTo>
                  <a:lnTo>
                    <a:pt x="607120" y="165102"/>
                  </a:lnTo>
                  <a:lnTo>
                    <a:pt x="612430" y="171824"/>
                  </a:lnTo>
                  <a:lnTo>
                    <a:pt x="613509" y="173775"/>
                  </a:lnTo>
                  <a:lnTo>
                    <a:pt x="615655" y="176892"/>
                  </a:lnTo>
                  <a:lnTo>
                    <a:pt x="619899" y="185370"/>
                  </a:lnTo>
                  <a:lnTo>
                    <a:pt x="620201" y="186622"/>
                  </a:lnTo>
                  <a:lnTo>
                    <a:pt x="621323" y="188686"/>
                  </a:lnTo>
                  <a:lnTo>
                    <a:pt x="624578" y="197708"/>
                  </a:lnTo>
                  <a:lnTo>
                    <a:pt x="628023" y="205613"/>
                  </a:lnTo>
                  <a:lnTo>
                    <a:pt x="628317" y="207007"/>
                  </a:lnTo>
                  <a:lnTo>
                    <a:pt x="629219" y="208833"/>
                  </a:lnTo>
                  <a:lnTo>
                    <a:pt x="632306" y="218840"/>
                  </a:lnTo>
                  <a:lnTo>
                    <a:pt x="632504" y="220139"/>
                  </a:lnTo>
                  <a:lnTo>
                    <a:pt x="632923" y="221141"/>
                  </a:lnTo>
                  <a:lnTo>
                    <a:pt x="635487" y="232369"/>
                  </a:lnTo>
                  <a:lnTo>
                    <a:pt x="635832" y="235400"/>
                  </a:lnTo>
                  <a:lnTo>
                    <a:pt x="636135" y="236475"/>
                  </a:lnTo>
                  <a:lnTo>
                    <a:pt x="637123" y="247820"/>
                  </a:lnTo>
                  <a:lnTo>
                    <a:pt x="638483" y="258949"/>
                  </a:lnTo>
                  <a:lnTo>
                    <a:pt x="638535" y="259803"/>
                  </a:lnTo>
                  <a:lnTo>
                    <a:pt x="638595" y="260006"/>
                  </a:lnTo>
                  <a:lnTo>
                    <a:pt x="639670" y="272081"/>
                  </a:lnTo>
                  <a:lnTo>
                    <a:pt x="639688" y="272400"/>
                  </a:lnTo>
                  <a:lnTo>
                    <a:pt x="639700" y="272461"/>
                  </a:lnTo>
                  <a:lnTo>
                    <a:pt x="640633" y="284130"/>
                  </a:lnTo>
                  <a:lnTo>
                    <a:pt x="640711" y="286046"/>
                  </a:lnTo>
                  <a:lnTo>
                    <a:pt x="640728" y="286124"/>
                  </a:lnTo>
                  <a:lnTo>
                    <a:pt x="640879" y="297491"/>
                  </a:lnTo>
                  <a:lnTo>
                    <a:pt x="640879" y="297547"/>
                  </a:lnTo>
                  <a:lnTo>
                    <a:pt x="640879" y="297547"/>
                  </a:lnTo>
                  <a:lnTo>
                    <a:pt x="641021" y="309310"/>
                  </a:lnTo>
                  <a:lnTo>
                    <a:pt x="641026" y="309682"/>
                  </a:lnTo>
                  <a:lnTo>
                    <a:pt x="640978" y="311339"/>
                  </a:lnTo>
                  <a:lnTo>
                    <a:pt x="640301" y="323207"/>
                  </a:lnTo>
                  <a:lnTo>
                    <a:pt x="640266" y="323340"/>
                  </a:lnTo>
                  <a:lnTo>
                    <a:pt x="640231" y="324096"/>
                  </a:lnTo>
                  <a:lnTo>
                    <a:pt x="639044" y="337172"/>
                  </a:lnTo>
                  <a:lnTo>
                    <a:pt x="638867" y="337776"/>
                  </a:lnTo>
                  <a:lnTo>
                    <a:pt x="638703" y="339628"/>
                  </a:lnTo>
                  <a:lnTo>
                    <a:pt x="636480" y="351867"/>
                  </a:lnTo>
                  <a:lnTo>
                    <a:pt x="635004" y="363708"/>
                  </a:lnTo>
                  <a:lnTo>
                    <a:pt x="634909" y="364006"/>
                  </a:lnTo>
                  <a:lnTo>
                    <a:pt x="634848" y="364736"/>
                  </a:lnTo>
                  <a:lnTo>
                    <a:pt x="632858" y="376694"/>
                  </a:lnTo>
                  <a:lnTo>
                    <a:pt x="632659" y="377246"/>
                  </a:lnTo>
                  <a:lnTo>
                    <a:pt x="632552" y="378209"/>
                  </a:lnTo>
                  <a:lnTo>
                    <a:pt x="629564" y="391320"/>
                  </a:lnTo>
                  <a:lnTo>
                    <a:pt x="629323" y="391894"/>
                  </a:lnTo>
                  <a:lnTo>
                    <a:pt x="629223" y="392602"/>
                  </a:lnTo>
                  <a:lnTo>
                    <a:pt x="625839" y="404534"/>
                  </a:lnTo>
                  <a:lnTo>
                    <a:pt x="625683" y="404858"/>
                  </a:lnTo>
                  <a:lnTo>
                    <a:pt x="625636" y="405173"/>
                  </a:lnTo>
                  <a:lnTo>
                    <a:pt x="621850" y="417101"/>
                  </a:lnTo>
                  <a:lnTo>
                    <a:pt x="621586" y="417610"/>
                  </a:lnTo>
                  <a:lnTo>
                    <a:pt x="621509" y="418063"/>
                  </a:lnTo>
                  <a:lnTo>
                    <a:pt x="617727" y="428402"/>
                  </a:lnTo>
                  <a:lnTo>
                    <a:pt x="616808" y="430051"/>
                  </a:lnTo>
                  <a:lnTo>
                    <a:pt x="616575" y="431036"/>
                  </a:lnTo>
                  <a:lnTo>
                    <a:pt x="611606" y="441073"/>
                  </a:lnTo>
                  <a:lnTo>
                    <a:pt x="609171" y="446646"/>
                  </a:lnTo>
                  <a:lnTo>
                    <a:pt x="611675" y="448589"/>
                  </a:lnTo>
                  <a:lnTo>
                    <a:pt x="617947" y="452694"/>
                  </a:lnTo>
                  <a:lnTo>
                    <a:pt x="618262" y="453035"/>
                  </a:lnTo>
                  <a:lnTo>
                    <a:pt x="618936" y="453385"/>
                  </a:lnTo>
                  <a:lnTo>
                    <a:pt x="625195" y="457926"/>
                  </a:lnTo>
                  <a:lnTo>
                    <a:pt x="631023" y="461233"/>
                  </a:lnTo>
                  <a:lnTo>
                    <a:pt x="638902" y="465356"/>
                  </a:lnTo>
                  <a:lnTo>
                    <a:pt x="639057" y="465502"/>
                  </a:lnTo>
                  <a:lnTo>
                    <a:pt x="639252" y="465550"/>
                  </a:lnTo>
                  <a:lnTo>
                    <a:pt x="646055" y="469288"/>
                  </a:lnTo>
                  <a:lnTo>
                    <a:pt x="652954" y="472315"/>
                  </a:lnTo>
                  <a:lnTo>
                    <a:pt x="653286" y="472522"/>
                  </a:lnTo>
                  <a:lnTo>
                    <a:pt x="653497" y="472569"/>
                  </a:lnTo>
                  <a:lnTo>
                    <a:pt x="658458" y="474918"/>
                  </a:lnTo>
                  <a:lnTo>
                    <a:pt x="665006" y="476545"/>
                  </a:lnTo>
                  <a:lnTo>
                    <a:pt x="665576" y="476796"/>
                  </a:lnTo>
                  <a:lnTo>
                    <a:pt x="666215" y="476891"/>
                  </a:lnTo>
                  <a:lnTo>
                    <a:pt x="672807" y="478898"/>
                  </a:lnTo>
                  <a:lnTo>
                    <a:pt x="680215" y="480586"/>
                  </a:lnTo>
                  <a:lnTo>
                    <a:pt x="680228" y="480590"/>
                  </a:lnTo>
                  <a:lnTo>
                    <a:pt x="688599" y="482412"/>
                  </a:lnTo>
                  <a:lnTo>
                    <a:pt x="688603" y="482416"/>
                  </a:lnTo>
                  <a:lnTo>
                    <a:pt x="694181" y="483560"/>
                  </a:lnTo>
                  <a:lnTo>
                    <a:pt x="700924" y="483491"/>
                  </a:lnTo>
                  <a:lnTo>
                    <a:pt x="701234" y="483487"/>
                  </a:lnTo>
                  <a:lnTo>
                    <a:pt x="701234" y="483487"/>
                  </a:lnTo>
                  <a:lnTo>
                    <a:pt x="706005" y="483893"/>
                  </a:lnTo>
                  <a:lnTo>
                    <a:pt x="712169" y="484933"/>
                  </a:lnTo>
                  <a:lnTo>
                    <a:pt x="720195" y="484860"/>
                  </a:lnTo>
                  <a:lnTo>
                    <a:pt x="720484" y="484855"/>
                  </a:lnTo>
                  <a:lnTo>
                    <a:pt x="738796" y="484855"/>
                  </a:lnTo>
                  <a:lnTo>
                    <a:pt x="746778" y="483897"/>
                  </a:lnTo>
                  <a:lnTo>
                    <a:pt x="748920" y="483767"/>
                  </a:lnTo>
                  <a:lnTo>
                    <a:pt x="749187" y="483703"/>
                  </a:lnTo>
                  <a:lnTo>
                    <a:pt x="757333" y="483375"/>
                  </a:lnTo>
                  <a:lnTo>
                    <a:pt x="766105" y="481989"/>
                  </a:lnTo>
                  <a:lnTo>
                    <a:pt x="766762" y="481933"/>
                  </a:lnTo>
                  <a:lnTo>
                    <a:pt x="766986" y="481864"/>
                  </a:lnTo>
                  <a:lnTo>
                    <a:pt x="776220" y="480638"/>
                  </a:lnTo>
                  <a:lnTo>
                    <a:pt x="785709" y="479166"/>
                  </a:lnTo>
                  <a:lnTo>
                    <a:pt x="793345" y="477581"/>
                  </a:lnTo>
                  <a:lnTo>
                    <a:pt x="800728" y="475259"/>
                  </a:lnTo>
                  <a:lnTo>
                    <a:pt x="801923" y="475069"/>
                  </a:lnTo>
                  <a:lnTo>
                    <a:pt x="802882" y="474663"/>
                  </a:lnTo>
                  <a:lnTo>
                    <a:pt x="812526" y="472349"/>
                  </a:lnTo>
                  <a:lnTo>
                    <a:pt x="819606" y="470299"/>
                  </a:lnTo>
                  <a:lnTo>
                    <a:pt x="827294" y="466836"/>
                  </a:lnTo>
                  <a:lnTo>
                    <a:pt x="827696" y="466750"/>
                  </a:lnTo>
                  <a:lnTo>
                    <a:pt x="828175" y="466456"/>
                  </a:lnTo>
                  <a:lnTo>
                    <a:pt x="836373" y="463016"/>
                  </a:lnTo>
                  <a:lnTo>
                    <a:pt x="843284" y="459782"/>
                  </a:lnTo>
                  <a:lnTo>
                    <a:pt x="845490" y="458353"/>
                  </a:lnTo>
                  <a:lnTo>
                    <a:pt x="842878" y="455703"/>
                  </a:lnTo>
                  <a:lnTo>
                    <a:pt x="837007" y="450203"/>
                  </a:lnTo>
                  <a:lnTo>
                    <a:pt x="836912" y="450069"/>
                  </a:lnTo>
                  <a:lnTo>
                    <a:pt x="836765" y="449974"/>
                  </a:lnTo>
                  <a:lnTo>
                    <a:pt x="829340" y="442843"/>
                  </a:lnTo>
                  <a:lnTo>
                    <a:pt x="828637" y="441832"/>
                  </a:lnTo>
                  <a:lnTo>
                    <a:pt x="827704" y="441146"/>
                  </a:lnTo>
                  <a:lnTo>
                    <a:pt x="821937" y="434653"/>
                  </a:lnTo>
                  <a:lnTo>
                    <a:pt x="814684" y="427302"/>
                  </a:lnTo>
                  <a:lnTo>
                    <a:pt x="813976" y="426240"/>
                  </a:lnTo>
                  <a:lnTo>
                    <a:pt x="813100" y="425562"/>
                  </a:lnTo>
                  <a:lnTo>
                    <a:pt x="806849" y="418145"/>
                  </a:lnTo>
                  <a:lnTo>
                    <a:pt x="805778" y="416311"/>
                  </a:lnTo>
                  <a:lnTo>
                    <a:pt x="804807" y="415426"/>
                  </a:lnTo>
                  <a:lnTo>
                    <a:pt x="800244" y="408588"/>
                  </a:lnTo>
                  <a:lnTo>
                    <a:pt x="794382" y="401659"/>
                  </a:lnTo>
                  <a:lnTo>
                    <a:pt x="793410" y="400010"/>
                  </a:lnTo>
                  <a:lnTo>
                    <a:pt x="790928" y="396630"/>
                  </a:lnTo>
                  <a:lnTo>
                    <a:pt x="786745" y="388971"/>
                  </a:lnTo>
                  <a:lnTo>
                    <a:pt x="781612" y="381106"/>
                  </a:lnTo>
                  <a:lnTo>
                    <a:pt x="776034" y="372934"/>
                  </a:lnTo>
                  <a:lnTo>
                    <a:pt x="775206" y="371233"/>
                  </a:lnTo>
                  <a:lnTo>
                    <a:pt x="774588" y="370603"/>
                  </a:lnTo>
                  <a:lnTo>
                    <a:pt x="769550" y="361610"/>
                  </a:lnTo>
                  <a:lnTo>
                    <a:pt x="764310" y="353581"/>
                  </a:lnTo>
                  <a:lnTo>
                    <a:pt x="764271" y="353494"/>
                  </a:lnTo>
                  <a:lnTo>
                    <a:pt x="764240" y="353469"/>
                  </a:lnTo>
                  <a:lnTo>
                    <a:pt x="758417" y="344545"/>
                  </a:lnTo>
                  <a:lnTo>
                    <a:pt x="757428" y="342447"/>
                  </a:lnTo>
                  <a:lnTo>
                    <a:pt x="756215" y="340569"/>
                  </a:lnTo>
                  <a:lnTo>
                    <a:pt x="752270" y="331974"/>
                  </a:lnTo>
                  <a:lnTo>
                    <a:pt x="747754" y="323647"/>
                  </a:lnTo>
                  <a:lnTo>
                    <a:pt x="747473" y="322546"/>
                  </a:lnTo>
                  <a:lnTo>
                    <a:pt x="746282" y="320543"/>
                  </a:lnTo>
                  <a:lnTo>
                    <a:pt x="742034" y="310135"/>
                  </a:lnTo>
                  <a:lnTo>
                    <a:pt x="741995" y="309945"/>
                  </a:lnTo>
                  <a:lnTo>
                    <a:pt x="741892" y="309768"/>
                  </a:lnTo>
                  <a:lnTo>
                    <a:pt x="738360" y="300961"/>
                  </a:lnTo>
                  <a:lnTo>
                    <a:pt x="738360" y="300961"/>
                  </a:lnTo>
                  <a:lnTo>
                    <a:pt x="734773" y="292729"/>
                  </a:lnTo>
                  <a:lnTo>
                    <a:pt x="734618" y="291999"/>
                  </a:lnTo>
                  <a:lnTo>
                    <a:pt x="734121" y="291114"/>
                  </a:lnTo>
                  <a:lnTo>
                    <a:pt x="730655" y="281889"/>
                  </a:lnTo>
                  <a:lnTo>
                    <a:pt x="730473" y="280900"/>
                  </a:lnTo>
                  <a:lnTo>
                    <a:pt x="729977" y="279895"/>
                  </a:lnTo>
                  <a:lnTo>
                    <a:pt x="727391" y="271412"/>
                  </a:lnTo>
                  <a:lnTo>
                    <a:pt x="724524" y="263399"/>
                  </a:lnTo>
                  <a:lnTo>
                    <a:pt x="724252" y="261858"/>
                  </a:lnTo>
                  <a:lnTo>
                    <a:pt x="723609" y="260391"/>
                  </a:lnTo>
                  <a:lnTo>
                    <a:pt x="721300" y="251170"/>
                  </a:lnTo>
                  <a:lnTo>
                    <a:pt x="721209" y="250474"/>
                  </a:lnTo>
                  <a:lnTo>
                    <a:pt x="721041" y="250060"/>
                  </a:lnTo>
                  <a:lnTo>
                    <a:pt x="719115" y="241223"/>
                  </a:lnTo>
                  <a:lnTo>
                    <a:pt x="719111" y="241189"/>
                  </a:lnTo>
                  <a:lnTo>
                    <a:pt x="717203" y="233103"/>
                  </a:lnTo>
                  <a:lnTo>
                    <a:pt x="717073" y="231994"/>
                  </a:lnTo>
                  <a:lnTo>
                    <a:pt x="716849" y="231389"/>
                  </a:lnTo>
                  <a:lnTo>
                    <a:pt x="715303" y="222937"/>
                  </a:lnTo>
                  <a:lnTo>
                    <a:pt x="714975" y="219366"/>
                  </a:lnTo>
                  <a:lnTo>
                    <a:pt x="714824" y="218740"/>
                  </a:lnTo>
                  <a:lnTo>
                    <a:pt x="714431" y="210163"/>
                  </a:lnTo>
                  <a:lnTo>
                    <a:pt x="714431" y="210137"/>
                  </a:lnTo>
                  <a:lnTo>
                    <a:pt x="714082" y="202768"/>
                  </a:lnTo>
                  <a:lnTo>
                    <a:pt x="713395" y="196301"/>
                  </a:lnTo>
                  <a:lnTo>
                    <a:pt x="713218" y="193020"/>
                  </a:lnTo>
                  <a:lnTo>
                    <a:pt x="713374" y="189985"/>
                  </a:lnTo>
                  <a:lnTo>
                    <a:pt x="714021" y="183600"/>
                  </a:lnTo>
                  <a:lnTo>
                    <a:pt x="714371" y="176900"/>
                  </a:lnTo>
                  <a:lnTo>
                    <a:pt x="714690" y="169963"/>
                  </a:lnTo>
                  <a:lnTo>
                    <a:pt x="714919" y="169039"/>
                  </a:lnTo>
                  <a:lnTo>
                    <a:pt x="715377" y="164869"/>
                  </a:lnTo>
                  <a:lnTo>
                    <a:pt x="716983" y="157599"/>
                  </a:lnTo>
                  <a:lnTo>
                    <a:pt x="717902" y="155385"/>
                  </a:lnTo>
                  <a:lnTo>
                    <a:pt x="718269" y="153438"/>
                  </a:lnTo>
                  <a:lnTo>
                    <a:pt x="720333" y="148093"/>
                  </a:lnTo>
                  <a:lnTo>
                    <a:pt x="722094" y="142784"/>
                  </a:lnTo>
                  <a:lnTo>
                    <a:pt x="722906" y="141242"/>
                  </a:lnTo>
                  <a:lnTo>
                    <a:pt x="723139" y="140163"/>
                  </a:lnTo>
                  <a:lnTo>
                    <a:pt x="725880" y="134046"/>
                  </a:lnTo>
                  <a:lnTo>
                    <a:pt x="726256" y="133463"/>
                  </a:lnTo>
                  <a:lnTo>
                    <a:pt x="726342" y="133105"/>
                  </a:lnTo>
                  <a:lnTo>
                    <a:pt x="729170" y="127432"/>
                  </a:lnTo>
                  <a:lnTo>
                    <a:pt x="730581" y="125399"/>
                  </a:lnTo>
                  <a:lnTo>
                    <a:pt x="731466" y="123638"/>
                  </a:lnTo>
                  <a:lnTo>
                    <a:pt x="734618" y="119187"/>
                  </a:lnTo>
                  <a:lnTo>
                    <a:pt x="735049" y="118807"/>
                  </a:lnTo>
                  <a:lnTo>
                    <a:pt x="735459" y="118065"/>
                  </a:lnTo>
                  <a:lnTo>
                    <a:pt x="738956" y="113609"/>
                  </a:lnTo>
                  <a:lnTo>
                    <a:pt x="740225" y="112586"/>
                  </a:lnTo>
                  <a:lnTo>
                    <a:pt x="741326" y="110950"/>
                  </a:lnTo>
                  <a:lnTo>
                    <a:pt x="743571" y="108705"/>
                  </a:lnTo>
                  <a:lnTo>
                    <a:pt x="745492" y="106439"/>
                  </a:lnTo>
                  <a:lnTo>
                    <a:pt x="749451" y="103404"/>
                  </a:lnTo>
                  <a:lnTo>
                    <a:pt x="751829" y="100797"/>
                  </a:lnTo>
                  <a:lnTo>
                    <a:pt x="755257" y="98509"/>
                  </a:lnTo>
                  <a:lnTo>
                    <a:pt x="756712" y="97814"/>
                  </a:lnTo>
                  <a:lnTo>
                    <a:pt x="758128" y="96799"/>
                  </a:lnTo>
                  <a:lnTo>
                    <a:pt x="761853" y="94844"/>
                  </a:lnTo>
                  <a:lnTo>
                    <a:pt x="762963" y="94567"/>
                  </a:lnTo>
                  <a:lnTo>
                    <a:pt x="764871" y="93449"/>
                  </a:lnTo>
                  <a:lnTo>
                    <a:pt x="767776" y="92279"/>
                  </a:lnTo>
                  <a:lnTo>
                    <a:pt x="769991" y="91192"/>
                  </a:lnTo>
                  <a:lnTo>
                    <a:pt x="770487" y="91075"/>
                  </a:lnTo>
                  <a:lnTo>
                    <a:pt x="771005" y="90708"/>
                  </a:lnTo>
                  <a:lnTo>
                    <a:pt x="782661" y="87988"/>
                  </a:lnTo>
                  <a:lnTo>
                    <a:pt x="786533" y="87854"/>
                  </a:lnTo>
                  <a:lnTo>
                    <a:pt x="786870" y="87850"/>
                  </a:lnTo>
                  <a:lnTo>
                    <a:pt x="786892" y="87846"/>
                  </a:lnTo>
                  <a:lnTo>
                    <a:pt x="789585" y="87777"/>
                  </a:lnTo>
                  <a:lnTo>
                    <a:pt x="790980" y="87488"/>
                  </a:lnTo>
                  <a:lnTo>
                    <a:pt x="797468" y="86814"/>
                  </a:lnTo>
                  <a:lnTo>
                    <a:pt x="797986" y="86818"/>
                  </a:lnTo>
                  <a:lnTo>
                    <a:pt x="801919" y="86883"/>
                  </a:lnTo>
                  <a:lnTo>
                    <a:pt x="807341" y="86564"/>
                  </a:lnTo>
                  <a:lnTo>
                    <a:pt x="809253" y="86503"/>
                  </a:lnTo>
                  <a:lnTo>
                    <a:pt x="811321" y="86572"/>
                  </a:lnTo>
                  <a:lnTo>
                    <a:pt x="817313" y="86970"/>
                  </a:lnTo>
                  <a:lnTo>
                    <a:pt x="817611" y="87052"/>
                  </a:lnTo>
                  <a:lnTo>
                    <a:pt x="819001" y="87138"/>
                  </a:lnTo>
                  <a:lnTo>
                    <a:pt x="825442" y="87941"/>
                  </a:lnTo>
                  <a:lnTo>
                    <a:pt x="826465" y="88269"/>
                  </a:lnTo>
                  <a:lnTo>
                    <a:pt x="828555" y="88511"/>
                  </a:lnTo>
                  <a:lnTo>
                    <a:pt x="835444" y="90125"/>
                  </a:lnTo>
                  <a:lnTo>
                    <a:pt x="836347" y="90509"/>
                  </a:lnTo>
                  <a:lnTo>
                    <a:pt x="837383" y="90669"/>
                  </a:lnTo>
                  <a:lnTo>
                    <a:pt x="843889" y="92694"/>
                  </a:lnTo>
                  <a:lnTo>
                    <a:pt x="845201" y="93354"/>
                  </a:lnTo>
                  <a:lnTo>
                    <a:pt x="846233" y="93562"/>
                  </a:lnTo>
                  <a:lnTo>
                    <a:pt x="853118" y="96385"/>
                  </a:lnTo>
                  <a:lnTo>
                    <a:pt x="853468" y="96596"/>
                  </a:lnTo>
                  <a:lnTo>
                    <a:pt x="853701" y="96648"/>
                  </a:lnTo>
                  <a:lnTo>
                    <a:pt x="860966" y="99869"/>
                  </a:lnTo>
                  <a:lnTo>
                    <a:pt x="862918" y="101112"/>
                  </a:lnTo>
                  <a:lnTo>
                    <a:pt x="865020" y="102088"/>
                  </a:lnTo>
                  <a:lnTo>
                    <a:pt x="871085" y="106003"/>
                  </a:lnTo>
                  <a:lnTo>
                    <a:pt x="871176" y="106102"/>
                  </a:lnTo>
                  <a:lnTo>
                    <a:pt x="871366" y="106193"/>
                  </a:lnTo>
                  <a:lnTo>
                    <a:pt x="876477" y="109603"/>
                  </a:lnTo>
                  <a:lnTo>
                    <a:pt x="882435" y="112802"/>
                  </a:lnTo>
                  <a:lnTo>
                    <a:pt x="883397" y="113510"/>
                  </a:lnTo>
                  <a:lnTo>
                    <a:pt x="884369" y="113959"/>
                  </a:lnTo>
                  <a:lnTo>
                    <a:pt x="891638" y="118626"/>
                  </a:lnTo>
                  <a:lnTo>
                    <a:pt x="892191" y="119217"/>
                  </a:lnTo>
                  <a:lnTo>
                    <a:pt x="893391" y="119856"/>
                  </a:lnTo>
                  <a:lnTo>
                    <a:pt x="899754" y="124626"/>
                  </a:lnTo>
                  <a:lnTo>
                    <a:pt x="900173" y="125123"/>
                  </a:lnTo>
                  <a:lnTo>
                    <a:pt x="900941" y="125572"/>
                  </a:lnTo>
                  <a:lnTo>
                    <a:pt x="908915" y="132211"/>
                  </a:lnTo>
                  <a:lnTo>
                    <a:pt x="910046" y="133670"/>
                  </a:lnTo>
                  <a:lnTo>
                    <a:pt x="911695" y="134840"/>
                  </a:lnTo>
                  <a:lnTo>
                    <a:pt x="915965" y="139395"/>
                  </a:lnTo>
                  <a:lnTo>
                    <a:pt x="921637" y="143871"/>
                  </a:lnTo>
                  <a:lnTo>
                    <a:pt x="923890" y="146660"/>
                  </a:lnTo>
                  <a:lnTo>
                    <a:pt x="926684" y="148905"/>
                  </a:lnTo>
                  <a:lnTo>
                    <a:pt x="932878" y="156654"/>
                  </a:lnTo>
                  <a:lnTo>
                    <a:pt x="938594" y="163177"/>
                  </a:lnTo>
                  <a:lnTo>
                    <a:pt x="939410" y="164519"/>
                  </a:lnTo>
                  <a:lnTo>
                    <a:pt x="940265" y="165249"/>
                  </a:lnTo>
                  <a:lnTo>
                    <a:pt x="946041" y="173058"/>
                  </a:lnTo>
                  <a:lnTo>
                    <a:pt x="946757" y="174423"/>
                  </a:lnTo>
                  <a:lnTo>
                    <a:pt x="948009" y="176046"/>
                  </a:lnTo>
                  <a:lnTo>
                    <a:pt x="952969" y="184580"/>
                  </a:lnTo>
                  <a:lnTo>
                    <a:pt x="953367" y="185517"/>
                  </a:lnTo>
                  <a:lnTo>
                    <a:pt x="953880" y="186251"/>
                  </a:lnTo>
                  <a:lnTo>
                    <a:pt x="958020" y="194376"/>
                  </a:lnTo>
                  <a:lnTo>
                    <a:pt x="958189" y="195075"/>
                  </a:lnTo>
                  <a:lnTo>
                    <a:pt x="958849" y="196124"/>
                  </a:lnTo>
                  <a:lnTo>
                    <a:pt x="962596" y="204611"/>
                  </a:lnTo>
                  <a:lnTo>
                    <a:pt x="962929" y="206169"/>
                  </a:lnTo>
                  <a:lnTo>
                    <a:pt x="963960" y="208259"/>
                  </a:lnTo>
                  <a:lnTo>
                    <a:pt x="966356" y="216068"/>
                  </a:lnTo>
                  <a:lnTo>
                    <a:pt x="969762" y="225069"/>
                  </a:lnTo>
                  <a:lnTo>
                    <a:pt x="970078" y="226766"/>
                  </a:lnTo>
                  <a:lnTo>
                    <a:pt x="970859" y="228531"/>
                  </a:lnTo>
                  <a:lnTo>
                    <a:pt x="973626" y="239298"/>
                  </a:lnTo>
                  <a:lnTo>
                    <a:pt x="973881" y="241275"/>
                  </a:lnTo>
                  <a:lnTo>
                    <a:pt x="974269" y="242384"/>
                  </a:lnTo>
                  <a:lnTo>
                    <a:pt x="975914" y="252797"/>
                  </a:lnTo>
                  <a:lnTo>
                    <a:pt x="975918" y="252849"/>
                  </a:lnTo>
                  <a:lnTo>
                    <a:pt x="977835" y="264310"/>
                  </a:lnTo>
                  <a:lnTo>
                    <a:pt x="977960" y="265813"/>
                  </a:lnTo>
                  <a:lnTo>
                    <a:pt x="978107" y="266296"/>
                  </a:lnTo>
                  <a:lnTo>
                    <a:pt x="979273" y="277153"/>
                  </a:lnTo>
                  <a:lnTo>
                    <a:pt x="979368" y="278884"/>
                  </a:lnTo>
                  <a:lnTo>
                    <a:pt x="979428" y="279126"/>
                  </a:lnTo>
                  <a:lnTo>
                    <a:pt x="980007" y="291240"/>
                  </a:lnTo>
                  <a:lnTo>
                    <a:pt x="980045" y="292789"/>
                  </a:lnTo>
                  <a:lnTo>
                    <a:pt x="980041" y="293307"/>
                  </a:lnTo>
                  <a:lnTo>
                    <a:pt x="979838" y="305507"/>
                  </a:lnTo>
                  <a:lnTo>
                    <a:pt x="979838" y="305507"/>
                  </a:lnTo>
                  <a:lnTo>
                    <a:pt x="979635" y="317305"/>
                  </a:lnTo>
                  <a:lnTo>
                    <a:pt x="979635" y="317305"/>
                  </a:lnTo>
                  <a:lnTo>
                    <a:pt x="979458" y="328642"/>
                  </a:lnTo>
                  <a:lnTo>
                    <a:pt x="979394" y="328940"/>
                  </a:lnTo>
                  <a:lnTo>
                    <a:pt x="979014" y="333347"/>
                  </a:lnTo>
                  <a:lnTo>
                    <a:pt x="977326" y="343069"/>
                  </a:lnTo>
                  <a:lnTo>
                    <a:pt x="977002" y="352769"/>
                  </a:lnTo>
                  <a:lnTo>
                    <a:pt x="976920" y="353132"/>
                  </a:lnTo>
                  <a:lnTo>
                    <a:pt x="976704" y="356067"/>
                  </a:lnTo>
                  <a:lnTo>
                    <a:pt x="975029" y="367615"/>
                  </a:lnTo>
                  <a:lnTo>
                    <a:pt x="975025" y="367637"/>
                  </a:lnTo>
                  <a:lnTo>
                    <a:pt x="973449" y="378300"/>
                  </a:lnTo>
                  <a:lnTo>
                    <a:pt x="973078" y="379370"/>
                  </a:lnTo>
                  <a:lnTo>
                    <a:pt x="972849" y="381205"/>
                  </a:lnTo>
                  <a:lnTo>
                    <a:pt x="969987" y="392399"/>
                  </a:lnTo>
                  <a:lnTo>
                    <a:pt x="969128" y="394311"/>
                  </a:lnTo>
                  <a:lnTo>
                    <a:pt x="968821" y="395896"/>
                  </a:lnTo>
                  <a:lnTo>
                    <a:pt x="965117" y="405177"/>
                  </a:lnTo>
                  <a:lnTo>
                    <a:pt x="961789" y="414808"/>
                  </a:lnTo>
                  <a:lnTo>
                    <a:pt x="961327" y="415667"/>
                  </a:lnTo>
                  <a:lnTo>
                    <a:pt x="961198" y="416328"/>
                  </a:lnTo>
                  <a:lnTo>
                    <a:pt x="957191" y="425955"/>
                  </a:lnTo>
                  <a:lnTo>
                    <a:pt x="956630" y="426874"/>
                  </a:lnTo>
                  <a:lnTo>
                    <a:pt x="956496" y="427457"/>
                  </a:lnTo>
                  <a:lnTo>
                    <a:pt x="951614" y="437408"/>
                  </a:lnTo>
                  <a:lnTo>
                    <a:pt x="950712" y="438724"/>
                  </a:lnTo>
                  <a:lnTo>
                    <a:pt x="950077" y="440110"/>
                  </a:lnTo>
                  <a:lnTo>
                    <a:pt x="944504" y="448869"/>
                  </a:lnTo>
                  <a:lnTo>
                    <a:pt x="944202" y="449154"/>
                  </a:lnTo>
                  <a:lnTo>
                    <a:pt x="943887" y="449784"/>
                  </a:lnTo>
                  <a:lnTo>
                    <a:pt x="940580" y="454542"/>
                  </a:lnTo>
                  <a:lnTo>
                    <a:pt x="945216" y="457317"/>
                  </a:lnTo>
                  <a:lnTo>
                    <a:pt x="945838" y="457956"/>
                  </a:lnTo>
                  <a:lnTo>
                    <a:pt x="947293" y="458707"/>
                  </a:lnTo>
                  <a:lnTo>
                    <a:pt x="953462" y="463180"/>
                  </a:lnTo>
                  <a:lnTo>
                    <a:pt x="959782" y="466789"/>
                  </a:lnTo>
                  <a:lnTo>
                    <a:pt x="965558" y="469763"/>
                  </a:lnTo>
                  <a:lnTo>
                    <a:pt x="973989" y="473269"/>
                  </a:lnTo>
                  <a:lnTo>
                    <a:pt x="975862" y="474413"/>
                  </a:lnTo>
                  <a:lnTo>
                    <a:pt x="976821" y="474659"/>
                  </a:lnTo>
                  <a:lnTo>
                    <a:pt x="982031" y="477538"/>
                  </a:lnTo>
                  <a:lnTo>
                    <a:pt x="988407" y="479727"/>
                  </a:lnTo>
                  <a:lnTo>
                    <a:pt x="988770" y="479921"/>
                  </a:lnTo>
                  <a:lnTo>
                    <a:pt x="989068" y="479977"/>
                  </a:lnTo>
                  <a:lnTo>
                    <a:pt x="997167" y="483029"/>
                  </a:lnTo>
                  <a:lnTo>
                    <a:pt x="1003914" y="485455"/>
                  </a:lnTo>
                  <a:lnTo>
                    <a:pt x="1011292" y="487558"/>
                  </a:lnTo>
                  <a:lnTo>
                    <a:pt x="1011754" y="487778"/>
                  </a:lnTo>
                  <a:lnTo>
                    <a:pt x="1012207" y="487847"/>
                  </a:lnTo>
                  <a:lnTo>
                    <a:pt x="1020198" y="490459"/>
                  </a:lnTo>
                  <a:lnTo>
                    <a:pt x="1025956" y="492021"/>
                  </a:lnTo>
                  <a:lnTo>
                    <a:pt x="1032825" y="493450"/>
                  </a:lnTo>
                  <a:lnTo>
                    <a:pt x="1038942" y="494612"/>
                  </a:lnTo>
                  <a:lnTo>
                    <a:pt x="1045646" y="495169"/>
                  </a:lnTo>
                  <a:lnTo>
                    <a:pt x="1045862" y="495229"/>
                  </a:lnTo>
                  <a:lnTo>
                    <a:pt x="1046699" y="495276"/>
                  </a:lnTo>
                  <a:lnTo>
                    <a:pt x="1053753" y="496131"/>
                  </a:lnTo>
                  <a:lnTo>
                    <a:pt x="1059948" y="496071"/>
                  </a:lnTo>
                  <a:lnTo>
                    <a:pt x="1059987" y="496071"/>
                  </a:lnTo>
                  <a:lnTo>
                    <a:pt x="1059987" y="496071"/>
                  </a:lnTo>
                  <a:lnTo>
                    <a:pt x="1066886" y="496015"/>
                  </a:lnTo>
                  <a:lnTo>
                    <a:pt x="1073244" y="495087"/>
                  </a:lnTo>
                  <a:lnTo>
                    <a:pt x="1074345" y="495005"/>
                  </a:lnTo>
                  <a:lnTo>
                    <a:pt x="1074665" y="494910"/>
                  </a:lnTo>
                  <a:lnTo>
                    <a:pt x="1081598" y="494184"/>
                  </a:lnTo>
                  <a:lnTo>
                    <a:pt x="1088708" y="492824"/>
                  </a:lnTo>
                  <a:lnTo>
                    <a:pt x="1089204" y="492773"/>
                  </a:lnTo>
                  <a:lnTo>
                    <a:pt x="1089416" y="492699"/>
                  </a:lnTo>
                  <a:lnTo>
                    <a:pt x="1097894" y="491219"/>
                  </a:lnTo>
                  <a:lnTo>
                    <a:pt x="1103973" y="489893"/>
                  </a:lnTo>
                  <a:lnTo>
                    <a:pt x="1111026" y="487243"/>
                  </a:lnTo>
                  <a:lnTo>
                    <a:pt x="1111398" y="487174"/>
                  </a:lnTo>
                  <a:lnTo>
                    <a:pt x="1111743" y="486984"/>
                  </a:lnTo>
                  <a:lnTo>
                    <a:pt x="1119993" y="484044"/>
                  </a:lnTo>
                  <a:lnTo>
                    <a:pt x="1127435" y="480888"/>
                  </a:lnTo>
                  <a:lnTo>
                    <a:pt x="1127660" y="480841"/>
                  </a:lnTo>
                  <a:lnTo>
                    <a:pt x="1127884" y="480707"/>
                  </a:lnTo>
                  <a:lnTo>
                    <a:pt x="1137088" y="476899"/>
                  </a:lnTo>
                  <a:lnTo>
                    <a:pt x="1144487" y="473415"/>
                  </a:lnTo>
                  <a:lnTo>
                    <a:pt x="1150850" y="470130"/>
                  </a:lnTo>
                  <a:lnTo>
                    <a:pt x="1156605" y="466301"/>
                  </a:lnTo>
                  <a:lnTo>
                    <a:pt x="1164082" y="460840"/>
                  </a:lnTo>
                  <a:lnTo>
                    <a:pt x="1172362" y="454602"/>
                  </a:lnTo>
                  <a:lnTo>
                    <a:pt x="1178954" y="449284"/>
                  </a:lnTo>
                  <a:lnTo>
                    <a:pt x="1186500" y="442817"/>
                  </a:lnTo>
                  <a:lnTo>
                    <a:pt x="1193813" y="436199"/>
                  </a:lnTo>
                  <a:lnTo>
                    <a:pt x="1200211" y="429801"/>
                  </a:lnTo>
                  <a:lnTo>
                    <a:pt x="1206647" y="422795"/>
                  </a:lnTo>
                  <a:lnTo>
                    <a:pt x="1211512" y="416846"/>
                  </a:lnTo>
                  <a:lnTo>
                    <a:pt x="1212190" y="415685"/>
                  </a:lnTo>
                  <a:lnTo>
                    <a:pt x="1211793" y="415387"/>
                  </a:lnTo>
                  <a:lnTo>
                    <a:pt x="1205931" y="408743"/>
                  </a:lnTo>
                  <a:lnTo>
                    <a:pt x="1205331" y="407759"/>
                  </a:lnTo>
                  <a:lnTo>
                    <a:pt x="1204657" y="407210"/>
                  </a:lnTo>
                  <a:lnTo>
                    <a:pt x="1198972" y="399906"/>
                  </a:lnTo>
                  <a:lnTo>
                    <a:pt x="1193809" y="393530"/>
                  </a:lnTo>
                  <a:lnTo>
                    <a:pt x="1193787" y="393495"/>
                  </a:lnTo>
                  <a:lnTo>
                    <a:pt x="1193761" y="393474"/>
                  </a:lnTo>
                  <a:lnTo>
                    <a:pt x="1188361" y="386813"/>
                  </a:lnTo>
                  <a:lnTo>
                    <a:pt x="1187230" y="384818"/>
                  </a:lnTo>
                  <a:lnTo>
                    <a:pt x="1186263" y="383912"/>
                  </a:lnTo>
                  <a:lnTo>
                    <a:pt x="1181743" y="376854"/>
                  </a:lnTo>
                  <a:lnTo>
                    <a:pt x="1176942" y="370339"/>
                  </a:lnTo>
                  <a:lnTo>
                    <a:pt x="1175967" y="368474"/>
                  </a:lnTo>
                  <a:lnTo>
                    <a:pt x="1174356" y="366217"/>
                  </a:lnTo>
                  <a:lnTo>
                    <a:pt x="1170281" y="358450"/>
                  </a:lnTo>
                  <a:lnTo>
                    <a:pt x="1166435" y="351807"/>
                  </a:lnTo>
                  <a:lnTo>
                    <a:pt x="1165999" y="350779"/>
                  </a:lnTo>
                  <a:lnTo>
                    <a:pt x="1165446" y="349980"/>
                  </a:lnTo>
                  <a:lnTo>
                    <a:pt x="1161207" y="341515"/>
                  </a:lnTo>
                  <a:lnTo>
                    <a:pt x="1161043" y="340829"/>
                  </a:lnTo>
                  <a:lnTo>
                    <a:pt x="1160417" y="339823"/>
                  </a:lnTo>
                  <a:lnTo>
                    <a:pt x="1156635" y="331141"/>
                  </a:lnTo>
                  <a:lnTo>
                    <a:pt x="1152715" y="322961"/>
                  </a:lnTo>
                  <a:lnTo>
                    <a:pt x="1152435" y="321722"/>
                  </a:lnTo>
                  <a:lnTo>
                    <a:pt x="1151425" y="319878"/>
                  </a:lnTo>
                  <a:lnTo>
                    <a:pt x="1148493" y="311758"/>
                  </a:lnTo>
                  <a:lnTo>
                    <a:pt x="1145105" y="304985"/>
                  </a:lnTo>
                  <a:lnTo>
                    <a:pt x="1145005" y="304566"/>
                  </a:lnTo>
                  <a:lnTo>
                    <a:pt x="1144625" y="303992"/>
                  </a:lnTo>
                  <a:lnTo>
                    <a:pt x="1140710" y="295569"/>
                  </a:lnTo>
                  <a:lnTo>
                    <a:pt x="1140347" y="293951"/>
                  </a:lnTo>
                  <a:lnTo>
                    <a:pt x="1139147" y="291550"/>
                  </a:lnTo>
                  <a:lnTo>
                    <a:pt x="1136738" y="283879"/>
                  </a:lnTo>
                  <a:lnTo>
                    <a:pt x="1133803" y="276873"/>
                  </a:lnTo>
                  <a:lnTo>
                    <a:pt x="1133777" y="276760"/>
                  </a:lnTo>
                  <a:lnTo>
                    <a:pt x="1133721" y="276670"/>
                  </a:lnTo>
                  <a:lnTo>
                    <a:pt x="1130194" y="268265"/>
                  </a:lnTo>
                  <a:lnTo>
                    <a:pt x="1129844" y="266538"/>
                  </a:lnTo>
                  <a:lnTo>
                    <a:pt x="1128843" y="264401"/>
                  </a:lnTo>
                  <a:lnTo>
                    <a:pt x="1126477" y="256004"/>
                  </a:lnTo>
                  <a:lnTo>
                    <a:pt x="1126468" y="255948"/>
                  </a:lnTo>
                  <a:lnTo>
                    <a:pt x="1123818" y="246883"/>
                  </a:lnTo>
                  <a:lnTo>
                    <a:pt x="1123813" y="246861"/>
                  </a:lnTo>
                  <a:lnTo>
                    <a:pt x="1121297" y="238974"/>
                  </a:lnTo>
                  <a:lnTo>
                    <a:pt x="1120878" y="236328"/>
                  </a:lnTo>
                  <a:lnTo>
                    <a:pt x="1120174" y="234359"/>
                  </a:lnTo>
                  <a:lnTo>
                    <a:pt x="1119186" y="228428"/>
                  </a:lnTo>
                  <a:lnTo>
                    <a:pt x="1117070" y="223278"/>
                  </a:lnTo>
                  <a:lnTo>
                    <a:pt x="1116449" y="220143"/>
                  </a:lnTo>
                  <a:lnTo>
                    <a:pt x="1115071" y="216288"/>
                  </a:lnTo>
                  <a:lnTo>
                    <a:pt x="1113526" y="207050"/>
                  </a:lnTo>
                  <a:lnTo>
                    <a:pt x="1113522" y="207011"/>
                  </a:lnTo>
                  <a:lnTo>
                    <a:pt x="1112037" y="198874"/>
                  </a:lnTo>
                  <a:lnTo>
                    <a:pt x="1111933" y="197738"/>
                  </a:lnTo>
                  <a:lnTo>
                    <a:pt x="1111786" y="197294"/>
                  </a:lnTo>
                  <a:lnTo>
                    <a:pt x="1110780" y="189933"/>
                  </a:lnTo>
                  <a:lnTo>
                    <a:pt x="1109459" y="184006"/>
                  </a:lnTo>
                  <a:lnTo>
                    <a:pt x="1109157" y="181334"/>
                  </a:lnTo>
                  <a:lnTo>
                    <a:pt x="1108842" y="180276"/>
                  </a:lnTo>
                  <a:lnTo>
                    <a:pt x="1107974" y="172182"/>
                  </a:lnTo>
                  <a:lnTo>
                    <a:pt x="1107815" y="169229"/>
                  </a:lnTo>
                  <a:lnTo>
                    <a:pt x="1107789" y="169100"/>
                  </a:lnTo>
                  <a:lnTo>
                    <a:pt x="1107711" y="163414"/>
                  </a:lnTo>
                  <a:lnTo>
                    <a:pt x="1107158" y="159037"/>
                  </a:lnTo>
                  <a:lnTo>
                    <a:pt x="1106895" y="154918"/>
                  </a:lnTo>
                  <a:lnTo>
                    <a:pt x="1106895" y="154918"/>
                  </a:lnTo>
                  <a:lnTo>
                    <a:pt x="1107042" y="151897"/>
                  </a:lnTo>
                  <a:lnTo>
                    <a:pt x="1107780" y="144105"/>
                  </a:lnTo>
                  <a:lnTo>
                    <a:pt x="1108143" y="138303"/>
                  </a:lnTo>
                  <a:lnTo>
                    <a:pt x="1108143" y="138298"/>
                  </a:lnTo>
                  <a:lnTo>
                    <a:pt x="1108527" y="131745"/>
                  </a:lnTo>
                  <a:lnTo>
                    <a:pt x="1108877" y="130390"/>
                  </a:lnTo>
                  <a:lnTo>
                    <a:pt x="1109421" y="125969"/>
                  </a:lnTo>
                  <a:lnTo>
                    <a:pt x="1111039" y="119463"/>
                  </a:lnTo>
                  <a:lnTo>
                    <a:pt x="1112222" y="116800"/>
                  </a:lnTo>
                  <a:lnTo>
                    <a:pt x="1112619" y="114853"/>
                  </a:lnTo>
                  <a:lnTo>
                    <a:pt x="1115058" y="109150"/>
                  </a:lnTo>
                  <a:lnTo>
                    <a:pt x="1115084" y="109103"/>
                  </a:lnTo>
                  <a:lnTo>
                    <a:pt x="1116993" y="104682"/>
                  </a:lnTo>
                  <a:lnTo>
                    <a:pt x="1117990" y="103089"/>
                  </a:lnTo>
                  <a:lnTo>
                    <a:pt x="1118836" y="101142"/>
                  </a:lnTo>
                  <a:lnTo>
                    <a:pt x="1121271" y="97071"/>
                  </a:lnTo>
                  <a:lnTo>
                    <a:pt x="1122630" y="95750"/>
                  </a:lnTo>
                  <a:lnTo>
                    <a:pt x="1124413" y="92763"/>
                  </a:lnTo>
                  <a:lnTo>
                    <a:pt x="1127539" y="89145"/>
                  </a:lnTo>
                  <a:lnTo>
                    <a:pt x="1129119" y="87949"/>
                  </a:lnTo>
                  <a:lnTo>
                    <a:pt x="1130323" y="86309"/>
                  </a:lnTo>
                  <a:lnTo>
                    <a:pt x="1134221" y="82799"/>
                  </a:lnTo>
                  <a:lnTo>
                    <a:pt x="1134360" y="82713"/>
                  </a:lnTo>
                  <a:lnTo>
                    <a:pt x="1134494" y="82553"/>
                  </a:lnTo>
                  <a:lnTo>
                    <a:pt x="1142104" y="77567"/>
                  </a:lnTo>
                  <a:lnTo>
                    <a:pt x="1145411" y="76013"/>
                  </a:lnTo>
                  <a:lnTo>
                    <a:pt x="1145415" y="76009"/>
                  </a:lnTo>
                  <a:lnTo>
                    <a:pt x="1148606" y="74407"/>
                  </a:lnTo>
                  <a:lnTo>
                    <a:pt x="1149633" y="74165"/>
                  </a:lnTo>
                  <a:lnTo>
                    <a:pt x="1151226" y="73229"/>
                  </a:lnTo>
                  <a:lnTo>
                    <a:pt x="1154939" y="71735"/>
                  </a:lnTo>
                  <a:lnTo>
                    <a:pt x="1156031" y="71523"/>
                  </a:lnTo>
                  <a:lnTo>
                    <a:pt x="1157248" y="70902"/>
                  </a:lnTo>
                  <a:lnTo>
                    <a:pt x="1162109" y="69335"/>
                  </a:lnTo>
                  <a:lnTo>
                    <a:pt x="1172198" y="67720"/>
                  </a:lnTo>
                  <a:lnTo>
                    <a:pt x="1173303" y="67720"/>
                  </a:lnTo>
                  <a:lnTo>
                    <a:pt x="1173920" y="67599"/>
                  </a:lnTo>
                  <a:lnTo>
                    <a:pt x="1180443" y="66934"/>
                  </a:lnTo>
                  <a:lnTo>
                    <a:pt x="1185157" y="66934"/>
                  </a:lnTo>
                  <a:lnTo>
                    <a:pt x="1185714" y="66943"/>
                  </a:lnTo>
                  <a:lnTo>
                    <a:pt x="1189669" y="67008"/>
                  </a:lnTo>
                  <a:lnTo>
                    <a:pt x="1190040" y="67090"/>
                  </a:lnTo>
                  <a:lnTo>
                    <a:pt x="1194836" y="67522"/>
                  </a:lnTo>
                  <a:lnTo>
                    <a:pt x="1199356" y="68337"/>
                  </a:lnTo>
                  <a:lnTo>
                    <a:pt x="1199382" y="68350"/>
                  </a:lnTo>
                  <a:lnTo>
                    <a:pt x="1203677" y="69123"/>
                  </a:lnTo>
                  <a:lnTo>
                    <a:pt x="1204696" y="69507"/>
                  </a:lnTo>
                  <a:lnTo>
                    <a:pt x="1206185" y="69706"/>
                  </a:lnTo>
                  <a:lnTo>
                    <a:pt x="1210731" y="70941"/>
                  </a:lnTo>
                  <a:lnTo>
                    <a:pt x="1210822" y="70984"/>
                  </a:lnTo>
                  <a:lnTo>
                    <a:pt x="1210878" y="70988"/>
                  </a:lnTo>
                  <a:lnTo>
                    <a:pt x="1216602" y="72620"/>
                  </a:lnTo>
                  <a:lnTo>
                    <a:pt x="1219296" y="73906"/>
                  </a:lnTo>
                  <a:lnTo>
                    <a:pt x="1221014" y="74282"/>
                  </a:lnTo>
                  <a:lnTo>
                    <a:pt x="1225909" y="76535"/>
                  </a:lnTo>
                  <a:lnTo>
                    <a:pt x="1231021" y="78716"/>
                  </a:lnTo>
                  <a:lnTo>
                    <a:pt x="1232484" y="79626"/>
                  </a:lnTo>
                  <a:lnTo>
                    <a:pt x="1234349" y="80416"/>
                  </a:lnTo>
                  <a:lnTo>
                    <a:pt x="1238368" y="82760"/>
                  </a:lnTo>
                  <a:lnTo>
                    <a:pt x="1244451" y="85877"/>
                  </a:lnTo>
                  <a:lnTo>
                    <a:pt x="1245064" y="86313"/>
                  </a:lnTo>
                  <a:lnTo>
                    <a:pt x="1245750" y="86603"/>
                  </a:lnTo>
                  <a:lnTo>
                    <a:pt x="1251841" y="90138"/>
                  </a:lnTo>
                  <a:lnTo>
                    <a:pt x="1251850" y="90147"/>
                  </a:lnTo>
                  <a:lnTo>
                    <a:pt x="1258343" y="93846"/>
                  </a:lnTo>
                  <a:lnTo>
                    <a:pt x="1259690" y="94878"/>
                  </a:lnTo>
                  <a:lnTo>
                    <a:pt x="1260864" y="95470"/>
                  </a:lnTo>
                  <a:lnTo>
                    <a:pt x="1266256" y="99286"/>
                  </a:lnTo>
                  <a:lnTo>
                    <a:pt x="1272140" y="103067"/>
                  </a:lnTo>
                  <a:lnTo>
                    <a:pt x="1274013" y="105075"/>
                  </a:lnTo>
                  <a:lnTo>
                    <a:pt x="1277588" y="107505"/>
                  </a:lnTo>
                  <a:lnTo>
                    <a:pt x="1281568" y="111524"/>
                  </a:lnTo>
                  <a:lnTo>
                    <a:pt x="1285764" y="114684"/>
                  </a:lnTo>
                  <a:lnTo>
                    <a:pt x="1287512" y="116778"/>
                  </a:lnTo>
                  <a:lnTo>
                    <a:pt x="1290163" y="118695"/>
                  </a:lnTo>
                  <a:lnTo>
                    <a:pt x="1296539" y="125637"/>
                  </a:lnTo>
                  <a:lnTo>
                    <a:pt x="1297424" y="127044"/>
                  </a:lnTo>
                  <a:lnTo>
                    <a:pt x="1300861" y="131512"/>
                  </a:lnTo>
                  <a:lnTo>
                    <a:pt x="1305095" y="138821"/>
                  </a:lnTo>
                  <a:lnTo>
                    <a:pt x="1305113" y="138855"/>
                  </a:lnTo>
                  <a:lnTo>
                    <a:pt x="1310056" y="147208"/>
                  </a:lnTo>
                  <a:lnTo>
                    <a:pt x="1310444" y="148119"/>
                  </a:lnTo>
                  <a:lnTo>
                    <a:pt x="1310971" y="148853"/>
                  </a:lnTo>
                  <a:lnTo>
                    <a:pt x="1315201" y="156922"/>
                  </a:lnTo>
                  <a:lnTo>
                    <a:pt x="1315443" y="157880"/>
                  </a:lnTo>
                  <a:lnTo>
                    <a:pt x="1316402" y="159443"/>
                  </a:lnTo>
                  <a:lnTo>
                    <a:pt x="1319855" y="167477"/>
                  </a:lnTo>
                  <a:lnTo>
                    <a:pt x="1319972" y="168033"/>
                  </a:lnTo>
                  <a:lnTo>
                    <a:pt x="1320343" y="168677"/>
                  </a:lnTo>
                  <a:lnTo>
                    <a:pt x="1323797" y="177488"/>
                  </a:lnTo>
                  <a:lnTo>
                    <a:pt x="1324280" y="180000"/>
                  </a:lnTo>
                  <a:lnTo>
                    <a:pt x="1325411" y="182784"/>
                  </a:lnTo>
                  <a:lnTo>
                    <a:pt x="1327332" y="191595"/>
                  </a:lnTo>
                  <a:lnTo>
                    <a:pt x="1327336" y="191621"/>
                  </a:lnTo>
                  <a:lnTo>
                    <a:pt x="1329525" y="200713"/>
                  </a:lnTo>
                  <a:lnTo>
                    <a:pt x="1330004" y="204676"/>
                  </a:lnTo>
                  <a:lnTo>
                    <a:pt x="1330389" y="206070"/>
                  </a:lnTo>
                  <a:lnTo>
                    <a:pt x="1331166" y="215770"/>
                  </a:lnTo>
                  <a:lnTo>
                    <a:pt x="1331200" y="216604"/>
                  </a:lnTo>
                  <a:lnTo>
                    <a:pt x="1331230" y="216720"/>
                  </a:lnTo>
                  <a:lnTo>
                    <a:pt x="1331809" y="227249"/>
                  </a:lnTo>
                  <a:lnTo>
                    <a:pt x="1331861" y="229157"/>
                  </a:lnTo>
                  <a:lnTo>
                    <a:pt x="1331856" y="229770"/>
                  </a:lnTo>
                  <a:lnTo>
                    <a:pt x="1331653" y="240796"/>
                  </a:lnTo>
                  <a:lnTo>
                    <a:pt x="1331653" y="240796"/>
                  </a:lnTo>
                  <a:lnTo>
                    <a:pt x="1331451" y="252534"/>
                  </a:lnTo>
                  <a:lnTo>
                    <a:pt x="1331425" y="252659"/>
                  </a:lnTo>
                  <a:lnTo>
                    <a:pt x="1331321" y="254908"/>
                  </a:lnTo>
                  <a:lnTo>
                    <a:pt x="1330440" y="264651"/>
                  </a:lnTo>
                  <a:lnTo>
                    <a:pt x="1330009" y="276368"/>
                  </a:lnTo>
                  <a:lnTo>
                    <a:pt x="1329879" y="276925"/>
                  </a:lnTo>
                  <a:lnTo>
                    <a:pt x="1329555" y="280667"/>
                  </a:lnTo>
                  <a:lnTo>
                    <a:pt x="1327682" y="291507"/>
                  </a:lnTo>
                  <a:lnTo>
                    <a:pt x="1326499" y="302347"/>
                  </a:lnTo>
                  <a:lnTo>
                    <a:pt x="1326266" y="303111"/>
                  </a:lnTo>
                  <a:lnTo>
                    <a:pt x="1326076" y="305028"/>
                  </a:lnTo>
                  <a:lnTo>
                    <a:pt x="1323291" y="318985"/>
                  </a:lnTo>
                  <a:lnTo>
                    <a:pt x="1323166" y="319308"/>
                  </a:lnTo>
                  <a:lnTo>
                    <a:pt x="1323110" y="319783"/>
                  </a:lnTo>
                  <a:lnTo>
                    <a:pt x="1320317" y="331784"/>
                  </a:lnTo>
                  <a:lnTo>
                    <a:pt x="1319769" y="333067"/>
                  </a:lnTo>
                  <a:lnTo>
                    <a:pt x="1319544" y="334444"/>
                  </a:lnTo>
                  <a:lnTo>
                    <a:pt x="1315206" y="347494"/>
                  </a:lnTo>
                  <a:lnTo>
                    <a:pt x="1311420" y="359625"/>
                  </a:lnTo>
                  <a:lnTo>
                    <a:pt x="1311174" y="360121"/>
                  </a:lnTo>
                  <a:lnTo>
                    <a:pt x="1311096" y="360566"/>
                  </a:lnTo>
                  <a:lnTo>
                    <a:pt x="1306701" y="372964"/>
                  </a:lnTo>
                  <a:lnTo>
                    <a:pt x="1306537" y="373266"/>
                  </a:lnTo>
                  <a:lnTo>
                    <a:pt x="1306499" y="373495"/>
                  </a:lnTo>
                  <a:lnTo>
                    <a:pt x="1302194" y="384749"/>
                  </a:lnTo>
                  <a:lnTo>
                    <a:pt x="1301327" y="386256"/>
                  </a:lnTo>
                  <a:lnTo>
                    <a:pt x="1301111" y="387193"/>
                  </a:lnTo>
                  <a:lnTo>
                    <a:pt x="1295628" y="398404"/>
                  </a:lnTo>
                  <a:lnTo>
                    <a:pt x="1295356" y="399038"/>
                  </a:lnTo>
                  <a:lnTo>
                    <a:pt x="1297761" y="400359"/>
                  </a:lnTo>
                  <a:lnTo>
                    <a:pt x="1304824" y="403183"/>
                  </a:lnTo>
                  <a:lnTo>
                    <a:pt x="1306179" y="403986"/>
                  </a:lnTo>
                  <a:lnTo>
                    <a:pt x="1307008" y="404180"/>
                  </a:lnTo>
                  <a:lnTo>
                    <a:pt x="1313121" y="407232"/>
                  </a:lnTo>
                  <a:lnTo>
                    <a:pt x="1319674" y="409542"/>
                  </a:lnTo>
                  <a:lnTo>
                    <a:pt x="1328550" y="412374"/>
                  </a:lnTo>
                  <a:lnTo>
                    <a:pt x="1335785" y="414437"/>
                  </a:lnTo>
                  <a:lnTo>
                    <a:pt x="1342157" y="416021"/>
                  </a:lnTo>
                  <a:lnTo>
                    <a:pt x="1349621" y="417442"/>
                  </a:lnTo>
                  <a:lnTo>
                    <a:pt x="1350924" y="417942"/>
                  </a:lnTo>
                  <a:lnTo>
                    <a:pt x="1352617" y="418188"/>
                  </a:lnTo>
                  <a:lnTo>
                    <a:pt x="1358211" y="419863"/>
                  </a:lnTo>
                  <a:lnTo>
                    <a:pt x="1364242" y="420723"/>
                  </a:lnTo>
                  <a:lnTo>
                    <a:pt x="1365507" y="421150"/>
                  </a:lnTo>
                  <a:lnTo>
                    <a:pt x="1367674" y="421431"/>
                  </a:lnTo>
                  <a:lnTo>
                    <a:pt x="1373118" y="422855"/>
                  </a:lnTo>
                  <a:lnTo>
                    <a:pt x="1379261" y="423624"/>
                  </a:lnTo>
                  <a:lnTo>
                    <a:pt x="1385974" y="423956"/>
                  </a:lnTo>
                  <a:lnTo>
                    <a:pt x="1386155" y="424003"/>
                  </a:lnTo>
                  <a:lnTo>
                    <a:pt x="1387329" y="424060"/>
                  </a:lnTo>
                  <a:lnTo>
                    <a:pt x="1394901" y="424776"/>
                  </a:lnTo>
                  <a:lnTo>
                    <a:pt x="1401217" y="425091"/>
                  </a:lnTo>
                  <a:lnTo>
                    <a:pt x="1425034" y="425091"/>
                  </a:lnTo>
                  <a:lnTo>
                    <a:pt x="1431923" y="424703"/>
                  </a:lnTo>
                  <a:lnTo>
                    <a:pt x="1440333" y="423969"/>
                  </a:lnTo>
                  <a:lnTo>
                    <a:pt x="1441179" y="423930"/>
                  </a:lnTo>
                  <a:lnTo>
                    <a:pt x="1441313" y="423895"/>
                  </a:lnTo>
                  <a:lnTo>
                    <a:pt x="1447754" y="423511"/>
                  </a:lnTo>
                  <a:lnTo>
                    <a:pt x="1453133" y="422570"/>
                  </a:lnTo>
                  <a:lnTo>
                    <a:pt x="1459323" y="420546"/>
                  </a:lnTo>
                  <a:lnTo>
                    <a:pt x="1460221" y="420399"/>
                  </a:lnTo>
                  <a:lnTo>
                    <a:pt x="1460972" y="420049"/>
                  </a:lnTo>
                  <a:lnTo>
                    <a:pt x="1470940" y="417291"/>
                  </a:lnTo>
                  <a:lnTo>
                    <a:pt x="1471018" y="417278"/>
                  </a:lnTo>
                  <a:lnTo>
                    <a:pt x="1471031" y="417273"/>
                  </a:lnTo>
                  <a:lnTo>
                    <a:pt x="1477800" y="415365"/>
                  </a:lnTo>
                  <a:lnTo>
                    <a:pt x="1485173" y="412287"/>
                  </a:lnTo>
                  <a:lnTo>
                    <a:pt x="1486792" y="411959"/>
                  </a:lnTo>
                  <a:lnTo>
                    <a:pt x="1488769" y="411014"/>
                  </a:lnTo>
                  <a:lnTo>
                    <a:pt x="1494308" y="409395"/>
                  </a:lnTo>
                  <a:lnTo>
                    <a:pt x="1499294" y="406442"/>
                  </a:lnTo>
                  <a:lnTo>
                    <a:pt x="1500727" y="405825"/>
                  </a:lnTo>
                  <a:lnTo>
                    <a:pt x="1501863" y="405065"/>
                  </a:lnTo>
                  <a:lnTo>
                    <a:pt x="1511287" y="400523"/>
                  </a:lnTo>
                  <a:lnTo>
                    <a:pt x="1517184" y="397031"/>
                  </a:lnTo>
                  <a:lnTo>
                    <a:pt x="1525084" y="391104"/>
                  </a:lnTo>
                  <a:lnTo>
                    <a:pt x="1526146" y="390543"/>
                  </a:lnTo>
                  <a:lnTo>
                    <a:pt x="1526629" y="390012"/>
                  </a:lnTo>
                  <a:lnTo>
                    <a:pt x="1534020" y="385082"/>
                  </a:lnTo>
                  <a:lnTo>
                    <a:pt x="1541199" y="378524"/>
                  </a:lnTo>
                  <a:lnTo>
                    <a:pt x="1541579" y="378287"/>
                  </a:lnTo>
                  <a:lnTo>
                    <a:pt x="1541812" y="377980"/>
                  </a:lnTo>
                  <a:lnTo>
                    <a:pt x="1543439" y="376564"/>
                  </a:lnTo>
                  <a:lnTo>
                    <a:pt x="1540297" y="372524"/>
                  </a:lnTo>
                  <a:lnTo>
                    <a:pt x="1534460" y="365591"/>
                  </a:lnTo>
                  <a:lnTo>
                    <a:pt x="1532945" y="363013"/>
                  </a:lnTo>
                  <a:lnTo>
                    <a:pt x="1531753" y="361865"/>
                  </a:lnTo>
                  <a:lnTo>
                    <a:pt x="1526724" y="353749"/>
                  </a:lnTo>
                  <a:lnTo>
                    <a:pt x="1526465" y="353171"/>
                  </a:lnTo>
                  <a:lnTo>
                    <a:pt x="1526085" y="352674"/>
                  </a:lnTo>
                  <a:lnTo>
                    <a:pt x="1522321" y="346091"/>
                  </a:lnTo>
                  <a:lnTo>
                    <a:pt x="1517671" y="339892"/>
                  </a:lnTo>
                  <a:lnTo>
                    <a:pt x="1517127" y="338869"/>
                  </a:lnTo>
                  <a:lnTo>
                    <a:pt x="1516614" y="338398"/>
                  </a:lnTo>
                  <a:lnTo>
                    <a:pt x="1511183" y="330261"/>
                  </a:lnTo>
                  <a:lnTo>
                    <a:pt x="1510605" y="329056"/>
                  </a:lnTo>
                  <a:lnTo>
                    <a:pt x="1509732" y="327878"/>
                  </a:lnTo>
                  <a:lnTo>
                    <a:pt x="1505493" y="320180"/>
                  </a:lnTo>
                  <a:lnTo>
                    <a:pt x="1505489" y="320163"/>
                  </a:lnTo>
                  <a:lnTo>
                    <a:pt x="1501030" y="312367"/>
                  </a:lnTo>
                  <a:lnTo>
                    <a:pt x="1501012" y="312328"/>
                  </a:lnTo>
                  <a:lnTo>
                    <a:pt x="1496795" y="305054"/>
                  </a:lnTo>
                  <a:lnTo>
                    <a:pt x="1496074" y="303344"/>
                  </a:lnTo>
                  <a:lnTo>
                    <a:pt x="1495262" y="302075"/>
                  </a:lnTo>
                  <a:lnTo>
                    <a:pt x="1492357" y="295630"/>
                  </a:lnTo>
                  <a:lnTo>
                    <a:pt x="1488938" y="289733"/>
                  </a:lnTo>
                  <a:lnTo>
                    <a:pt x="1488027" y="287579"/>
                  </a:lnTo>
                  <a:lnTo>
                    <a:pt x="1487103" y="286059"/>
                  </a:lnTo>
                  <a:lnTo>
                    <a:pt x="1484038" y="278798"/>
                  </a:lnTo>
                  <a:lnTo>
                    <a:pt x="1483580" y="276571"/>
                  </a:lnTo>
                  <a:lnTo>
                    <a:pt x="1482363" y="273708"/>
                  </a:lnTo>
                  <a:lnTo>
                    <a:pt x="1480649" y="266529"/>
                  </a:lnTo>
                  <a:lnTo>
                    <a:pt x="1478331" y="259277"/>
                  </a:lnTo>
                  <a:lnTo>
                    <a:pt x="1478331" y="259272"/>
                  </a:lnTo>
                  <a:lnTo>
                    <a:pt x="1475870" y="252266"/>
                  </a:lnTo>
                  <a:lnTo>
                    <a:pt x="1475443" y="249788"/>
                  </a:lnTo>
                  <a:lnTo>
                    <a:pt x="1474601" y="247573"/>
                  </a:lnTo>
                  <a:lnTo>
                    <a:pt x="1473323" y="240882"/>
                  </a:lnTo>
                  <a:lnTo>
                    <a:pt x="1471497" y="234821"/>
                  </a:lnTo>
                  <a:lnTo>
                    <a:pt x="1471117" y="232278"/>
                  </a:lnTo>
                  <a:lnTo>
                    <a:pt x="1470513" y="230556"/>
                  </a:lnTo>
                  <a:lnTo>
                    <a:pt x="1468967" y="220921"/>
                  </a:lnTo>
                  <a:lnTo>
                    <a:pt x="1468916" y="220256"/>
                  </a:lnTo>
                  <a:lnTo>
                    <a:pt x="1468838" y="220023"/>
                  </a:lnTo>
                  <a:lnTo>
                    <a:pt x="1467677" y="211548"/>
                  </a:lnTo>
                  <a:lnTo>
                    <a:pt x="1467586" y="210202"/>
                  </a:lnTo>
                  <a:lnTo>
                    <a:pt x="1467491" y="209869"/>
                  </a:lnTo>
                  <a:lnTo>
                    <a:pt x="1466766" y="201568"/>
                  </a:lnTo>
                  <a:lnTo>
                    <a:pt x="1465712" y="193870"/>
                  </a:lnTo>
                  <a:lnTo>
                    <a:pt x="1465410" y="189484"/>
                  </a:lnTo>
                  <a:lnTo>
                    <a:pt x="1465410" y="181554"/>
                  </a:lnTo>
                  <a:lnTo>
                    <a:pt x="1465052" y="173693"/>
                  </a:lnTo>
                  <a:lnTo>
                    <a:pt x="1465017" y="172204"/>
                  </a:lnTo>
                  <a:lnTo>
                    <a:pt x="1465017" y="163954"/>
                  </a:lnTo>
                  <a:lnTo>
                    <a:pt x="1465078" y="162020"/>
                  </a:lnTo>
                  <a:lnTo>
                    <a:pt x="1465566" y="154085"/>
                  </a:lnTo>
                  <a:lnTo>
                    <a:pt x="1465691" y="146159"/>
                  </a:lnTo>
                  <a:lnTo>
                    <a:pt x="1465743" y="145918"/>
                  </a:lnTo>
                  <a:lnTo>
                    <a:pt x="1466041" y="142015"/>
                  </a:lnTo>
                  <a:lnTo>
                    <a:pt x="1467025" y="135522"/>
                  </a:lnTo>
                  <a:lnTo>
                    <a:pt x="1467085" y="129448"/>
                  </a:lnTo>
                  <a:lnTo>
                    <a:pt x="1467102" y="129379"/>
                  </a:lnTo>
                  <a:lnTo>
                    <a:pt x="1467189" y="127281"/>
                  </a:lnTo>
                  <a:lnTo>
                    <a:pt x="1467836" y="119299"/>
                  </a:lnTo>
                  <a:lnTo>
                    <a:pt x="1467931" y="118963"/>
                  </a:lnTo>
                  <a:lnTo>
                    <a:pt x="1468018" y="117689"/>
                  </a:lnTo>
                  <a:lnTo>
                    <a:pt x="1469075" y="110039"/>
                  </a:lnTo>
                  <a:lnTo>
                    <a:pt x="1469304" y="109353"/>
                  </a:lnTo>
                  <a:lnTo>
                    <a:pt x="1469451" y="107954"/>
                  </a:lnTo>
                  <a:lnTo>
                    <a:pt x="1470932" y="101039"/>
                  </a:lnTo>
                  <a:lnTo>
                    <a:pt x="1471657" y="99264"/>
                  </a:lnTo>
                  <a:lnTo>
                    <a:pt x="1471968" y="97434"/>
                  </a:lnTo>
                  <a:lnTo>
                    <a:pt x="1473643" y="92655"/>
                  </a:lnTo>
                  <a:lnTo>
                    <a:pt x="1474869" y="87440"/>
                  </a:lnTo>
                  <a:lnTo>
                    <a:pt x="1475387" y="86231"/>
                  </a:lnTo>
                  <a:lnTo>
                    <a:pt x="1475598" y="84928"/>
                  </a:lnTo>
                  <a:lnTo>
                    <a:pt x="1477627" y="78815"/>
                  </a:lnTo>
                  <a:lnTo>
                    <a:pt x="1478927" y="76337"/>
                  </a:lnTo>
                  <a:lnTo>
                    <a:pt x="1479259" y="74934"/>
                  </a:lnTo>
                  <a:lnTo>
                    <a:pt x="1482091" y="69257"/>
                  </a:lnTo>
                  <a:lnTo>
                    <a:pt x="1482385" y="68834"/>
                  </a:lnTo>
                  <a:lnTo>
                    <a:pt x="1482445" y="68597"/>
                  </a:lnTo>
                  <a:lnTo>
                    <a:pt x="1485277" y="63326"/>
                  </a:lnTo>
                  <a:lnTo>
                    <a:pt x="1485298" y="63295"/>
                  </a:lnTo>
                  <a:lnTo>
                    <a:pt x="1488027" y="58219"/>
                  </a:lnTo>
                  <a:lnTo>
                    <a:pt x="1492892" y="51575"/>
                  </a:lnTo>
                  <a:lnTo>
                    <a:pt x="1493911" y="50763"/>
                  </a:lnTo>
                  <a:lnTo>
                    <a:pt x="1494351" y="50150"/>
                  </a:lnTo>
                  <a:lnTo>
                    <a:pt x="1499044" y="45850"/>
                  </a:lnTo>
                  <a:lnTo>
                    <a:pt x="1499186" y="45760"/>
                  </a:lnTo>
                  <a:lnTo>
                    <a:pt x="1499277" y="45639"/>
                  </a:lnTo>
                  <a:lnTo>
                    <a:pt x="1502596" y="42652"/>
                  </a:lnTo>
                  <a:lnTo>
                    <a:pt x="1505938" y="39306"/>
                  </a:lnTo>
                  <a:lnTo>
                    <a:pt x="1507052" y="38559"/>
                  </a:lnTo>
                  <a:lnTo>
                    <a:pt x="1507768" y="37618"/>
                  </a:lnTo>
                  <a:lnTo>
                    <a:pt x="1512396" y="33672"/>
                  </a:lnTo>
                  <a:lnTo>
                    <a:pt x="1512599" y="33551"/>
                  </a:lnTo>
                  <a:lnTo>
                    <a:pt x="1512793" y="33336"/>
                  </a:lnTo>
                  <a:lnTo>
                    <a:pt x="1520719" y="28557"/>
                  </a:lnTo>
                  <a:lnTo>
                    <a:pt x="1523003" y="27603"/>
                  </a:lnTo>
                  <a:lnTo>
                    <a:pt x="1525701" y="25897"/>
                  </a:lnTo>
                  <a:lnTo>
                    <a:pt x="1526228" y="25656"/>
                  </a:lnTo>
                  <a:lnTo>
                    <a:pt x="1526430" y="25448"/>
                  </a:lnTo>
                  <a:lnTo>
                    <a:pt x="1532185" y="21995"/>
                  </a:lnTo>
                  <a:lnTo>
                    <a:pt x="1536606" y="20061"/>
                  </a:lnTo>
                  <a:lnTo>
                    <a:pt x="1538553" y="19051"/>
                  </a:lnTo>
                  <a:lnTo>
                    <a:pt x="1541160" y="18174"/>
                  </a:lnTo>
                  <a:lnTo>
                    <a:pt x="1544471" y="16517"/>
                  </a:lnTo>
                  <a:lnTo>
                    <a:pt x="1546055" y="16137"/>
                  </a:lnTo>
                  <a:lnTo>
                    <a:pt x="1548766" y="14729"/>
                  </a:lnTo>
                  <a:lnTo>
                    <a:pt x="1554439" y="12830"/>
                  </a:lnTo>
                  <a:lnTo>
                    <a:pt x="1556373" y="12511"/>
                  </a:lnTo>
                  <a:lnTo>
                    <a:pt x="1558013" y="11850"/>
                  </a:lnTo>
                  <a:lnTo>
                    <a:pt x="1563302" y="10710"/>
                  </a:lnTo>
                  <a:lnTo>
                    <a:pt x="1563353" y="10702"/>
                  </a:lnTo>
                  <a:lnTo>
                    <a:pt x="1568413" y="9549"/>
                  </a:lnTo>
                  <a:lnTo>
                    <a:pt x="1569440" y="9433"/>
                  </a:lnTo>
                  <a:lnTo>
                    <a:pt x="1569980" y="9230"/>
                  </a:lnTo>
                  <a:lnTo>
                    <a:pt x="1573438" y="8599"/>
                  </a:lnTo>
                  <a:lnTo>
                    <a:pt x="1576650" y="7740"/>
                  </a:lnTo>
                  <a:lnTo>
                    <a:pt x="1583665" y="6799"/>
                  </a:lnTo>
                  <a:lnTo>
                    <a:pt x="1584481" y="6622"/>
                  </a:lnTo>
                  <a:lnTo>
                    <a:pt x="1590339" y="6523"/>
                  </a:lnTo>
                  <a:lnTo>
                    <a:pt x="1590913" y="6519"/>
                  </a:lnTo>
                  <a:lnTo>
                    <a:pt x="1596020" y="6519"/>
                  </a:lnTo>
                  <a:lnTo>
                    <a:pt x="1606320" y="8232"/>
                  </a:lnTo>
                  <a:lnTo>
                    <a:pt x="1609420" y="9294"/>
                  </a:lnTo>
                  <a:lnTo>
                    <a:pt x="1612994" y="10179"/>
                  </a:lnTo>
                  <a:lnTo>
                    <a:pt x="1613707" y="10495"/>
                  </a:lnTo>
                  <a:lnTo>
                    <a:pt x="1614501" y="10615"/>
                  </a:lnTo>
                  <a:lnTo>
                    <a:pt x="1619470" y="12152"/>
                  </a:lnTo>
                  <a:lnTo>
                    <a:pt x="1623238" y="14047"/>
                  </a:lnTo>
                  <a:lnTo>
                    <a:pt x="1624905" y="14470"/>
                  </a:lnTo>
                  <a:lnTo>
                    <a:pt x="1630180" y="17302"/>
                  </a:lnTo>
                  <a:lnTo>
                    <a:pt x="1631225" y="18066"/>
                  </a:lnTo>
                  <a:lnTo>
                    <a:pt x="1632270" y="18554"/>
                  </a:lnTo>
                  <a:lnTo>
                    <a:pt x="1637139" y="21714"/>
                  </a:lnTo>
                  <a:lnTo>
                    <a:pt x="1638300" y="22971"/>
                  </a:lnTo>
                  <a:lnTo>
                    <a:pt x="1640662" y="24395"/>
                  </a:lnTo>
                  <a:lnTo>
                    <a:pt x="1644525" y="27780"/>
                  </a:lnTo>
                  <a:lnTo>
                    <a:pt x="1649922" y="32092"/>
                  </a:lnTo>
                  <a:lnTo>
                    <a:pt x="1652706" y="35576"/>
                  </a:lnTo>
                  <a:lnTo>
                    <a:pt x="1655693" y="38127"/>
                  </a:lnTo>
                  <a:lnTo>
                    <a:pt x="1659950" y="43934"/>
                  </a:lnTo>
                  <a:lnTo>
                    <a:pt x="1659984" y="43994"/>
                  </a:lnTo>
                  <a:lnTo>
                    <a:pt x="1660010" y="44020"/>
                  </a:lnTo>
                  <a:lnTo>
                    <a:pt x="1664271" y="49826"/>
                  </a:lnTo>
                  <a:lnTo>
                    <a:pt x="1664863" y="50957"/>
                  </a:lnTo>
                  <a:lnTo>
                    <a:pt x="1665398" y="51458"/>
                  </a:lnTo>
                  <a:lnTo>
                    <a:pt x="1669218" y="57351"/>
                  </a:lnTo>
                  <a:lnTo>
                    <a:pt x="1674049" y="63908"/>
                  </a:lnTo>
                  <a:lnTo>
                    <a:pt x="1675789" y="67232"/>
                  </a:lnTo>
                  <a:lnTo>
                    <a:pt x="1678155" y="71321"/>
                  </a:lnTo>
                  <a:lnTo>
                    <a:pt x="1680874" y="78245"/>
                  </a:lnTo>
                  <a:lnTo>
                    <a:pt x="1684431" y="85351"/>
                  </a:lnTo>
                  <a:lnTo>
                    <a:pt x="1684617" y="86115"/>
                  </a:lnTo>
                  <a:lnTo>
                    <a:pt x="1685312" y="87250"/>
                  </a:lnTo>
                  <a:lnTo>
                    <a:pt x="1688765" y="95288"/>
                  </a:lnTo>
                  <a:lnTo>
                    <a:pt x="1689020" y="96497"/>
                  </a:lnTo>
                  <a:lnTo>
                    <a:pt x="1689797" y="97999"/>
                  </a:lnTo>
                  <a:lnTo>
                    <a:pt x="1692875" y="107199"/>
                  </a:lnTo>
                  <a:lnTo>
                    <a:pt x="1692931" y="107531"/>
                  </a:lnTo>
                  <a:lnTo>
                    <a:pt x="1693061" y="107795"/>
                  </a:lnTo>
                  <a:lnTo>
                    <a:pt x="1696139" y="117387"/>
                  </a:lnTo>
                  <a:lnTo>
                    <a:pt x="1696152" y="117473"/>
                  </a:lnTo>
                  <a:lnTo>
                    <a:pt x="1696169" y="117503"/>
                  </a:lnTo>
                  <a:lnTo>
                    <a:pt x="1699165" y="126733"/>
                  </a:lnTo>
                  <a:lnTo>
                    <a:pt x="1699226" y="127113"/>
                  </a:lnTo>
                  <a:lnTo>
                    <a:pt x="1699372" y="127411"/>
                  </a:lnTo>
                  <a:lnTo>
                    <a:pt x="1702455" y="137396"/>
                  </a:lnTo>
                  <a:lnTo>
                    <a:pt x="1702748" y="139321"/>
                  </a:lnTo>
                  <a:lnTo>
                    <a:pt x="1703314" y="140767"/>
                  </a:lnTo>
                  <a:lnTo>
                    <a:pt x="1705239" y="150381"/>
                  </a:lnTo>
                  <a:lnTo>
                    <a:pt x="1705274" y="150688"/>
                  </a:lnTo>
                  <a:lnTo>
                    <a:pt x="1705321" y="150822"/>
                  </a:lnTo>
                  <a:lnTo>
                    <a:pt x="1707251" y="160828"/>
                  </a:lnTo>
                  <a:lnTo>
                    <a:pt x="1707346" y="161800"/>
                  </a:lnTo>
                  <a:lnTo>
                    <a:pt x="1707493" y="162214"/>
                  </a:lnTo>
                  <a:lnTo>
                    <a:pt x="1709038" y="172247"/>
                  </a:lnTo>
                  <a:lnTo>
                    <a:pt x="1709193" y="174250"/>
                  </a:lnTo>
                  <a:lnTo>
                    <a:pt x="1709332" y="174751"/>
                  </a:lnTo>
                  <a:lnTo>
                    <a:pt x="1710113" y="184455"/>
                  </a:lnTo>
                  <a:lnTo>
                    <a:pt x="1710126" y="184788"/>
                  </a:lnTo>
                  <a:lnTo>
                    <a:pt x="1710139" y="184844"/>
                  </a:lnTo>
                  <a:lnTo>
                    <a:pt x="1710920" y="195735"/>
                  </a:lnTo>
                  <a:lnTo>
                    <a:pt x="1711007" y="198127"/>
                  </a:lnTo>
                  <a:lnTo>
                    <a:pt x="1710929" y="200380"/>
                  </a:lnTo>
                  <a:lnTo>
                    <a:pt x="1710204" y="210702"/>
                  </a:lnTo>
                  <a:lnTo>
                    <a:pt x="1710135" y="210953"/>
                  </a:lnTo>
                  <a:lnTo>
                    <a:pt x="1710065" y="212105"/>
                  </a:lnTo>
                  <a:lnTo>
                    <a:pt x="1708943" y="221693"/>
                  </a:lnTo>
                  <a:lnTo>
                    <a:pt x="1708883" y="221883"/>
                  </a:lnTo>
                  <a:lnTo>
                    <a:pt x="1708844" y="222384"/>
                  </a:lnTo>
                  <a:lnTo>
                    <a:pt x="1707346" y="232788"/>
                  </a:lnTo>
                  <a:lnTo>
                    <a:pt x="1707121" y="233444"/>
                  </a:lnTo>
                  <a:lnTo>
                    <a:pt x="1706983" y="234756"/>
                  </a:lnTo>
                  <a:lnTo>
                    <a:pt x="1704587" y="245968"/>
                  </a:lnTo>
                  <a:lnTo>
                    <a:pt x="1704078" y="247211"/>
                  </a:lnTo>
                  <a:lnTo>
                    <a:pt x="1703853" y="248683"/>
                  </a:lnTo>
                  <a:lnTo>
                    <a:pt x="1700581" y="259104"/>
                  </a:lnTo>
                  <a:lnTo>
                    <a:pt x="1699036" y="262156"/>
                  </a:lnTo>
                  <a:lnTo>
                    <a:pt x="1698647" y="263779"/>
                  </a:lnTo>
                  <a:lnTo>
                    <a:pt x="1694006" y="272944"/>
                  </a:lnTo>
                  <a:lnTo>
                    <a:pt x="1691010" y="281388"/>
                  </a:lnTo>
                  <a:lnTo>
                    <a:pt x="1689482" y="284177"/>
                  </a:lnTo>
                  <a:lnTo>
                    <a:pt x="1689133" y="285563"/>
                  </a:lnTo>
                  <a:lnTo>
                    <a:pt x="1683158" y="296731"/>
                  </a:lnTo>
                  <a:lnTo>
                    <a:pt x="1683084" y="296830"/>
                  </a:lnTo>
                  <a:lnTo>
                    <a:pt x="1683050" y="296908"/>
                  </a:lnTo>
                  <a:lnTo>
                    <a:pt x="1676682" y="308464"/>
                  </a:lnTo>
                  <a:lnTo>
                    <a:pt x="1676074" y="309276"/>
                  </a:lnTo>
                  <a:lnTo>
                    <a:pt x="1675698" y="310096"/>
                  </a:lnTo>
                  <a:lnTo>
                    <a:pt x="1669335" y="320042"/>
                  </a:lnTo>
                  <a:lnTo>
                    <a:pt x="1669283" y="320090"/>
                  </a:lnTo>
                  <a:lnTo>
                    <a:pt x="1669244" y="320180"/>
                  </a:lnTo>
                  <a:lnTo>
                    <a:pt x="1663209" y="329414"/>
                  </a:lnTo>
                  <a:lnTo>
                    <a:pt x="1657437" y="339887"/>
                  </a:lnTo>
                  <a:lnTo>
                    <a:pt x="1656164" y="341593"/>
                  </a:lnTo>
                  <a:lnTo>
                    <a:pt x="1655430" y="343017"/>
                  </a:lnTo>
                  <a:lnTo>
                    <a:pt x="1647957" y="353361"/>
                  </a:lnTo>
                  <a:lnTo>
                    <a:pt x="1647586" y="353684"/>
                  </a:lnTo>
                  <a:lnTo>
                    <a:pt x="1647245" y="354306"/>
                  </a:lnTo>
                  <a:lnTo>
                    <a:pt x="1639341" y="364365"/>
                  </a:lnTo>
                  <a:lnTo>
                    <a:pt x="1632537" y="374505"/>
                  </a:lnTo>
                  <a:lnTo>
                    <a:pt x="1631877" y="375105"/>
                  </a:lnTo>
                  <a:lnTo>
                    <a:pt x="1631194" y="376344"/>
                  </a:lnTo>
                  <a:lnTo>
                    <a:pt x="1629956" y="377920"/>
                  </a:lnTo>
                  <a:lnTo>
                    <a:pt x="1632183" y="379703"/>
                  </a:lnTo>
                  <a:lnTo>
                    <a:pt x="1637057" y="383048"/>
                  </a:lnTo>
                  <a:lnTo>
                    <a:pt x="1643243" y="386951"/>
                  </a:lnTo>
                  <a:lnTo>
                    <a:pt x="1649650" y="390508"/>
                  </a:lnTo>
                  <a:lnTo>
                    <a:pt x="1649680" y="390530"/>
                  </a:lnTo>
                  <a:lnTo>
                    <a:pt x="1655361" y="393681"/>
                  </a:lnTo>
                  <a:lnTo>
                    <a:pt x="1661314" y="396323"/>
                  </a:lnTo>
                  <a:lnTo>
                    <a:pt x="1662385" y="397001"/>
                  </a:lnTo>
                  <a:lnTo>
                    <a:pt x="1663002" y="397156"/>
                  </a:lnTo>
                  <a:lnTo>
                    <a:pt x="1667966" y="399764"/>
                  </a:lnTo>
                  <a:lnTo>
                    <a:pt x="1672944" y="401331"/>
                  </a:lnTo>
                  <a:lnTo>
                    <a:pt x="1673315" y="401521"/>
                  </a:lnTo>
                  <a:lnTo>
                    <a:pt x="1673643" y="401577"/>
                  </a:lnTo>
                  <a:lnTo>
                    <a:pt x="1681301" y="404245"/>
                  </a:lnTo>
                  <a:lnTo>
                    <a:pt x="1689508" y="406852"/>
                  </a:lnTo>
                  <a:lnTo>
                    <a:pt x="1689543" y="406869"/>
                  </a:lnTo>
                  <a:lnTo>
                    <a:pt x="1695349" y="408695"/>
                  </a:lnTo>
                  <a:lnTo>
                    <a:pt x="1703119" y="410379"/>
                  </a:lnTo>
                  <a:lnTo>
                    <a:pt x="1703720" y="410625"/>
                  </a:lnTo>
                  <a:lnTo>
                    <a:pt x="1704509" y="410733"/>
                  </a:lnTo>
                  <a:lnTo>
                    <a:pt x="1713377" y="413142"/>
                  </a:lnTo>
                  <a:lnTo>
                    <a:pt x="1713463" y="413185"/>
                  </a:lnTo>
                  <a:lnTo>
                    <a:pt x="1713519" y="413194"/>
                  </a:lnTo>
                  <a:lnTo>
                    <a:pt x="1721039" y="415335"/>
                  </a:lnTo>
                  <a:lnTo>
                    <a:pt x="1726850" y="416652"/>
                  </a:lnTo>
                  <a:lnTo>
                    <a:pt x="1732855" y="417247"/>
                  </a:lnTo>
                  <a:lnTo>
                    <a:pt x="1734715" y="417800"/>
                  </a:lnTo>
                  <a:lnTo>
                    <a:pt x="1738268" y="418301"/>
                  </a:lnTo>
                  <a:lnTo>
                    <a:pt x="1743004" y="419648"/>
                  </a:lnTo>
                  <a:lnTo>
                    <a:pt x="1747649" y="419868"/>
                  </a:lnTo>
                  <a:lnTo>
                    <a:pt x="1747830" y="419915"/>
                  </a:lnTo>
                  <a:lnTo>
                    <a:pt x="1749065" y="419971"/>
                  </a:lnTo>
                  <a:lnTo>
                    <a:pt x="1755691" y="420602"/>
                  </a:lnTo>
                  <a:lnTo>
                    <a:pt x="1763095" y="420891"/>
                  </a:lnTo>
                  <a:lnTo>
                    <a:pt x="1763423" y="420969"/>
                  </a:lnTo>
                  <a:lnTo>
                    <a:pt x="1765832" y="421124"/>
                  </a:lnTo>
                  <a:lnTo>
                    <a:pt x="1772333" y="421957"/>
                  </a:lnTo>
                  <a:lnTo>
                    <a:pt x="1777578" y="421910"/>
                  </a:lnTo>
                  <a:lnTo>
                    <a:pt x="1777885" y="421910"/>
                  </a:lnTo>
                  <a:lnTo>
                    <a:pt x="1784136" y="421910"/>
                  </a:lnTo>
                  <a:lnTo>
                    <a:pt x="1789467" y="421107"/>
                  </a:lnTo>
                  <a:lnTo>
                    <a:pt x="1792390" y="420882"/>
                  </a:lnTo>
                  <a:lnTo>
                    <a:pt x="1792865" y="420766"/>
                  </a:lnTo>
                  <a:lnTo>
                    <a:pt x="1799604" y="420446"/>
                  </a:lnTo>
                  <a:lnTo>
                    <a:pt x="1803998" y="419816"/>
                  </a:lnTo>
                  <a:lnTo>
                    <a:pt x="1809334" y="418210"/>
                  </a:lnTo>
                  <a:lnTo>
                    <a:pt x="1815326" y="417312"/>
                  </a:lnTo>
                  <a:lnTo>
                    <a:pt x="1817286" y="416833"/>
                  </a:lnTo>
                  <a:lnTo>
                    <a:pt x="1823899" y="416535"/>
                  </a:lnTo>
                  <a:lnTo>
                    <a:pt x="1830746" y="415339"/>
                  </a:lnTo>
                  <a:lnTo>
                    <a:pt x="1830807" y="415335"/>
                  </a:lnTo>
                  <a:lnTo>
                    <a:pt x="1836445" y="414303"/>
                  </a:lnTo>
                  <a:lnTo>
                    <a:pt x="1841720" y="412292"/>
                  </a:lnTo>
                  <a:lnTo>
                    <a:pt x="1843265" y="412002"/>
                  </a:lnTo>
                  <a:lnTo>
                    <a:pt x="1844901" y="411251"/>
                  </a:lnTo>
                  <a:lnTo>
                    <a:pt x="1853043" y="409024"/>
                  </a:lnTo>
                  <a:lnTo>
                    <a:pt x="1860680" y="406584"/>
                  </a:lnTo>
                  <a:lnTo>
                    <a:pt x="1860822" y="406563"/>
                  </a:lnTo>
                  <a:lnTo>
                    <a:pt x="1860904" y="406520"/>
                  </a:lnTo>
                  <a:lnTo>
                    <a:pt x="1868222" y="404184"/>
                  </a:lnTo>
                  <a:lnTo>
                    <a:pt x="1872470" y="402393"/>
                  </a:lnTo>
                  <a:lnTo>
                    <a:pt x="1877792" y="399306"/>
                  </a:lnTo>
                  <a:lnTo>
                    <a:pt x="1883383" y="395809"/>
                  </a:lnTo>
                  <a:lnTo>
                    <a:pt x="1883819" y="395611"/>
                  </a:lnTo>
                  <a:lnTo>
                    <a:pt x="1884194" y="395317"/>
                  </a:lnTo>
                  <a:lnTo>
                    <a:pt x="1889850" y="391972"/>
                  </a:lnTo>
                  <a:lnTo>
                    <a:pt x="1893165" y="388876"/>
                  </a:lnTo>
                  <a:lnTo>
                    <a:pt x="1893484" y="388673"/>
                  </a:lnTo>
                  <a:lnTo>
                    <a:pt x="1893679" y="388406"/>
                  </a:lnTo>
                  <a:lnTo>
                    <a:pt x="1901113" y="381753"/>
                  </a:lnTo>
                  <a:lnTo>
                    <a:pt x="1901182" y="381714"/>
                  </a:lnTo>
                  <a:lnTo>
                    <a:pt x="1901221" y="381658"/>
                  </a:lnTo>
                  <a:lnTo>
                    <a:pt x="1903172" y="379927"/>
                  </a:lnTo>
                  <a:lnTo>
                    <a:pt x="1903060" y="379828"/>
                  </a:lnTo>
                  <a:lnTo>
                    <a:pt x="1896165" y="374656"/>
                  </a:lnTo>
                  <a:lnTo>
                    <a:pt x="1895583" y="373961"/>
                  </a:lnTo>
                  <a:lnTo>
                    <a:pt x="1894529" y="373331"/>
                  </a:lnTo>
                  <a:lnTo>
                    <a:pt x="1888922" y="368474"/>
                  </a:lnTo>
                  <a:lnTo>
                    <a:pt x="1882506" y="363190"/>
                  </a:lnTo>
                  <a:lnTo>
                    <a:pt x="1881665" y="362111"/>
                  </a:lnTo>
                  <a:lnTo>
                    <a:pt x="1880352" y="361230"/>
                  </a:lnTo>
                  <a:lnTo>
                    <a:pt x="1874257" y="355144"/>
                  </a:lnTo>
                  <a:lnTo>
                    <a:pt x="1868161" y="349061"/>
                  </a:lnTo>
                  <a:lnTo>
                    <a:pt x="1867168" y="347585"/>
                  </a:lnTo>
                  <a:lnTo>
                    <a:pt x="1865994" y="346652"/>
                  </a:lnTo>
                  <a:lnTo>
                    <a:pt x="1861470" y="341066"/>
                  </a:lnTo>
                  <a:lnTo>
                    <a:pt x="1856859" y="335829"/>
                  </a:lnTo>
                  <a:lnTo>
                    <a:pt x="1851688" y="330286"/>
                  </a:lnTo>
                  <a:lnTo>
                    <a:pt x="1851433" y="329889"/>
                  </a:lnTo>
                  <a:lnTo>
                    <a:pt x="1851105" y="329643"/>
                  </a:lnTo>
                  <a:lnTo>
                    <a:pt x="1845238" y="322995"/>
                  </a:lnTo>
                  <a:lnTo>
                    <a:pt x="1844068" y="321078"/>
                  </a:lnTo>
                  <a:lnTo>
                    <a:pt x="1842972" y="320094"/>
                  </a:lnTo>
                  <a:lnTo>
                    <a:pt x="1839255" y="314689"/>
                  </a:lnTo>
                  <a:lnTo>
                    <a:pt x="1835288" y="309733"/>
                  </a:lnTo>
                  <a:lnTo>
                    <a:pt x="1834890" y="309030"/>
                  </a:lnTo>
                  <a:lnTo>
                    <a:pt x="1834472" y="308667"/>
                  </a:lnTo>
                  <a:lnTo>
                    <a:pt x="1830206" y="302861"/>
                  </a:lnTo>
                  <a:lnTo>
                    <a:pt x="1829015" y="300569"/>
                  </a:lnTo>
                  <a:lnTo>
                    <a:pt x="1827180" y="297780"/>
                  </a:lnTo>
                  <a:lnTo>
                    <a:pt x="1825272" y="293730"/>
                  </a:lnTo>
                  <a:lnTo>
                    <a:pt x="1822747" y="290290"/>
                  </a:lnTo>
                  <a:lnTo>
                    <a:pt x="1821529" y="287959"/>
                  </a:lnTo>
                  <a:lnTo>
                    <a:pt x="1819677" y="285122"/>
                  </a:lnTo>
                  <a:lnTo>
                    <a:pt x="1817005" y="279415"/>
                  </a:lnTo>
                  <a:lnTo>
                    <a:pt x="1817001" y="279394"/>
                  </a:lnTo>
                  <a:lnTo>
                    <a:pt x="1813772" y="272810"/>
                  </a:lnTo>
                  <a:lnTo>
                    <a:pt x="1813370" y="271110"/>
                  </a:lnTo>
                  <a:lnTo>
                    <a:pt x="1811950" y="268222"/>
                  </a:lnTo>
                  <a:lnTo>
                    <a:pt x="1810336" y="262976"/>
                  </a:lnTo>
                  <a:lnTo>
                    <a:pt x="1807996" y="258185"/>
                  </a:lnTo>
                  <a:lnTo>
                    <a:pt x="1807452" y="255866"/>
                  </a:lnTo>
                  <a:lnTo>
                    <a:pt x="1805501" y="250923"/>
                  </a:lnTo>
                  <a:lnTo>
                    <a:pt x="1804564" y="246421"/>
                  </a:lnTo>
                  <a:lnTo>
                    <a:pt x="1802483" y="241228"/>
                  </a:lnTo>
                  <a:lnTo>
                    <a:pt x="1801805" y="237770"/>
                  </a:lnTo>
                  <a:lnTo>
                    <a:pt x="1800527" y="233807"/>
                  </a:lnTo>
                  <a:lnTo>
                    <a:pt x="1799720" y="227629"/>
                  </a:lnTo>
                  <a:lnTo>
                    <a:pt x="1798373" y="222798"/>
                  </a:lnTo>
                  <a:lnTo>
                    <a:pt x="1798032" y="220346"/>
                  </a:lnTo>
                  <a:lnTo>
                    <a:pt x="1797544" y="218905"/>
                  </a:lnTo>
                  <a:lnTo>
                    <a:pt x="1796478" y="211587"/>
                  </a:lnTo>
                  <a:lnTo>
                    <a:pt x="1796297" y="209144"/>
                  </a:lnTo>
                  <a:lnTo>
                    <a:pt x="1796193" y="208721"/>
                  </a:lnTo>
                  <a:lnTo>
                    <a:pt x="1795800" y="201335"/>
                  </a:lnTo>
                  <a:lnTo>
                    <a:pt x="1795757" y="199698"/>
                  </a:lnTo>
                  <a:lnTo>
                    <a:pt x="1795757" y="199400"/>
                  </a:lnTo>
                  <a:lnTo>
                    <a:pt x="1795809" y="194514"/>
                  </a:lnTo>
                  <a:lnTo>
                    <a:pt x="1795235" y="189355"/>
                  </a:lnTo>
                  <a:lnTo>
                    <a:pt x="1795041" y="185949"/>
                  </a:lnTo>
                  <a:lnTo>
                    <a:pt x="1795041" y="165525"/>
                  </a:lnTo>
                  <a:lnTo>
                    <a:pt x="1795300" y="161614"/>
                  </a:lnTo>
                  <a:lnTo>
                    <a:pt x="1795951" y="156719"/>
                  </a:lnTo>
                  <a:lnTo>
                    <a:pt x="1796279" y="151417"/>
                  </a:lnTo>
                  <a:lnTo>
                    <a:pt x="1796422" y="150865"/>
                  </a:lnTo>
                  <a:lnTo>
                    <a:pt x="1796621" y="148486"/>
                  </a:lnTo>
                  <a:lnTo>
                    <a:pt x="1797825" y="141238"/>
                  </a:lnTo>
                  <a:lnTo>
                    <a:pt x="1797924" y="140966"/>
                  </a:lnTo>
                  <a:lnTo>
                    <a:pt x="1797972" y="140474"/>
                  </a:lnTo>
                  <a:lnTo>
                    <a:pt x="1799181" y="134391"/>
                  </a:lnTo>
                  <a:lnTo>
                    <a:pt x="1799193" y="134365"/>
                  </a:lnTo>
                  <a:lnTo>
                    <a:pt x="1800752" y="126539"/>
                  </a:lnTo>
                  <a:lnTo>
                    <a:pt x="1800942" y="126055"/>
                  </a:lnTo>
                  <a:lnTo>
                    <a:pt x="1801028" y="125356"/>
                  </a:lnTo>
                  <a:lnTo>
                    <a:pt x="1802647" y="118863"/>
                  </a:lnTo>
                  <a:lnTo>
                    <a:pt x="1803221" y="117564"/>
                  </a:lnTo>
                  <a:lnTo>
                    <a:pt x="1803441" y="116295"/>
                  </a:lnTo>
                  <a:lnTo>
                    <a:pt x="1805008" y="111896"/>
                  </a:lnTo>
                  <a:lnTo>
                    <a:pt x="1806299" y="107022"/>
                  </a:lnTo>
                  <a:lnTo>
                    <a:pt x="1807093" y="105295"/>
                  </a:lnTo>
                  <a:lnTo>
                    <a:pt x="1807370" y="103866"/>
                  </a:lnTo>
                  <a:lnTo>
                    <a:pt x="1809796" y="97775"/>
                  </a:lnTo>
                  <a:lnTo>
                    <a:pt x="1810849" y="95996"/>
                  </a:lnTo>
                  <a:lnTo>
                    <a:pt x="1811091" y="95038"/>
                  </a:lnTo>
                  <a:lnTo>
                    <a:pt x="1813180" y="91109"/>
                  </a:lnTo>
                  <a:lnTo>
                    <a:pt x="1814860" y="86339"/>
                  </a:lnTo>
                  <a:lnTo>
                    <a:pt x="1815624" y="84936"/>
                  </a:lnTo>
                  <a:lnTo>
                    <a:pt x="1815831" y="83995"/>
                  </a:lnTo>
                  <a:lnTo>
                    <a:pt x="1818266" y="78707"/>
                  </a:lnTo>
                  <a:lnTo>
                    <a:pt x="1818529" y="78301"/>
                  </a:lnTo>
                  <a:lnTo>
                    <a:pt x="1818590" y="78055"/>
                  </a:lnTo>
                  <a:lnTo>
                    <a:pt x="1821417" y="72387"/>
                  </a:lnTo>
                  <a:lnTo>
                    <a:pt x="1821611" y="72102"/>
                  </a:lnTo>
                  <a:lnTo>
                    <a:pt x="1821655" y="71942"/>
                  </a:lnTo>
                  <a:lnTo>
                    <a:pt x="1825264" y="65108"/>
                  </a:lnTo>
                  <a:lnTo>
                    <a:pt x="1826153" y="63882"/>
                  </a:lnTo>
                  <a:lnTo>
                    <a:pt x="1826718" y="62700"/>
                  </a:lnTo>
                  <a:lnTo>
                    <a:pt x="1828933" y="59375"/>
                  </a:lnTo>
                  <a:lnTo>
                    <a:pt x="1831294" y="54769"/>
                  </a:lnTo>
                  <a:lnTo>
                    <a:pt x="1831627" y="54303"/>
                  </a:lnTo>
                  <a:lnTo>
                    <a:pt x="1831843" y="53776"/>
                  </a:lnTo>
                  <a:lnTo>
                    <a:pt x="1835063" y="48134"/>
                  </a:lnTo>
                  <a:lnTo>
                    <a:pt x="1836514" y="46671"/>
                  </a:lnTo>
                  <a:lnTo>
                    <a:pt x="1838698" y="43144"/>
                  </a:lnTo>
                  <a:lnTo>
                    <a:pt x="1840964" y="40627"/>
                  </a:lnTo>
                  <a:lnTo>
                    <a:pt x="1843490" y="36975"/>
                  </a:lnTo>
                  <a:lnTo>
                    <a:pt x="1846387" y="34406"/>
                  </a:lnTo>
                  <a:lnTo>
                    <a:pt x="1849288" y="30789"/>
                  </a:lnTo>
                  <a:lnTo>
                    <a:pt x="1852495" y="28224"/>
                  </a:lnTo>
                  <a:lnTo>
                    <a:pt x="1856087" y="24952"/>
                  </a:lnTo>
                  <a:lnTo>
                    <a:pt x="1856255" y="24848"/>
                  </a:lnTo>
                  <a:lnTo>
                    <a:pt x="1856359" y="24710"/>
                  </a:lnTo>
                  <a:lnTo>
                    <a:pt x="1859864" y="21593"/>
                  </a:lnTo>
                  <a:lnTo>
                    <a:pt x="1861966" y="20307"/>
                  </a:lnTo>
                  <a:lnTo>
                    <a:pt x="1863024" y="19141"/>
                  </a:lnTo>
                  <a:lnTo>
                    <a:pt x="1866741" y="16633"/>
                  </a:lnTo>
                  <a:lnTo>
                    <a:pt x="1869923" y="14268"/>
                  </a:lnTo>
                  <a:lnTo>
                    <a:pt x="1871986" y="13180"/>
                  </a:lnTo>
                  <a:lnTo>
                    <a:pt x="1872806" y="12364"/>
                  </a:lnTo>
                  <a:lnTo>
                    <a:pt x="1876916" y="9964"/>
                  </a:lnTo>
                  <a:lnTo>
                    <a:pt x="1878531" y="9281"/>
                  </a:lnTo>
                  <a:lnTo>
                    <a:pt x="1879744" y="8500"/>
                  </a:lnTo>
                  <a:lnTo>
                    <a:pt x="1884207" y="6467"/>
                  </a:lnTo>
                  <a:lnTo>
                    <a:pt x="1885515" y="6182"/>
                  </a:lnTo>
                  <a:lnTo>
                    <a:pt x="1887333" y="5236"/>
                  </a:lnTo>
                  <a:lnTo>
                    <a:pt x="1890657" y="4123"/>
                  </a:lnTo>
                  <a:lnTo>
                    <a:pt x="1892258" y="3855"/>
                  </a:lnTo>
                  <a:lnTo>
                    <a:pt x="1893636" y="3281"/>
                  </a:lnTo>
                  <a:lnTo>
                    <a:pt x="1898535" y="2141"/>
                  </a:lnTo>
                  <a:lnTo>
                    <a:pt x="1899230" y="2063"/>
                  </a:lnTo>
                  <a:lnTo>
                    <a:pt x="1899610" y="1912"/>
                  </a:lnTo>
                  <a:lnTo>
                    <a:pt x="1903340" y="1161"/>
                  </a:lnTo>
                  <a:lnTo>
                    <a:pt x="1909470" y="540"/>
                  </a:lnTo>
                  <a:lnTo>
                    <a:pt x="1912842" y="540"/>
                  </a:lnTo>
                  <a:lnTo>
                    <a:pt x="1916114" y="337"/>
                  </a:lnTo>
                  <a:lnTo>
                    <a:pt x="1916136" y="337"/>
                  </a:lnTo>
                  <a:lnTo>
                    <a:pt x="1919822" y="78"/>
                  </a:lnTo>
                  <a:lnTo>
                    <a:pt x="1922041" y="0"/>
                  </a:lnTo>
                  <a:close/>
                  <a:moveTo>
                    <a:pt x="804488" y="149039"/>
                  </a:moveTo>
                  <a:lnTo>
                    <a:pt x="803149" y="149082"/>
                  </a:lnTo>
                  <a:lnTo>
                    <a:pt x="803089" y="149095"/>
                  </a:lnTo>
                  <a:lnTo>
                    <a:pt x="800192" y="149142"/>
                  </a:lnTo>
                  <a:lnTo>
                    <a:pt x="798180" y="149462"/>
                  </a:lnTo>
                  <a:lnTo>
                    <a:pt x="793151" y="149868"/>
                  </a:lnTo>
                  <a:lnTo>
                    <a:pt x="792387" y="149855"/>
                  </a:lnTo>
                  <a:lnTo>
                    <a:pt x="789218" y="149777"/>
                  </a:lnTo>
                  <a:lnTo>
                    <a:pt x="788498" y="150071"/>
                  </a:lnTo>
                  <a:lnTo>
                    <a:pt x="788221" y="150200"/>
                  </a:lnTo>
                  <a:lnTo>
                    <a:pt x="788066" y="150312"/>
                  </a:lnTo>
                  <a:lnTo>
                    <a:pt x="787626" y="150969"/>
                  </a:lnTo>
                  <a:lnTo>
                    <a:pt x="785346" y="153244"/>
                  </a:lnTo>
                  <a:lnTo>
                    <a:pt x="783149" y="155825"/>
                  </a:lnTo>
                  <a:lnTo>
                    <a:pt x="782160" y="157150"/>
                  </a:lnTo>
                  <a:lnTo>
                    <a:pt x="780533" y="160414"/>
                  </a:lnTo>
                  <a:lnTo>
                    <a:pt x="780533" y="160414"/>
                  </a:lnTo>
                  <a:lnTo>
                    <a:pt x="778802" y="163997"/>
                  </a:lnTo>
                  <a:lnTo>
                    <a:pt x="777394" y="168232"/>
                  </a:lnTo>
                  <a:lnTo>
                    <a:pt x="776881" y="169216"/>
                  </a:lnTo>
                  <a:lnTo>
                    <a:pt x="776725" y="169989"/>
                  </a:lnTo>
                  <a:lnTo>
                    <a:pt x="775301" y="173451"/>
                  </a:lnTo>
                  <a:lnTo>
                    <a:pt x="774800" y="175722"/>
                  </a:lnTo>
                  <a:lnTo>
                    <a:pt x="774498" y="180337"/>
                  </a:lnTo>
                  <a:lnTo>
                    <a:pt x="774118" y="187611"/>
                  </a:lnTo>
                  <a:lnTo>
                    <a:pt x="774044" y="187896"/>
                  </a:lnTo>
                  <a:lnTo>
                    <a:pt x="773945" y="189562"/>
                  </a:lnTo>
                  <a:lnTo>
                    <a:pt x="773500" y="193253"/>
                  </a:lnTo>
                  <a:lnTo>
                    <a:pt x="773919" y="197207"/>
                  </a:lnTo>
                  <a:lnTo>
                    <a:pt x="774006" y="198831"/>
                  </a:lnTo>
                  <a:lnTo>
                    <a:pt x="774062" y="199055"/>
                  </a:lnTo>
                  <a:lnTo>
                    <a:pt x="774450" y="207236"/>
                  </a:lnTo>
                  <a:lnTo>
                    <a:pt x="774454" y="207357"/>
                  </a:lnTo>
                  <a:lnTo>
                    <a:pt x="774454" y="207370"/>
                  </a:lnTo>
                  <a:lnTo>
                    <a:pt x="774757" y="213983"/>
                  </a:lnTo>
                  <a:lnTo>
                    <a:pt x="775896" y="220226"/>
                  </a:lnTo>
                  <a:lnTo>
                    <a:pt x="777614" y="228035"/>
                  </a:lnTo>
                  <a:lnTo>
                    <a:pt x="777632" y="228216"/>
                  </a:lnTo>
                  <a:lnTo>
                    <a:pt x="777662" y="228290"/>
                  </a:lnTo>
                  <a:lnTo>
                    <a:pt x="779570" y="237036"/>
                  </a:lnTo>
                  <a:lnTo>
                    <a:pt x="781495" y="244716"/>
                  </a:lnTo>
                  <a:lnTo>
                    <a:pt x="784090" y="252344"/>
                  </a:lnTo>
                  <a:lnTo>
                    <a:pt x="784189" y="252935"/>
                  </a:lnTo>
                  <a:lnTo>
                    <a:pt x="784440" y="253449"/>
                  </a:lnTo>
                  <a:lnTo>
                    <a:pt x="786948" y="261664"/>
                  </a:lnTo>
                  <a:lnTo>
                    <a:pt x="789896" y="269508"/>
                  </a:lnTo>
                  <a:lnTo>
                    <a:pt x="793393" y="277538"/>
                  </a:lnTo>
                  <a:lnTo>
                    <a:pt x="793531" y="278185"/>
                  </a:lnTo>
                  <a:lnTo>
                    <a:pt x="793976" y="278971"/>
                  </a:lnTo>
                  <a:lnTo>
                    <a:pt x="797369" y="287829"/>
                  </a:lnTo>
                  <a:lnTo>
                    <a:pt x="797373" y="287851"/>
                  </a:lnTo>
                  <a:lnTo>
                    <a:pt x="800930" y="296562"/>
                  </a:lnTo>
                  <a:lnTo>
                    <a:pt x="805157" y="304354"/>
                  </a:lnTo>
                  <a:lnTo>
                    <a:pt x="805342" y="305080"/>
                  </a:lnTo>
                  <a:lnTo>
                    <a:pt x="806119" y="306288"/>
                  </a:lnTo>
                  <a:lnTo>
                    <a:pt x="809538" y="313731"/>
                  </a:lnTo>
                  <a:lnTo>
                    <a:pt x="814132" y="320772"/>
                  </a:lnTo>
                  <a:lnTo>
                    <a:pt x="814175" y="320858"/>
                  </a:lnTo>
                  <a:lnTo>
                    <a:pt x="814201" y="320884"/>
                  </a:lnTo>
                  <a:lnTo>
                    <a:pt x="820024" y="329807"/>
                  </a:lnTo>
                  <a:lnTo>
                    <a:pt x="820655" y="331146"/>
                  </a:lnTo>
                  <a:lnTo>
                    <a:pt x="821134" y="331638"/>
                  </a:lnTo>
                  <a:lnTo>
                    <a:pt x="826021" y="340349"/>
                  </a:lnTo>
                  <a:lnTo>
                    <a:pt x="831080" y="347770"/>
                  </a:lnTo>
                  <a:lnTo>
                    <a:pt x="831292" y="348198"/>
                  </a:lnTo>
                  <a:lnTo>
                    <a:pt x="831486" y="348379"/>
                  </a:lnTo>
                  <a:lnTo>
                    <a:pt x="837309" y="357302"/>
                  </a:lnTo>
                  <a:lnTo>
                    <a:pt x="837823" y="358394"/>
                  </a:lnTo>
                  <a:lnTo>
                    <a:pt x="838579" y="359426"/>
                  </a:lnTo>
                  <a:lnTo>
                    <a:pt x="841760" y="365245"/>
                  </a:lnTo>
                  <a:lnTo>
                    <a:pt x="846725" y="370965"/>
                  </a:lnTo>
                  <a:lnTo>
                    <a:pt x="847955" y="373011"/>
                  </a:lnTo>
                  <a:lnTo>
                    <a:pt x="849052" y="374017"/>
                  </a:lnTo>
                  <a:lnTo>
                    <a:pt x="853636" y="380886"/>
                  </a:lnTo>
                  <a:lnTo>
                    <a:pt x="857945" y="386001"/>
                  </a:lnTo>
                  <a:lnTo>
                    <a:pt x="864869" y="392831"/>
                  </a:lnTo>
                  <a:lnTo>
                    <a:pt x="865452" y="393685"/>
                  </a:lnTo>
                  <a:lnTo>
                    <a:pt x="866220" y="394255"/>
                  </a:lnTo>
                  <a:lnTo>
                    <a:pt x="871586" y="400290"/>
                  </a:lnTo>
                  <a:lnTo>
                    <a:pt x="878096" y="406382"/>
                  </a:lnTo>
                  <a:lnTo>
                    <a:pt x="878105" y="406386"/>
                  </a:lnTo>
                  <a:lnTo>
                    <a:pt x="878109" y="406395"/>
                  </a:lnTo>
                  <a:lnTo>
                    <a:pt x="884412" y="412300"/>
                  </a:lnTo>
                  <a:lnTo>
                    <a:pt x="884619" y="412594"/>
                  </a:lnTo>
                  <a:lnTo>
                    <a:pt x="884938" y="412805"/>
                  </a:lnTo>
                  <a:lnTo>
                    <a:pt x="890214" y="418007"/>
                  </a:lnTo>
                  <a:lnTo>
                    <a:pt x="891988" y="419341"/>
                  </a:lnTo>
                  <a:lnTo>
                    <a:pt x="894134" y="416125"/>
                  </a:lnTo>
                  <a:lnTo>
                    <a:pt x="898360" y="409477"/>
                  </a:lnTo>
                  <a:lnTo>
                    <a:pt x="901930" y="401853"/>
                  </a:lnTo>
                  <a:lnTo>
                    <a:pt x="905233" y="393914"/>
                  </a:lnTo>
                  <a:lnTo>
                    <a:pt x="908496" y="384456"/>
                  </a:lnTo>
                  <a:lnTo>
                    <a:pt x="908833" y="383830"/>
                  </a:lnTo>
                  <a:lnTo>
                    <a:pt x="908932" y="383333"/>
                  </a:lnTo>
                  <a:lnTo>
                    <a:pt x="912071" y="375464"/>
                  </a:lnTo>
                  <a:lnTo>
                    <a:pt x="913923" y="367853"/>
                  </a:lnTo>
                  <a:lnTo>
                    <a:pt x="915269" y="358731"/>
                  </a:lnTo>
                  <a:lnTo>
                    <a:pt x="916508" y="349212"/>
                  </a:lnTo>
                  <a:lnTo>
                    <a:pt x="916854" y="338864"/>
                  </a:lnTo>
                  <a:lnTo>
                    <a:pt x="916953" y="338441"/>
                  </a:lnTo>
                  <a:lnTo>
                    <a:pt x="917212" y="335156"/>
                  </a:lnTo>
                  <a:lnTo>
                    <a:pt x="918676" y="325952"/>
                  </a:lnTo>
                  <a:lnTo>
                    <a:pt x="918542" y="317254"/>
                  </a:lnTo>
                  <a:lnTo>
                    <a:pt x="918542" y="317245"/>
                  </a:lnTo>
                  <a:lnTo>
                    <a:pt x="918339" y="305524"/>
                  </a:lnTo>
                  <a:lnTo>
                    <a:pt x="918339" y="305481"/>
                  </a:lnTo>
                  <a:lnTo>
                    <a:pt x="918339" y="305481"/>
                  </a:lnTo>
                  <a:lnTo>
                    <a:pt x="918153" y="294305"/>
                  </a:lnTo>
                  <a:lnTo>
                    <a:pt x="917273" y="283482"/>
                  </a:lnTo>
                  <a:lnTo>
                    <a:pt x="916232" y="273808"/>
                  </a:lnTo>
                  <a:lnTo>
                    <a:pt x="914454" y="263140"/>
                  </a:lnTo>
                  <a:lnTo>
                    <a:pt x="914389" y="262385"/>
                  </a:lnTo>
                  <a:lnTo>
                    <a:pt x="914294" y="262109"/>
                  </a:lnTo>
                  <a:lnTo>
                    <a:pt x="913038" y="253030"/>
                  </a:lnTo>
                  <a:lnTo>
                    <a:pt x="911212" y="245562"/>
                  </a:lnTo>
                  <a:lnTo>
                    <a:pt x="908069" y="237554"/>
                  </a:lnTo>
                  <a:lnTo>
                    <a:pt x="907900" y="236690"/>
                  </a:lnTo>
                  <a:lnTo>
                    <a:pt x="907421" y="235762"/>
                  </a:lnTo>
                  <a:lnTo>
                    <a:pt x="905142" y="228877"/>
                  </a:lnTo>
                  <a:lnTo>
                    <a:pt x="902245" y="222708"/>
                  </a:lnTo>
                  <a:lnTo>
                    <a:pt x="898589" y="215934"/>
                  </a:lnTo>
                  <a:lnTo>
                    <a:pt x="894716" y="209498"/>
                  </a:lnTo>
                  <a:lnTo>
                    <a:pt x="890615" y="204110"/>
                  </a:lnTo>
                  <a:lnTo>
                    <a:pt x="885193" y="198101"/>
                  </a:lnTo>
                  <a:lnTo>
                    <a:pt x="884744" y="197376"/>
                  </a:lnTo>
                  <a:lnTo>
                    <a:pt x="884205" y="196948"/>
                  </a:lnTo>
                  <a:lnTo>
                    <a:pt x="879646" y="191393"/>
                  </a:lnTo>
                  <a:lnTo>
                    <a:pt x="874811" y="187572"/>
                  </a:lnTo>
                  <a:lnTo>
                    <a:pt x="873442" y="185880"/>
                  </a:lnTo>
                  <a:lnTo>
                    <a:pt x="871396" y="184429"/>
                  </a:lnTo>
                  <a:lnTo>
                    <a:pt x="866622" y="179340"/>
                  </a:lnTo>
                  <a:lnTo>
                    <a:pt x="860910" y="174388"/>
                  </a:lnTo>
                  <a:lnTo>
                    <a:pt x="855985" y="170693"/>
                  </a:lnTo>
                  <a:lnTo>
                    <a:pt x="850597" y="166971"/>
                  </a:lnTo>
                  <a:lnTo>
                    <a:pt x="844596" y="163535"/>
                  </a:lnTo>
                  <a:lnTo>
                    <a:pt x="843340" y="162568"/>
                  </a:lnTo>
                  <a:lnTo>
                    <a:pt x="842244" y="162016"/>
                  </a:lnTo>
                  <a:lnTo>
                    <a:pt x="836057" y="157643"/>
                  </a:lnTo>
                  <a:lnTo>
                    <a:pt x="832889" y="155467"/>
                  </a:lnTo>
                  <a:lnTo>
                    <a:pt x="828632" y="153580"/>
                  </a:lnTo>
                  <a:lnTo>
                    <a:pt x="823767" y="151582"/>
                  </a:lnTo>
                  <a:lnTo>
                    <a:pt x="819830" y="150355"/>
                  </a:lnTo>
                  <a:lnTo>
                    <a:pt x="815889" y="149432"/>
                  </a:lnTo>
                  <a:lnTo>
                    <a:pt x="812137" y="148965"/>
                  </a:lnTo>
                  <a:lnTo>
                    <a:pt x="809128" y="148767"/>
                  </a:lnTo>
                  <a:close/>
                  <a:moveTo>
                    <a:pt x="501661" y="161692"/>
                  </a:moveTo>
                  <a:lnTo>
                    <a:pt x="497750" y="161903"/>
                  </a:lnTo>
                  <a:lnTo>
                    <a:pt x="496602" y="162067"/>
                  </a:lnTo>
                  <a:lnTo>
                    <a:pt x="495885" y="162344"/>
                  </a:lnTo>
                  <a:lnTo>
                    <a:pt x="492328" y="164204"/>
                  </a:lnTo>
                  <a:lnTo>
                    <a:pt x="490882" y="164563"/>
                  </a:lnTo>
                  <a:lnTo>
                    <a:pt x="489228" y="165422"/>
                  </a:lnTo>
                  <a:lnTo>
                    <a:pt x="488451" y="165901"/>
                  </a:lnTo>
                  <a:lnTo>
                    <a:pt x="487959" y="166510"/>
                  </a:lnTo>
                  <a:lnTo>
                    <a:pt x="487389" y="166963"/>
                  </a:lnTo>
                  <a:lnTo>
                    <a:pt x="487199" y="167373"/>
                  </a:lnTo>
                  <a:lnTo>
                    <a:pt x="484389" y="171664"/>
                  </a:lnTo>
                  <a:lnTo>
                    <a:pt x="483120" y="173663"/>
                  </a:lnTo>
                  <a:lnTo>
                    <a:pt x="482822" y="174384"/>
                  </a:lnTo>
                  <a:lnTo>
                    <a:pt x="482533" y="176115"/>
                  </a:lnTo>
                  <a:lnTo>
                    <a:pt x="481989" y="177626"/>
                  </a:lnTo>
                  <a:lnTo>
                    <a:pt x="481687" y="179616"/>
                  </a:lnTo>
                  <a:lnTo>
                    <a:pt x="480262" y="184209"/>
                  </a:lnTo>
                  <a:lnTo>
                    <a:pt x="479779" y="187550"/>
                  </a:lnTo>
                  <a:lnTo>
                    <a:pt x="479222" y="192593"/>
                  </a:lnTo>
                  <a:lnTo>
                    <a:pt x="479222" y="197341"/>
                  </a:lnTo>
                  <a:lnTo>
                    <a:pt x="479217" y="197622"/>
                  </a:lnTo>
                  <a:lnTo>
                    <a:pt x="479157" y="203579"/>
                  </a:lnTo>
                  <a:lnTo>
                    <a:pt x="479783" y="209826"/>
                  </a:lnTo>
                  <a:lnTo>
                    <a:pt x="479856" y="211233"/>
                  </a:lnTo>
                  <a:lnTo>
                    <a:pt x="479899" y="211419"/>
                  </a:lnTo>
                  <a:lnTo>
                    <a:pt x="480292" y="220001"/>
                  </a:lnTo>
                  <a:lnTo>
                    <a:pt x="480292" y="220057"/>
                  </a:lnTo>
                  <a:lnTo>
                    <a:pt x="480292" y="220061"/>
                  </a:lnTo>
                  <a:lnTo>
                    <a:pt x="480586" y="226511"/>
                  </a:lnTo>
                  <a:lnTo>
                    <a:pt x="482071" y="233617"/>
                  </a:lnTo>
                  <a:lnTo>
                    <a:pt x="482351" y="236263"/>
                  </a:lnTo>
                  <a:lnTo>
                    <a:pt x="482585" y="237101"/>
                  </a:lnTo>
                  <a:lnTo>
                    <a:pt x="483185" y="244318"/>
                  </a:lnTo>
                  <a:lnTo>
                    <a:pt x="484963" y="251407"/>
                  </a:lnTo>
                  <a:lnTo>
                    <a:pt x="484963" y="251407"/>
                  </a:lnTo>
                  <a:lnTo>
                    <a:pt x="487510" y="260481"/>
                  </a:lnTo>
                  <a:lnTo>
                    <a:pt x="487549" y="260762"/>
                  </a:lnTo>
                  <a:lnTo>
                    <a:pt x="487631" y="260939"/>
                  </a:lnTo>
                  <a:lnTo>
                    <a:pt x="490334" y="270958"/>
                  </a:lnTo>
                  <a:lnTo>
                    <a:pt x="490429" y="271654"/>
                  </a:lnTo>
                  <a:lnTo>
                    <a:pt x="490618" y="272111"/>
                  </a:lnTo>
                  <a:lnTo>
                    <a:pt x="492665" y="280939"/>
                  </a:lnTo>
                  <a:lnTo>
                    <a:pt x="495579" y="289353"/>
                  </a:lnTo>
                  <a:lnTo>
                    <a:pt x="499576" y="299502"/>
                  </a:lnTo>
                  <a:lnTo>
                    <a:pt x="499581" y="299528"/>
                  </a:lnTo>
                  <a:lnTo>
                    <a:pt x="503630" y="309246"/>
                  </a:lnTo>
                  <a:lnTo>
                    <a:pt x="503720" y="309708"/>
                  </a:lnTo>
                  <a:lnTo>
                    <a:pt x="504014" y="310226"/>
                  </a:lnTo>
                  <a:lnTo>
                    <a:pt x="507869" y="320370"/>
                  </a:lnTo>
                  <a:lnTo>
                    <a:pt x="512126" y="328871"/>
                  </a:lnTo>
                  <a:lnTo>
                    <a:pt x="517604" y="338726"/>
                  </a:lnTo>
                  <a:lnTo>
                    <a:pt x="517608" y="338739"/>
                  </a:lnTo>
                  <a:lnTo>
                    <a:pt x="523725" y="349441"/>
                  </a:lnTo>
                  <a:lnTo>
                    <a:pt x="523794" y="349691"/>
                  </a:lnTo>
                  <a:lnTo>
                    <a:pt x="523958" y="349860"/>
                  </a:lnTo>
                  <a:lnTo>
                    <a:pt x="529782" y="360328"/>
                  </a:lnTo>
                  <a:lnTo>
                    <a:pt x="529842" y="360566"/>
                  </a:lnTo>
                  <a:lnTo>
                    <a:pt x="529989" y="360721"/>
                  </a:lnTo>
                  <a:lnTo>
                    <a:pt x="534526" y="369083"/>
                  </a:lnTo>
                  <a:lnTo>
                    <a:pt x="540030" y="377341"/>
                  </a:lnTo>
                  <a:lnTo>
                    <a:pt x="540825" y="378990"/>
                  </a:lnTo>
                  <a:lnTo>
                    <a:pt x="541382" y="379573"/>
                  </a:lnTo>
                  <a:lnTo>
                    <a:pt x="545228" y="386666"/>
                  </a:lnTo>
                  <a:lnTo>
                    <a:pt x="550313" y="392805"/>
                  </a:lnTo>
                  <a:lnTo>
                    <a:pt x="556608" y="399841"/>
                  </a:lnTo>
                  <a:lnTo>
                    <a:pt x="556621" y="399859"/>
                  </a:lnTo>
                  <a:lnTo>
                    <a:pt x="556629" y="399867"/>
                  </a:lnTo>
                  <a:lnTo>
                    <a:pt x="563286" y="407305"/>
                  </a:lnTo>
                  <a:lnTo>
                    <a:pt x="563320" y="407362"/>
                  </a:lnTo>
                  <a:lnTo>
                    <a:pt x="563368" y="407396"/>
                  </a:lnTo>
                  <a:lnTo>
                    <a:pt x="564590" y="408773"/>
                  </a:lnTo>
                  <a:lnTo>
                    <a:pt x="564926" y="408048"/>
                  </a:lnTo>
                  <a:lnTo>
                    <a:pt x="567599" y="399846"/>
                  </a:lnTo>
                  <a:lnTo>
                    <a:pt x="570668" y="388945"/>
                  </a:lnTo>
                  <a:lnTo>
                    <a:pt x="573306" y="378330"/>
                  </a:lnTo>
                  <a:lnTo>
                    <a:pt x="575641" y="366394"/>
                  </a:lnTo>
                  <a:lnTo>
                    <a:pt x="577424" y="355675"/>
                  </a:lnTo>
                  <a:lnTo>
                    <a:pt x="578926" y="343639"/>
                  </a:lnTo>
                  <a:lnTo>
                    <a:pt x="579064" y="343211"/>
                  </a:lnTo>
                  <a:lnTo>
                    <a:pt x="579155" y="342188"/>
                  </a:lnTo>
                  <a:lnTo>
                    <a:pt x="581283" y="330459"/>
                  </a:lnTo>
                  <a:lnTo>
                    <a:pt x="582328" y="318933"/>
                  </a:lnTo>
                  <a:lnTo>
                    <a:pt x="583131" y="308387"/>
                  </a:lnTo>
                  <a:lnTo>
                    <a:pt x="583261" y="297529"/>
                  </a:lnTo>
                  <a:lnTo>
                    <a:pt x="583261" y="297525"/>
                  </a:lnTo>
                  <a:lnTo>
                    <a:pt x="583261" y="297512"/>
                  </a:lnTo>
                  <a:lnTo>
                    <a:pt x="583403" y="287087"/>
                  </a:lnTo>
                  <a:lnTo>
                    <a:pt x="582859" y="276959"/>
                  </a:lnTo>
                  <a:lnTo>
                    <a:pt x="581715" y="266037"/>
                  </a:lnTo>
                  <a:lnTo>
                    <a:pt x="580118" y="255042"/>
                  </a:lnTo>
                  <a:lnTo>
                    <a:pt x="580057" y="254235"/>
                  </a:lnTo>
                  <a:lnTo>
                    <a:pt x="579984" y="253988"/>
                  </a:lnTo>
                  <a:lnTo>
                    <a:pt x="578874" y="244189"/>
                  </a:lnTo>
                  <a:lnTo>
                    <a:pt x="576612" y="235339"/>
                  </a:lnTo>
                  <a:lnTo>
                    <a:pt x="574169" y="227426"/>
                  </a:lnTo>
                  <a:lnTo>
                    <a:pt x="570979" y="220105"/>
                  </a:lnTo>
                  <a:lnTo>
                    <a:pt x="570797" y="219246"/>
                  </a:lnTo>
                  <a:lnTo>
                    <a:pt x="570215" y="218175"/>
                  </a:lnTo>
                  <a:lnTo>
                    <a:pt x="567240" y="209934"/>
                  </a:lnTo>
                  <a:lnTo>
                    <a:pt x="565030" y="205518"/>
                  </a:lnTo>
                  <a:lnTo>
                    <a:pt x="561041" y="200471"/>
                  </a:lnTo>
                  <a:lnTo>
                    <a:pt x="560523" y="199530"/>
                  </a:lnTo>
                  <a:lnTo>
                    <a:pt x="560001" y="199068"/>
                  </a:lnTo>
                  <a:lnTo>
                    <a:pt x="555485" y="192623"/>
                  </a:lnTo>
                  <a:lnTo>
                    <a:pt x="550188" y="186704"/>
                  </a:lnTo>
                  <a:lnTo>
                    <a:pt x="545759" y="181977"/>
                  </a:lnTo>
                  <a:lnTo>
                    <a:pt x="542310" y="179102"/>
                  </a:lnTo>
                  <a:lnTo>
                    <a:pt x="536754" y="175554"/>
                  </a:lnTo>
                  <a:lnTo>
                    <a:pt x="536478" y="175256"/>
                  </a:lnTo>
                  <a:lnTo>
                    <a:pt x="535865" y="174949"/>
                  </a:lnTo>
                  <a:lnTo>
                    <a:pt x="529972" y="170827"/>
                  </a:lnTo>
                  <a:lnTo>
                    <a:pt x="526078" y="168603"/>
                  </a:lnTo>
                  <a:lnTo>
                    <a:pt x="520496" y="165884"/>
                  </a:lnTo>
                  <a:lnTo>
                    <a:pt x="514867" y="163324"/>
                  </a:lnTo>
                  <a:lnTo>
                    <a:pt x="512169" y="162175"/>
                  </a:lnTo>
                  <a:lnTo>
                    <a:pt x="510731" y="161977"/>
                  </a:lnTo>
                  <a:lnTo>
                    <a:pt x="505620" y="161692"/>
                  </a:lnTo>
                  <a:close/>
                  <a:moveTo>
                    <a:pt x="207465" y="141648"/>
                  </a:moveTo>
                  <a:lnTo>
                    <a:pt x="205397" y="141834"/>
                  </a:lnTo>
                  <a:lnTo>
                    <a:pt x="202340" y="142395"/>
                  </a:lnTo>
                  <a:lnTo>
                    <a:pt x="200337" y="142581"/>
                  </a:lnTo>
                  <a:lnTo>
                    <a:pt x="199767" y="142740"/>
                  </a:lnTo>
                  <a:lnTo>
                    <a:pt x="196081" y="143047"/>
                  </a:lnTo>
                  <a:lnTo>
                    <a:pt x="192541" y="143638"/>
                  </a:lnTo>
                  <a:lnTo>
                    <a:pt x="188431" y="143988"/>
                  </a:lnTo>
                  <a:lnTo>
                    <a:pt x="188397" y="144001"/>
                  </a:lnTo>
                  <a:lnTo>
                    <a:pt x="186199" y="144394"/>
                  </a:lnTo>
                  <a:lnTo>
                    <a:pt x="184114" y="145166"/>
                  </a:lnTo>
                  <a:lnTo>
                    <a:pt x="181174" y="145706"/>
                  </a:lnTo>
                  <a:lnTo>
                    <a:pt x="179650" y="146168"/>
                  </a:lnTo>
                  <a:lnTo>
                    <a:pt x="177729" y="146936"/>
                  </a:lnTo>
                  <a:lnTo>
                    <a:pt x="175040" y="148288"/>
                  </a:lnTo>
                  <a:lnTo>
                    <a:pt x="173041" y="149535"/>
                  </a:lnTo>
                  <a:lnTo>
                    <a:pt x="171224" y="150062"/>
                  </a:lnTo>
                  <a:lnTo>
                    <a:pt x="169816" y="151258"/>
                  </a:lnTo>
                  <a:lnTo>
                    <a:pt x="168884" y="151672"/>
                  </a:lnTo>
                  <a:lnTo>
                    <a:pt x="168090" y="152268"/>
                  </a:lnTo>
                  <a:lnTo>
                    <a:pt x="166544" y="153092"/>
                  </a:lnTo>
                  <a:lnTo>
                    <a:pt x="166475" y="153174"/>
                  </a:lnTo>
                  <a:lnTo>
                    <a:pt x="163328" y="155747"/>
                  </a:lnTo>
                  <a:lnTo>
                    <a:pt x="161075" y="158299"/>
                  </a:lnTo>
                  <a:lnTo>
                    <a:pt x="160617" y="158618"/>
                  </a:lnTo>
                  <a:lnTo>
                    <a:pt x="159697" y="160138"/>
                  </a:lnTo>
                  <a:lnTo>
                    <a:pt x="156926" y="163306"/>
                  </a:lnTo>
                  <a:lnTo>
                    <a:pt x="155583" y="164312"/>
                  </a:lnTo>
                  <a:lnTo>
                    <a:pt x="155355" y="164770"/>
                  </a:lnTo>
                  <a:lnTo>
                    <a:pt x="155342" y="164783"/>
                  </a:lnTo>
                  <a:lnTo>
                    <a:pt x="153891" y="167697"/>
                  </a:lnTo>
                  <a:lnTo>
                    <a:pt x="152363" y="170930"/>
                  </a:lnTo>
                  <a:lnTo>
                    <a:pt x="151655" y="171733"/>
                  </a:lnTo>
                  <a:lnTo>
                    <a:pt x="150761" y="173525"/>
                  </a:lnTo>
                  <a:lnTo>
                    <a:pt x="150740" y="173684"/>
                  </a:lnTo>
                  <a:lnTo>
                    <a:pt x="150109" y="176003"/>
                  </a:lnTo>
                  <a:lnTo>
                    <a:pt x="149915" y="177945"/>
                  </a:lnTo>
                  <a:lnTo>
                    <a:pt x="149803" y="178325"/>
                  </a:lnTo>
                  <a:lnTo>
                    <a:pt x="149708" y="179460"/>
                  </a:lnTo>
                  <a:lnTo>
                    <a:pt x="148901" y="184326"/>
                  </a:lnTo>
                  <a:lnTo>
                    <a:pt x="148870" y="184408"/>
                  </a:lnTo>
                  <a:lnTo>
                    <a:pt x="148862" y="184537"/>
                  </a:lnTo>
                  <a:lnTo>
                    <a:pt x="148150" y="188474"/>
                  </a:lnTo>
                  <a:lnTo>
                    <a:pt x="147947" y="189877"/>
                  </a:lnTo>
                  <a:lnTo>
                    <a:pt x="148210" y="191699"/>
                  </a:lnTo>
                  <a:lnTo>
                    <a:pt x="148478" y="195377"/>
                  </a:lnTo>
                  <a:lnTo>
                    <a:pt x="148478" y="198511"/>
                  </a:lnTo>
                  <a:lnTo>
                    <a:pt x="149419" y="202738"/>
                  </a:lnTo>
                  <a:lnTo>
                    <a:pt x="149777" y="205915"/>
                  </a:lnTo>
                  <a:lnTo>
                    <a:pt x="150001" y="206778"/>
                  </a:lnTo>
                  <a:lnTo>
                    <a:pt x="150312" y="211777"/>
                  </a:lnTo>
                  <a:lnTo>
                    <a:pt x="151150" y="216768"/>
                  </a:lnTo>
                  <a:lnTo>
                    <a:pt x="152868" y="223973"/>
                  </a:lnTo>
                  <a:lnTo>
                    <a:pt x="152872" y="224016"/>
                  </a:lnTo>
                  <a:lnTo>
                    <a:pt x="154763" y="231553"/>
                  </a:lnTo>
                  <a:lnTo>
                    <a:pt x="154780" y="231674"/>
                  </a:lnTo>
                  <a:lnTo>
                    <a:pt x="154802" y="231726"/>
                  </a:lnTo>
                  <a:lnTo>
                    <a:pt x="157120" y="240977"/>
                  </a:lnTo>
                  <a:lnTo>
                    <a:pt x="157176" y="241417"/>
                  </a:lnTo>
                  <a:lnTo>
                    <a:pt x="157284" y="241676"/>
                  </a:lnTo>
                  <a:lnTo>
                    <a:pt x="159214" y="250151"/>
                  </a:lnTo>
                  <a:lnTo>
                    <a:pt x="159240" y="250388"/>
                  </a:lnTo>
                  <a:lnTo>
                    <a:pt x="159287" y="250505"/>
                  </a:lnTo>
                  <a:lnTo>
                    <a:pt x="160712" y="256984"/>
                  </a:lnTo>
                  <a:lnTo>
                    <a:pt x="163712" y="264168"/>
                  </a:lnTo>
                  <a:lnTo>
                    <a:pt x="164144" y="266305"/>
                  </a:lnTo>
                  <a:lnTo>
                    <a:pt x="165210" y="269037"/>
                  </a:lnTo>
                  <a:lnTo>
                    <a:pt x="166760" y="276786"/>
                  </a:lnTo>
                  <a:lnTo>
                    <a:pt x="169864" y="284833"/>
                  </a:lnTo>
                  <a:lnTo>
                    <a:pt x="170140" y="286318"/>
                  </a:lnTo>
                  <a:lnTo>
                    <a:pt x="170839" y="287911"/>
                  </a:lnTo>
                  <a:lnTo>
                    <a:pt x="173434" y="298259"/>
                  </a:lnTo>
                  <a:lnTo>
                    <a:pt x="176223" y="307113"/>
                  </a:lnTo>
                  <a:lnTo>
                    <a:pt x="179426" y="315643"/>
                  </a:lnTo>
                  <a:lnTo>
                    <a:pt x="179473" y="315894"/>
                  </a:lnTo>
                  <a:lnTo>
                    <a:pt x="179599" y="316123"/>
                  </a:lnTo>
                  <a:lnTo>
                    <a:pt x="182728" y="324804"/>
                  </a:lnTo>
                  <a:lnTo>
                    <a:pt x="186419" y="332510"/>
                  </a:lnTo>
                  <a:lnTo>
                    <a:pt x="186562" y="333123"/>
                  </a:lnTo>
                  <a:lnTo>
                    <a:pt x="187071" y="333977"/>
                  </a:lnTo>
                  <a:lnTo>
                    <a:pt x="189933" y="340958"/>
                  </a:lnTo>
                  <a:lnTo>
                    <a:pt x="194030" y="347891"/>
                  </a:lnTo>
                  <a:lnTo>
                    <a:pt x="194155" y="348340"/>
                  </a:lnTo>
                  <a:lnTo>
                    <a:pt x="194479" y="348677"/>
                  </a:lnTo>
                  <a:lnTo>
                    <a:pt x="198731" y="356404"/>
                  </a:lnTo>
                  <a:lnTo>
                    <a:pt x="198930" y="357155"/>
                  </a:lnTo>
                  <a:lnTo>
                    <a:pt x="199388" y="357673"/>
                  </a:lnTo>
                  <a:lnTo>
                    <a:pt x="202263" y="363592"/>
                  </a:lnTo>
                  <a:lnTo>
                    <a:pt x="203605" y="360691"/>
                  </a:lnTo>
                  <a:lnTo>
                    <a:pt x="207490" y="350088"/>
                  </a:lnTo>
                  <a:lnTo>
                    <a:pt x="208354" y="348543"/>
                  </a:lnTo>
                  <a:lnTo>
                    <a:pt x="208565" y="347645"/>
                  </a:lnTo>
                  <a:lnTo>
                    <a:pt x="213703" y="337444"/>
                  </a:lnTo>
                  <a:lnTo>
                    <a:pt x="217355" y="327463"/>
                  </a:lnTo>
                  <a:lnTo>
                    <a:pt x="221102" y="316386"/>
                  </a:lnTo>
                  <a:lnTo>
                    <a:pt x="221378" y="315864"/>
                  </a:lnTo>
                  <a:lnTo>
                    <a:pt x="221460" y="315436"/>
                  </a:lnTo>
                  <a:lnTo>
                    <a:pt x="225423" y="305334"/>
                  </a:lnTo>
                  <a:lnTo>
                    <a:pt x="228592" y="294779"/>
                  </a:lnTo>
                  <a:lnTo>
                    <a:pt x="228790" y="294378"/>
                  </a:lnTo>
                  <a:lnTo>
                    <a:pt x="228851" y="294007"/>
                  </a:lnTo>
                  <a:lnTo>
                    <a:pt x="232835" y="282442"/>
                  </a:lnTo>
                  <a:lnTo>
                    <a:pt x="232857" y="282403"/>
                  </a:lnTo>
                  <a:lnTo>
                    <a:pt x="236457" y="272094"/>
                  </a:lnTo>
                  <a:lnTo>
                    <a:pt x="239047" y="262998"/>
                  </a:lnTo>
                  <a:lnTo>
                    <a:pt x="240809" y="253466"/>
                  </a:lnTo>
                  <a:lnTo>
                    <a:pt x="241340" y="252067"/>
                  </a:lnTo>
                  <a:lnTo>
                    <a:pt x="241607" y="250401"/>
                  </a:lnTo>
                  <a:lnTo>
                    <a:pt x="244612" y="241150"/>
                  </a:lnTo>
                  <a:lnTo>
                    <a:pt x="246179" y="233297"/>
                  </a:lnTo>
                  <a:lnTo>
                    <a:pt x="247513" y="224607"/>
                  </a:lnTo>
                  <a:lnTo>
                    <a:pt x="248230" y="215654"/>
                  </a:lnTo>
                  <a:lnTo>
                    <a:pt x="248368" y="215157"/>
                  </a:lnTo>
                  <a:lnTo>
                    <a:pt x="248519" y="213426"/>
                  </a:lnTo>
                  <a:lnTo>
                    <a:pt x="249646" y="206916"/>
                  </a:lnTo>
                  <a:lnTo>
                    <a:pt x="249646" y="191561"/>
                  </a:lnTo>
                  <a:lnTo>
                    <a:pt x="249572" y="183044"/>
                  </a:lnTo>
                  <a:lnTo>
                    <a:pt x="249572" y="182810"/>
                  </a:lnTo>
                  <a:lnTo>
                    <a:pt x="249572" y="178152"/>
                  </a:lnTo>
                  <a:lnTo>
                    <a:pt x="248640" y="173974"/>
                  </a:lnTo>
                  <a:lnTo>
                    <a:pt x="248415" y="171988"/>
                  </a:lnTo>
                  <a:lnTo>
                    <a:pt x="248165" y="171172"/>
                  </a:lnTo>
                  <a:lnTo>
                    <a:pt x="247379" y="164334"/>
                  </a:lnTo>
                  <a:lnTo>
                    <a:pt x="246339" y="158091"/>
                  </a:lnTo>
                  <a:lnTo>
                    <a:pt x="246136" y="155730"/>
                  </a:lnTo>
                  <a:lnTo>
                    <a:pt x="246011" y="155242"/>
                  </a:lnTo>
                  <a:lnTo>
                    <a:pt x="245998" y="154979"/>
                  </a:lnTo>
                  <a:lnTo>
                    <a:pt x="245743" y="154452"/>
                  </a:lnTo>
                  <a:lnTo>
                    <a:pt x="245130" y="153779"/>
                  </a:lnTo>
                  <a:lnTo>
                    <a:pt x="242954" y="149432"/>
                  </a:lnTo>
                  <a:lnTo>
                    <a:pt x="241966" y="147882"/>
                  </a:lnTo>
                  <a:lnTo>
                    <a:pt x="241875" y="147778"/>
                  </a:lnTo>
                  <a:lnTo>
                    <a:pt x="240230" y="147023"/>
                  </a:lnTo>
                  <a:lnTo>
                    <a:pt x="239583" y="146457"/>
                  </a:lnTo>
                  <a:lnTo>
                    <a:pt x="237377" y="145447"/>
                  </a:lnTo>
                  <a:lnTo>
                    <a:pt x="235464" y="144230"/>
                  </a:lnTo>
                  <a:lnTo>
                    <a:pt x="232978" y="143738"/>
                  </a:lnTo>
                  <a:lnTo>
                    <a:pt x="232326" y="143479"/>
                  </a:lnTo>
                  <a:lnTo>
                    <a:pt x="231428" y="143358"/>
                  </a:lnTo>
                  <a:lnTo>
                    <a:pt x="228091" y="142455"/>
                  </a:lnTo>
                  <a:lnTo>
                    <a:pt x="225604" y="141998"/>
                  </a:lnTo>
                  <a:lnTo>
                    <a:pt x="223381" y="141795"/>
                  </a:lnTo>
                  <a:lnTo>
                    <a:pt x="219833" y="141730"/>
                  </a:lnTo>
                  <a:lnTo>
                    <a:pt x="215740" y="141730"/>
                  </a:lnTo>
                  <a:lnTo>
                    <a:pt x="215248" y="141726"/>
                  </a:lnTo>
                  <a:lnTo>
                    <a:pt x="211169" y="141648"/>
                  </a:lnTo>
                  <a:close/>
                  <a:moveTo>
                    <a:pt x="1185740" y="131344"/>
                  </a:moveTo>
                  <a:lnTo>
                    <a:pt x="1185157" y="131348"/>
                  </a:lnTo>
                  <a:lnTo>
                    <a:pt x="1183659" y="131348"/>
                  </a:lnTo>
                  <a:lnTo>
                    <a:pt x="1183042" y="131473"/>
                  </a:lnTo>
                  <a:lnTo>
                    <a:pt x="1177227" y="132065"/>
                  </a:lnTo>
                  <a:lnTo>
                    <a:pt x="1176303" y="132436"/>
                  </a:lnTo>
                  <a:lnTo>
                    <a:pt x="1174132" y="133524"/>
                  </a:lnTo>
                  <a:lnTo>
                    <a:pt x="1173342" y="135186"/>
                  </a:lnTo>
                  <a:lnTo>
                    <a:pt x="1172289" y="137655"/>
                  </a:lnTo>
                  <a:lnTo>
                    <a:pt x="1172060" y="138574"/>
                  </a:lnTo>
                  <a:lnTo>
                    <a:pt x="1171840" y="142352"/>
                  </a:lnTo>
                  <a:lnTo>
                    <a:pt x="1171835" y="142356"/>
                  </a:lnTo>
                  <a:lnTo>
                    <a:pt x="1171835" y="142378"/>
                  </a:lnTo>
                  <a:lnTo>
                    <a:pt x="1171438" y="148754"/>
                  </a:lnTo>
                  <a:lnTo>
                    <a:pt x="1171399" y="148905"/>
                  </a:lnTo>
                  <a:lnTo>
                    <a:pt x="1171360" y="149695"/>
                  </a:lnTo>
                  <a:lnTo>
                    <a:pt x="1170911" y="154444"/>
                  </a:lnTo>
                  <a:lnTo>
                    <a:pt x="1171244" y="157086"/>
                  </a:lnTo>
                  <a:lnTo>
                    <a:pt x="1171507" y="161204"/>
                  </a:lnTo>
                  <a:lnTo>
                    <a:pt x="1171507" y="161204"/>
                  </a:lnTo>
                  <a:lnTo>
                    <a:pt x="1171503" y="161640"/>
                  </a:lnTo>
                  <a:lnTo>
                    <a:pt x="1171421" y="167550"/>
                  </a:lnTo>
                  <a:lnTo>
                    <a:pt x="1171835" y="172480"/>
                  </a:lnTo>
                  <a:lnTo>
                    <a:pt x="1172940" y="178001"/>
                  </a:lnTo>
                  <a:lnTo>
                    <a:pt x="1173091" y="179486"/>
                  </a:lnTo>
                  <a:lnTo>
                    <a:pt x="1173294" y="180104"/>
                  </a:lnTo>
                  <a:lnTo>
                    <a:pt x="1174391" y="188116"/>
                  </a:lnTo>
                  <a:lnTo>
                    <a:pt x="1175794" y="195809"/>
                  </a:lnTo>
                  <a:lnTo>
                    <a:pt x="1175837" y="196275"/>
                  </a:lnTo>
                  <a:lnTo>
                    <a:pt x="1175902" y="196461"/>
                  </a:lnTo>
                  <a:lnTo>
                    <a:pt x="1176895" y="202392"/>
                  </a:lnTo>
                  <a:lnTo>
                    <a:pt x="1179006" y="207547"/>
                  </a:lnTo>
                  <a:lnTo>
                    <a:pt x="1179632" y="210676"/>
                  </a:lnTo>
                  <a:lnTo>
                    <a:pt x="1181009" y="214531"/>
                  </a:lnTo>
                  <a:lnTo>
                    <a:pt x="1182213" y="221736"/>
                  </a:lnTo>
                  <a:lnTo>
                    <a:pt x="1184208" y="227983"/>
                  </a:lnTo>
                  <a:lnTo>
                    <a:pt x="1184294" y="228518"/>
                  </a:lnTo>
                  <a:lnTo>
                    <a:pt x="1184493" y="228941"/>
                  </a:lnTo>
                  <a:lnTo>
                    <a:pt x="1187186" y="238145"/>
                  </a:lnTo>
                  <a:lnTo>
                    <a:pt x="1187273" y="238724"/>
                  </a:lnTo>
                  <a:lnTo>
                    <a:pt x="1187458" y="239134"/>
                  </a:lnTo>
                  <a:lnTo>
                    <a:pt x="1189271" y="245968"/>
                  </a:lnTo>
                  <a:lnTo>
                    <a:pt x="1191935" y="252616"/>
                  </a:lnTo>
                  <a:lnTo>
                    <a:pt x="1191957" y="252737"/>
                  </a:lnTo>
                  <a:lnTo>
                    <a:pt x="1192008" y="252823"/>
                  </a:lnTo>
                  <a:lnTo>
                    <a:pt x="1195397" y="261284"/>
                  </a:lnTo>
                  <a:lnTo>
                    <a:pt x="1195669" y="262674"/>
                  </a:lnTo>
                  <a:lnTo>
                    <a:pt x="1196429" y="264246"/>
                  </a:lnTo>
                  <a:lnTo>
                    <a:pt x="1198536" y="271360"/>
                  </a:lnTo>
                  <a:lnTo>
                    <a:pt x="1201320" y="277598"/>
                  </a:lnTo>
                  <a:lnTo>
                    <a:pt x="1205179" y="285312"/>
                  </a:lnTo>
                  <a:lnTo>
                    <a:pt x="1205503" y="286664"/>
                  </a:lnTo>
                  <a:lnTo>
                    <a:pt x="1206716" y="288878"/>
                  </a:lnTo>
                  <a:lnTo>
                    <a:pt x="1209742" y="297270"/>
                  </a:lnTo>
                  <a:lnTo>
                    <a:pt x="1213278" y="304648"/>
                  </a:lnTo>
                  <a:lnTo>
                    <a:pt x="1213399" y="305166"/>
                  </a:lnTo>
                  <a:lnTo>
                    <a:pt x="1213826" y="305857"/>
                  </a:lnTo>
                  <a:lnTo>
                    <a:pt x="1217474" y="314227"/>
                  </a:lnTo>
                  <a:lnTo>
                    <a:pt x="1220984" y="321234"/>
                  </a:lnTo>
                  <a:lnTo>
                    <a:pt x="1224701" y="327653"/>
                  </a:lnTo>
                  <a:lnTo>
                    <a:pt x="1225012" y="328383"/>
                  </a:lnTo>
                  <a:lnTo>
                    <a:pt x="1225417" y="328957"/>
                  </a:lnTo>
                  <a:lnTo>
                    <a:pt x="1228646" y="335109"/>
                  </a:lnTo>
                  <a:lnTo>
                    <a:pt x="1232657" y="340544"/>
                  </a:lnTo>
                  <a:lnTo>
                    <a:pt x="1233162" y="341511"/>
                  </a:lnTo>
                  <a:lnTo>
                    <a:pt x="1233633" y="341947"/>
                  </a:lnTo>
                  <a:lnTo>
                    <a:pt x="1237833" y="348301"/>
                  </a:lnTo>
                  <a:lnTo>
                    <a:pt x="1242193" y="353512"/>
                  </a:lnTo>
                  <a:lnTo>
                    <a:pt x="1242210" y="353542"/>
                  </a:lnTo>
                  <a:lnTo>
                    <a:pt x="1242232" y="353559"/>
                  </a:lnTo>
                  <a:lnTo>
                    <a:pt x="1243950" y="355610"/>
                  </a:lnTo>
                  <a:lnTo>
                    <a:pt x="1246078" y="350313"/>
                  </a:lnTo>
                  <a:lnTo>
                    <a:pt x="1249968" y="339331"/>
                  </a:lnTo>
                  <a:lnTo>
                    <a:pt x="1253719" y="327299"/>
                  </a:lnTo>
                  <a:lnTo>
                    <a:pt x="1253819" y="327101"/>
                  </a:lnTo>
                  <a:lnTo>
                    <a:pt x="1253845" y="326945"/>
                  </a:lnTo>
                  <a:lnTo>
                    <a:pt x="1257708" y="315341"/>
                  </a:lnTo>
                  <a:lnTo>
                    <a:pt x="1260022" y="305395"/>
                  </a:lnTo>
                  <a:lnTo>
                    <a:pt x="1262297" y="293994"/>
                  </a:lnTo>
                  <a:lnTo>
                    <a:pt x="1263217" y="283840"/>
                  </a:lnTo>
                  <a:lnTo>
                    <a:pt x="1263355" y="283352"/>
                  </a:lnTo>
                  <a:lnTo>
                    <a:pt x="1263480" y="281768"/>
                  </a:lnTo>
                  <a:lnTo>
                    <a:pt x="1265030" y="272081"/>
                  </a:lnTo>
                  <a:lnTo>
                    <a:pt x="1265297" y="261660"/>
                  </a:lnTo>
                  <a:lnTo>
                    <a:pt x="1265315" y="261591"/>
                  </a:lnTo>
                  <a:lnTo>
                    <a:pt x="1265341" y="260680"/>
                  </a:lnTo>
                  <a:lnTo>
                    <a:pt x="1265880" y="251273"/>
                  </a:lnTo>
                  <a:lnTo>
                    <a:pt x="1265699" y="240753"/>
                  </a:lnTo>
                  <a:lnTo>
                    <a:pt x="1265699" y="240744"/>
                  </a:lnTo>
                  <a:lnTo>
                    <a:pt x="1265518" y="231009"/>
                  </a:lnTo>
                  <a:lnTo>
                    <a:pt x="1264654" y="221788"/>
                  </a:lnTo>
                  <a:lnTo>
                    <a:pt x="1264633" y="221309"/>
                  </a:lnTo>
                  <a:lnTo>
                    <a:pt x="1264607" y="221214"/>
                  </a:lnTo>
                  <a:lnTo>
                    <a:pt x="1264028" y="213996"/>
                  </a:lnTo>
                  <a:lnTo>
                    <a:pt x="1262327" y="206934"/>
                  </a:lnTo>
                  <a:lnTo>
                    <a:pt x="1262258" y="206342"/>
                  </a:lnTo>
                  <a:lnTo>
                    <a:pt x="1262120" y="206005"/>
                  </a:lnTo>
                  <a:lnTo>
                    <a:pt x="1260713" y="199556"/>
                  </a:lnTo>
                  <a:lnTo>
                    <a:pt x="1258257" y="193296"/>
                  </a:lnTo>
                  <a:lnTo>
                    <a:pt x="1255498" y="186873"/>
                  </a:lnTo>
                  <a:lnTo>
                    <a:pt x="1252161" y="180509"/>
                  </a:lnTo>
                  <a:lnTo>
                    <a:pt x="1247624" y="172843"/>
                  </a:lnTo>
                  <a:lnTo>
                    <a:pt x="1247524" y="172609"/>
                  </a:lnTo>
                  <a:lnTo>
                    <a:pt x="1247391" y="172437"/>
                  </a:lnTo>
                  <a:lnTo>
                    <a:pt x="1244619" y="167649"/>
                  </a:lnTo>
                  <a:lnTo>
                    <a:pt x="1242184" y="164826"/>
                  </a:lnTo>
                  <a:lnTo>
                    <a:pt x="1238377" y="161593"/>
                  </a:lnTo>
                  <a:lnTo>
                    <a:pt x="1236939" y="159715"/>
                  </a:lnTo>
                  <a:lnTo>
                    <a:pt x="1235001" y="158268"/>
                  </a:lnTo>
                  <a:lnTo>
                    <a:pt x="1232027" y="154893"/>
                  </a:lnTo>
                  <a:lnTo>
                    <a:pt x="1228655" y="152419"/>
                  </a:lnTo>
                  <a:lnTo>
                    <a:pt x="1228547" y="152285"/>
                  </a:lnTo>
                  <a:lnTo>
                    <a:pt x="1228336" y="152177"/>
                  </a:lnTo>
                  <a:lnTo>
                    <a:pt x="1223859" y="148780"/>
                  </a:lnTo>
                  <a:lnTo>
                    <a:pt x="1218545" y="145564"/>
                  </a:lnTo>
                  <a:lnTo>
                    <a:pt x="1218502" y="145520"/>
                  </a:lnTo>
                  <a:lnTo>
                    <a:pt x="1218433" y="145490"/>
                  </a:lnTo>
                  <a:lnTo>
                    <a:pt x="1213295" y="142317"/>
                  </a:lnTo>
                  <a:lnTo>
                    <a:pt x="1207316" y="139062"/>
                  </a:lnTo>
                  <a:lnTo>
                    <a:pt x="1207001" y="138829"/>
                  </a:lnTo>
                  <a:lnTo>
                    <a:pt x="1206673" y="138687"/>
                  </a:lnTo>
                  <a:lnTo>
                    <a:pt x="1203664" y="136938"/>
                  </a:lnTo>
                  <a:lnTo>
                    <a:pt x="1199788" y="135281"/>
                  </a:lnTo>
                  <a:lnTo>
                    <a:pt x="1199421" y="135052"/>
                  </a:lnTo>
                  <a:lnTo>
                    <a:pt x="1199187" y="135000"/>
                  </a:lnTo>
                  <a:lnTo>
                    <a:pt x="1196330" y="133688"/>
                  </a:lnTo>
                  <a:lnTo>
                    <a:pt x="1192993" y="132738"/>
                  </a:lnTo>
                  <a:lnTo>
                    <a:pt x="1192984" y="132734"/>
                  </a:lnTo>
                  <a:lnTo>
                    <a:pt x="1190575" y="132082"/>
                  </a:lnTo>
                  <a:lnTo>
                    <a:pt x="1187458" y="131521"/>
                  </a:lnTo>
                  <a:lnTo>
                    <a:pt x="1187432" y="131508"/>
                  </a:lnTo>
                  <a:lnTo>
                    <a:pt x="1186457" y="131331"/>
                  </a:lnTo>
                  <a:close/>
                  <a:moveTo>
                    <a:pt x="1587701" y="70133"/>
                  </a:moveTo>
                  <a:lnTo>
                    <a:pt x="1585944" y="70341"/>
                  </a:lnTo>
                  <a:lnTo>
                    <a:pt x="1585059" y="70643"/>
                  </a:lnTo>
                  <a:lnTo>
                    <a:pt x="1581027" y="71260"/>
                  </a:lnTo>
                  <a:lnTo>
                    <a:pt x="1576516" y="72175"/>
                  </a:lnTo>
                  <a:lnTo>
                    <a:pt x="1576464" y="72180"/>
                  </a:lnTo>
                  <a:lnTo>
                    <a:pt x="1572868" y="72957"/>
                  </a:lnTo>
                  <a:lnTo>
                    <a:pt x="1570748" y="73665"/>
                  </a:lnTo>
                  <a:lnTo>
                    <a:pt x="1567442" y="75322"/>
                  </a:lnTo>
                  <a:lnTo>
                    <a:pt x="1565857" y="75702"/>
                  </a:lnTo>
                  <a:lnTo>
                    <a:pt x="1563146" y="77110"/>
                  </a:lnTo>
                  <a:lnTo>
                    <a:pt x="1561704" y="77593"/>
                  </a:lnTo>
                  <a:lnTo>
                    <a:pt x="1558911" y="79272"/>
                  </a:lnTo>
                  <a:lnTo>
                    <a:pt x="1558803" y="79320"/>
                  </a:lnTo>
                  <a:lnTo>
                    <a:pt x="1558769" y="79350"/>
                  </a:lnTo>
                  <a:lnTo>
                    <a:pt x="1553770" y="82359"/>
                  </a:lnTo>
                  <a:lnTo>
                    <a:pt x="1551331" y="83421"/>
                  </a:lnTo>
                  <a:lnTo>
                    <a:pt x="1549557" y="84492"/>
                  </a:lnTo>
                  <a:lnTo>
                    <a:pt x="1549060" y="84703"/>
                  </a:lnTo>
                  <a:lnTo>
                    <a:pt x="1546267" y="87492"/>
                  </a:lnTo>
                  <a:lnTo>
                    <a:pt x="1545550" y="87975"/>
                  </a:lnTo>
                  <a:lnTo>
                    <a:pt x="1545075" y="88623"/>
                  </a:lnTo>
                  <a:lnTo>
                    <a:pt x="1541233" y="92081"/>
                  </a:lnTo>
                  <a:lnTo>
                    <a:pt x="1540556" y="92702"/>
                  </a:lnTo>
                  <a:lnTo>
                    <a:pt x="1540219" y="93324"/>
                  </a:lnTo>
                  <a:lnTo>
                    <a:pt x="1540197" y="93354"/>
                  </a:lnTo>
                  <a:lnTo>
                    <a:pt x="1537715" y="97978"/>
                  </a:lnTo>
                  <a:lnTo>
                    <a:pt x="1536234" y="100944"/>
                  </a:lnTo>
                  <a:lnTo>
                    <a:pt x="1535414" y="103421"/>
                  </a:lnTo>
                  <a:lnTo>
                    <a:pt x="1534132" y="108882"/>
                  </a:lnTo>
                  <a:lnTo>
                    <a:pt x="1533156" y="111162"/>
                  </a:lnTo>
                  <a:lnTo>
                    <a:pt x="1532789" y="113074"/>
                  </a:lnTo>
                  <a:lnTo>
                    <a:pt x="1531041" y="117477"/>
                  </a:lnTo>
                  <a:lnTo>
                    <a:pt x="1530121" y="121095"/>
                  </a:lnTo>
                  <a:lnTo>
                    <a:pt x="1529163" y="126509"/>
                  </a:lnTo>
                  <a:lnTo>
                    <a:pt x="1528580" y="131456"/>
                  </a:lnTo>
                  <a:lnTo>
                    <a:pt x="1528641" y="137698"/>
                  </a:lnTo>
                  <a:lnTo>
                    <a:pt x="1528645" y="138031"/>
                  </a:lnTo>
                  <a:lnTo>
                    <a:pt x="1528421" y="141722"/>
                  </a:lnTo>
                  <a:lnTo>
                    <a:pt x="1527631" y="148305"/>
                  </a:lnTo>
                  <a:lnTo>
                    <a:pt x="1527730" y="154802"/>
                  </a:lnTo>
                  <a:lnTo>
                    <a:pt x="1527734" y="155311"/>
                  </a:lnTo>
                  <a:lnTo>
                    <a:pt x="1527721" y="156209"/>
                  </a:lnTo>
                  <a:lnTo>
                    <a:pt x="1527488" y="164412"/>
                  </a:lnTo>
                  <a:lnTo>
                    <a:pt x="1527488" y="171491"/>
                  </a:lnTo>
                  <a:lnTo>
                    <a:pt x="1527846" y="179357"/>
                  </a:lnTo>
                  <a:lnTo>
                    <a:pt x="1527881" y="180846"/>
                  </a:lnTo>
                  <a:lnTo>
                    <a:pt x="1527881" y="187360"/>
                  </a:lnTo>
                  <a:lnTo>
                    <a:pt x="1528753" y="193741"/>
                  </a:lnTo>
                  <a:lnTo>
                    <a:pt x="1528848" y="195088"/>
                  </a:lnTo>
                  <a:lnTo>
                    <a:pt x="1528939" y="195420"/>
                  </a:lnTo>
                  <a:lnTo>
                    <a:pt x="1529664" y="203722"/>
                  </a:lnTo>
                  <a:lnTo>
                    <a:pt x="1530709" y="211363"/>
                  </a:lnTo>
                  <a:lnTo>
                    <a:pt x="1531879" y="218645"/>
                  </a:lnTo>
                  <a:lnTo>
                    <a:pt x="1533575" y="224283"/>
                  </a:lnTo>
                  <a:lnTo>
                    <a:pt x="1533864" y="226235"/>
                  </a:lnTo>
                  <a:lnTo>
                    <a:pt x="1534400" y="227633"/>
                  </a:lnTo>
                  <a:lnTo>
                    <a:pt x="1535539" y="233612"/>
                  </a:lnTo>
                  <a:lnTo>
                    <a:pt x="1537447" y="239047"/>
                  </a:lnTo>
                  <a:lnTo>
                    <a:pt x="1537547" y="239609"/>
                  </a:lnTo>
                  <a:lnTo>
                    <a:pt x="1537801" y="240114"/>
                  </a:lnTo>
                  <a:lnTo>
                    <a:pt x="1540487" y="248532"/>
                  </a:lnTo>
                  <a:lnTo>
                    <a:pt x="1540702" y="249892"/>
                  </a:lnTo>
                  <a:lnTo>
                    <a:pt x="1541173" y="250988"/>
                  </a:lnTo>
                  <a:lnTo>
                    <a:pt x="1542546" y="256743"/>
                  </a:lnTo>
                  <a:lnTo>
                    <a:pt x="1543931" y="260028"/>
                  </a:lnTo>
                  <a:lnTo>
                    <a:pt x="1547165" y="265601"/>
                  </a:lnTo>
                  <a:lnTo>
                    <a:pt x="1547886" y="267311"/>
                  </a:lnTo>
                  <a:lnTo>
                    <a:pt x="1548697" y="268580"/>
                  </a:lnTo>
                  <a:lnTo>
                    <a:pt x="1551603" y="275025"/>
                  </a:lnTo>
                  <a:lnTo>
                    <a:pt x="1555022" y="280922"/>
                  </a:lnTo>
                  <a:lnTo>
                    <a:pt x="1555095" y="281099"/>
                  </a:lnTo>
                  <a:lnTo>
                    <a:pt x="1555186" y="281220"/>
                  </a:lnTo>
                  <a:lnTo>
                    <a:pt x="1559822" y="289319"/>
                  </a:lnTo>
                  <a:lnTo>
                    <a:pt x="1559965" y="289664"/>
                  </a:lnTo>
                  <a:lnTo>
                    <a:pt x="1560150" y="289914"/>
                  </a:lnTo>
                  <a:lnTo>
                    <a:pt x="1563859" y="296644"/>
                  </a:lnTo>
                  <a:lnTo>
                    <a:pt x="1568137" y="303059"/>
                  </a:lnTo>
                  <a:lnTo>
                    <a:pt x="1573425" y="310109"/>
                  </a:lnTo>
                  <a:lnTo>
                    <a:pt x="1574215" y="311590"/>
                  </a:lnTo>
                  <a:lnTo>
                    <a:pt x="1575614" y="313429"/>
                  </a:lnTo>
                  <a:lnTo>
                    <a:pt x="1580121" y="321307"/>
                  </a:lnTo>
                  <a:lnTo>
                    <a:pt x="1583686" y="327062"/>
                  </a:lnTo>
                  <a:lnTo>
                    <a:pt x="1585448" y="329155"/>
                  </a:lnTo>
                  <a:lnTo>
                    <a:pt x="1586842" y="327118"/>
                  </a:lnTo>
                  <a:lnTo>
                    <a:pt x="1587425" y="326600"/>
                  </a:lnTo>
                  <a:lnTo>
                    <a:pt x="1588008" y="325546"/>
                  </a:lnTo>
                  <a:lnTo>
                    <a:pt x="1596374" y="314892"/>
                  </a:lnTo>
                  <a:lnTo>
                    <a:pt x="1602327" y="306837"/>
                  </a:lnTo>
                  <a:lnTo>
                    <a:pt x="1607667" y="297154"/>
                  </a:lnTo>
                  <a:lnTo>
                    <a:pt x="1608379" y="296195"/>
                  </a:lnTo>
                  <a:lnTo>
                    <a:pt x="1608824" y="295254"/>
                  </a:lnTo>
                  <a:lnTo>
                    <a:pt x="1615576" y="284920"/>
                  </a:lnTo>
                  <a:lnTo>
                    <a:pt x="1615576" y="284920"/>
                  </a:lnTo>
                  <a:lnTo>
                    <a:pt x="1621071" y="276329"/>
                  </a:lnTo>
                  <a:lnTo>
                    <a:pt x="1626912" y="265726"/>
                  </a:lnTo>
                  <a:lnTo>
                    <a:pt x="1626912" y="265726"/>
                  </a:lnTo>
                  <a:lnTo>
                    <a:pt x="1631264" y="257597"/>
                  </a:lnTo>
                  <a:lnTo>
                    <a:pt x="1633919" y="249693"/>
                  </a:lnTo>
                  <a:lnTo>
                    <a:pt x="1635166" y="247332"/>
                  </a:lnTo>
                  <a:lnTo>
                    <a:pt x="1635490" y="245946"/>
                  </a:lnTo>
                  <a:lnTo>
                    <a:pt x="1639746" y="237308"/>
                  </a:lnTo>
                  <a:lnTo>
                    <a:pt x="1641680" y="230850"/>
                  </a:lnTo>
                  <a:lnTo>
                    <a:pt x="1643597" y="221883"/>
                  </a:lnTo>
                  <a:lnTo>
                    <a:pt x="1645056" y="212926"/>
                  </a:lnTo>
                  <a:lnTo>
                    <a:pt x="1646123" y="204827"/>
                  </a:lnTo>
                  <a:lnTo>
                    <a:pt x="1646701" y="197928"/>
                  </a:lnTo>
                  <a:lnTo>
                    <a:pt x="1646097" y="189523"/>
                  </a:lnTo>
                  <a:lnTo>
                    <a:pt x="1646097" y="189497"/>
                  </a:lnTo>
                  <a:lnTo>
                    <a:pt x="1645419" y="181023"/>
                  </a:lnTo>
                  <a:lnTo>
                    <a:pt x="1644098" y="172476"/>
                  </a:lnTo>
                  <a:lnTo>
                    <a:pt x="1642302" y="163151"/>
                  </a:lnTo>
                  <a:lnTo>
                    <a:pt x="1642293" y="163091"/>
                  </a:lnTo>
                  <a:lnTo>
                    <a:pt x="1640657" y="154918"/>
                  </a:lnTo>
                  <a:lnTo>
                    <a:pt x="1638080" y="146569"/>
                  </a:lnTo>
                  <a:lnTo>
                    <a:pt x="1635166" y="138087"/>
                  </a:lnTo>
                  <a:lnTo>
                    <a:pt x="1635084" y="137629"/>
                  </a:lnTo>
                  <a:lnTo>
                    <a:pt x="1634886" y="137236"/>
                  </a:lnTo>
                  <a:lnTo>
                    <a:pt x="1631807" y="127644"/>
                  </a:lnTo>
                  <a:lnTo>
                    <a:pt x="1631803" y="127592"/>
                  </a:lnTo>
                  <a:lnTo>
                    <a:pt x="1629118" y="119563"/>
                  </a:lnTo>
                  <a:lnTo>
                    <a:pt x="1626463" y="113385"/>
                  </a:lnTo>
                  <a:lnTo>
                    <a:pt x="1622699" y="105865"/>
                  </a:lnTo>
                  <a:lnTo>
                    <a:pt x="1622388" y="104561"/>
                  </a:lnTo>
                  <a:lnTo>
                    <a:pt x="1621214" y="102459"/>
                  </a:lnTo>
                  <a:lnTo>
                    <a:pt x="1619720" y="98427"/>
                  </a:lnTo>
                  <a:lnTo>
                    <a:pt x="1616979" y="94706"/>
                  </a:lnTo>
                  <a:lnTo>
                    <a:pt x="1616366" y="93536"/>
                  </a:lnTo>
                  <a:lnTo>
                    <a:pt x="1615809" y="93018"/>
                  </a:lnTo>
                  <a:lnTo>
                    <a:pt x="1611971" y="87090"/>
                  </a:lnTo>
                  <a:lnTo>
                    <a:pt x="1608293" y="82078"/>
                  </a:lnTo>
                  <a:lnTo>
                    <a:pt x="1608263" y="82018"/>
                  </a:lnTo>
                  <a:lnTo>
                    <a:pt x="1608233" y="81992"/>
                  </a:lnTo>
                  <a:lnTo>
                    <a:pt x="1606424" y="79527"/>
                  </a:lnTo>
                  <a:lnTo>
                    <a:pt x="1603790" y="77420"/>
                  </a:lnTo>
                  <a:lnTo>
                    <a:pt x="1603065" y="76518"/>
                  </a:lnTo>
                  <a:lnTo>
                    <a:pt x="1601869" y="75745"/>
                  </a:lnTo>
                  <a:lnTo>
                    <a:pt x="1599456" y="73466"/>
                  </a:lnTo>
                  <a:lnTo>
                    <a:pt x="1598243" y="72637"/>
                  </a:lnTo>
                  <a:lnTo>
                    <a:pt x="1596771" y="71847"/>
                  </a:lnTo>
                  <a:lnTo>
                    <a:pt x="1595804" y="71506"/>
                  </a:lnTo>
                  <a:lnTo>
                    <a:pt x="1592402" y="70660"/>
                  </a:lnTo>
                  <a:lnTo>
                    <a:pt x="1590917" y="70004"/>
                  </a:lnTo>
                  <a:lnTo>
                    <a:pt x="1590913" y="70004"/>
                  </a:lnTo>
                  <a:lnTo>
                    <a:pt x="1590369" y="70000"/>
                  </a:lnTo>
                  <a:lnTo>
                    <a:pt x="1588422" y="69965"/>
                  </a:lnTo>
                  <a:close/>
                  <a:moveTo>
                    <a:pt x="1912488" y="61050"/>
                  </a:moveTo>
                  <a:lnTo>
                    <a:pt x="1911763" y="61197"/>
                  </a:lnTo>
                  <a:lnTo>
                    <a:pt x="1908624" y="61927"/>
                  </a:lnTo>
                  <a:lnTo>
                    <a:pt x="1906940" y="62492"/>
                  </a:lnTo>
                  <a:lnTo>
                    <a:pt x="1904385" y="63468"/>
                  </a:lnTo>
                  <a:lnTo>
                    <a:pt x="1902943" y="64206"/>
                  </a:lnTo>
                  <a:lnTo>
                    <a:pt x="1900456" y="65847"/>
                  </a:lnTo>
                  <a:lnTo>
                    <a:pt x="1899615" y="66248"/>
                  </a:lnTo>
                  <a:lnTo>
                    <a:pt x="1899282" y="66585"/>
                  </a:lnTo>
                  <a:lnTo>
                    <a:pt x="1897262" y="67798"/>
                  </a:lnTo>
                  <a:lnTo>
                    <a:pt x="1895915" y="68998"/>
                  </a:lnTo>
                  <a:lnTo>
                    <a:pt x="1891758" y="72775"/>
                  </a:lnTo>
                  <a:lnTo>
                    <a:pt x="1890842" y="73350"/>
                  </a:lnTo>
                  <a:lnTo>
                    <a:pt x="1890312" y="74014"/>
                  </a:lnTo>
                  <a:lnTo>
                    <a:pt x="1889776" y="74437"/>
                  </a:lnTo>
                  <a:lnTo>
                    <a:pt x="1888645" y="76073"/>
                  </a:lnTo>
                  <a:lnTo>
                    <a:pt x="1887527" y="77066"/>
                  </a:lnTo>
                  <a:lnTo>
                    <a:pt x="1886366" y="78940"/>
                  </a:lnTo>
                  <a:lnTo>
                    <a:pt x="1884971" y="80494"/>
                  </a:lnTo>
                  <a:lnTo>
                    <a:pt x="1883361" y="83309"/>
                  </a:lnTo>
                  <a:lnTo>
                    <a:pt x="1880296" y="88865"/>
                  </a:lnTo>
                  <a:lnTo>
                    <a:pt x="1879770" y="89404"/>
                  </a:lnTo>
                  <a:lnTo>
                    <a:pt x="1879100" y="90812"/>
                  </a:lnTo>
                  <a:lnTo>
                    <a:pt x="1876782" y="94287"/>
                  </a:lnTo>
                  <a:lnTo>
                    <a:pt x="1874028" y="99502"/>
                  </a:lnTo>
                  <a:lnTo>
                    <a:pt x="1871662" y="104242"/>
                  </a:lnTo>
                  <a:lnTo>
                    <a:pt x="1870130" y="107574"/>
                  </a:lnTo>
                  <a:lnTo>
                    <a:pt x="1868174" y="113126"/>
                  </a:lnTo>
                  <a:lnTo>
                    <a:pt x="1866771" y="115703"/>
                  </a:lnTo>
                  <a:lnTo>
                    <a:pt x="1866447" y="116994"/>
                  </a:lnTo>
                  <a:lnTo>
                    <a:pt x="1864060" y="121475"/>
                  </a:lnTo>
                  <a:lnTo>
                    <a:pt x="1862968" y="124221"/>
                  </a:lnTo>
                  <a:lnTo>
                    <a:pt x="1861811" y="128576"/>
                  </a:lnTo>
                  <a:lnTo>
                    <a:pt x="1861314" y="129660"/>
                  </a:lnTo>
                  <a:lnTo>
                    <a:pt x="1861133" y="130700"/>
                  </a:lnTo>
                  <a:lnTo>
                    <a:pt x="1859648" y="134871"/>
                  </a:lnTo>
                  <a:lnTo>
                    <a:pt x="1858591" y="139131"/>
                  </a:lnTo>
                  <a:lnTo>
                    <a:pt x="1857144" y="146380"/>
                  </a:lnTo>
                  <a:lnTo>
                    <a:pt x="1857131" y="146405"/>
                  </a:lnTo>
                  <a:lnTo>
                    <a:pt x="1856069" y="151750"/>
                  </a:lnTo>
                  <a:lnTo>
                    <a:pt x="1855241" y="156745"/>
                  </a:lnTo>
                  <a:lnTo>
                    <a:pt x="1854938" y="161567"/>
                  </a:lnTo>
                  <a:lnTo>
                    <a:pt x="1854852" y="161908"/>
                  </a:lnTo>
                  <a:lnTo>
                    <a:pt x="1854740" y="163544"/>
                  </a:lnTo>
                  <a:lnTo>
                    <a:pt x="1854217" y="167507"/>
                  </a:lnTo>
                  <a:lnTo>
                    <a:pt x="1854217" y="184308"/>
                  </a:lnTo>
                  <a:lnTo>
                    <a:pt x="1854809" y="189618"/>
                  </a:lnTo>
                  <a:lnTo>
                    <a:pt x="1854977" y="192623"/>
                  </a:lnTo>
                  <a:lnTo>
                    <a:pt x="1854999" y="192722"/>
                  </a:lnTo>
                  <a:lnTo>
                    <a:pt x="1855059" y="198766"/>
                  </a:lnTo>
                  <a:lnTo>
                    <a:pt x="1855331" y="203873"/>
                  </a:lnTo>
                  <a:lnTo>
                    <a:pt x="1856061" y="208147"/>
                  </a:lnTo>
                  <a:lnTo>
                    <a:pt x="1857559" y="213521"/>
                  </a:lnTo>
                  <a:lnTo>
                    <a:pt x="1857874" y="215766"/>
                  </a:lnTo>
                  <a:lnTo>
                    <a:pt x="1858344" y="217130"/>
                  </a:lnTo>
                  <a:lnTo>
                    <a:pt x="1859104" y="222004"/>
                  </a:lnTo>
                  <a:lnTo>
                    <a:pt x="1860913" y="226515"/>
                  </a:lnTo>
                  <a:lnTo>
                    <a:pt x="1861310" y="228540"/>
                  </a:lnTo>
                  <a:lnTo>
                    <a:pt x="1862307" y="230884"/>
                  </a:lnTo>
                  <a:lnTo>
                    <a:pt x="1863153" y="234424"/>
                  </a:lnTo>
                  <a:lnTo>
                    <a:pt x="1865031" y="238085"/>
                  </a:lnTo>
                  <a:lnTo>
                    <a:pt x="1865424" y="239686"/>
                  </a:lnTo>
                  <a:lnTo>
                    <a:pt x="1866940" y="242648"/>
                  </a:lnTo>
                  <a:lnTo>
                    <a:pt x="1868636" y="247850"/>
                  </a:lnTo>
                  <a:lnTo>
                    <a:pt x="1871058" y="252581"/>
                  </a:lnTo>
                  <a:lnTo>
                    <a:pt x="1871170" y="253047"/>
                  </a:lnTo>
                  <a:lnTo>
                    <a:pt x="1871606" y="253717"/>
                  </a:lnTo>
                  <a:lnTo>
                    <a:pt x="1873113" y="256928"/>
                  </a:lnTo>
                  <a:lnTo>
                    <a:pt x="1875608" y="260334"/>
                  </a:lnTo>
                  <a:lnTo>
                    <a:pt x="1876804" y="262627"/>
                  </a:lnTo>
                  <a:lnTo>
                    <a:pt x="1878638" y="265411"/>
                  </a:lnTo>
                  <a:lnTo>
                    <a:pt x="1880547" y="269460"/>
                  </a:lnTo>
                  <a:lnTo>
                    <a:pt x="1882778" y="272504"/>
                  </a:lnTo>
                  <a:lnTo>
                    <a:pt x="1887031" y="277814"/>
                  </a:lnTo>
                  <a:lnTo>
                    <a:pt x="1887713" y="279031"/>
                  </a:lnTo>
                  <a:lnTo>
                    <a:pt x="1888378" y="279627"/>
                  </a:lnTo>
                  <a:lnTo>
                    <a:pt x="1891676" y="284419"/>
                  </a:lnTo>
                  <a:lnTo>
                    <a:pt x="1896079" y="289409"/>
                  </a:lnTo>
                  <a:lnTo>
                    <a:pt x="1900983" y="294667"/>
                  </a:lnTo>
                  <a:lnTo>
                    <a:pt x="1906332" y="300072"/>
                  </a:lnTo>
                  <a:lnTo>
                    <a:pt x="1906625" y="300504"/>
                  </a:lnTo>
                  <a:lnTo>
                    <a:pt x="1907023" y="300789"/>
                  </a:lnTo>
                  <a:lnTo>
                    <a:pt x="1911262" y="305365"/>
                  </a:lnTo>
                  <a:lnTo>
                    <a:pt x="1916593" y="310053"/>
                  </a:lnTo>
                  <a:lnTo>
                    <a:pt x="1916593" y="310053"/>
                  </a:lnTo>
                  <a:lnTo>
                    <a:pt x="1922646" y="315380"/>
                  </a:lnTo>
                  <a:lnTo>
                    <a:pt x="1928970" y="320591"/>
                  </a:lnTo>
                  <a:lnTo>
                    <a:pt x="1929173" y="320845"/>
                  </a:lnTo>
                  <a:lnTo>
                    <a:pt x="1929518" y="321053"/>
                  </a:lnTo>
                  <a:lnTo>
                    <a:pt x="1934582" y="325439"/>
                  </a:lnTo>
                  <a:lnTo>
                    <a:pt x="1938731" y="328551"/>
                  </a:lnTo>
                  <a:lnTo>
                    <a:pt x="1941999" y="322861"/>
                  </a:lnTo>
                  <a:lnTo>
                    <a:pt x="1945439" y="313942"/>
                  </a:lnTo>
                  <a:lnTo>
                    <a:pt x="1945763" y="313381"/>
                  </a:lnTo>
                  <a:lnTo>
                    <a:pt x="1945845" y="312975"/>
                  </a:lnTo>
                  <a:lnTo>
                    <a:pt x="1949829" y="303750"/>
                  </a:lnTo>
                  <a:lnTo>
                    <a:pt x="1952208" y="297396"/>
                  </a:lnTo>
                  <a:lnTo>
                    <a:pt x="1954099" y="288550"/>
                  </a:lnTo>
                  <a:lnTo>
                    <a:pt x="1954544" y="287458"/>
                  </a:lnTo>
                  <a:lnTo>
                    <a:pt x="1954742" y="286124"/>
                  </a:lnTo>
                  <a:lnTo>
                    <a:pt x="1956771" y="279441"/>
                  </a:lnTo>
                  <a:lnTo>
                    <a:pt x="1957833" y="271977"/>
                  </a:lnTo>
                  <a:lnTo>
                    <a:pt x="1958541" y="262402"/>
                  </a:lnTo>
                  <a:lnTo>
                    <a:pt x="1958628" y="262087"/>
                  </a:lnTo>
                  <a:lnTo>
                    <a:pt x="1958714" y="260749"/>
                  </a:lnTo>
                  <a:lnTo>
                    <a:pt x="1959728" y="252888"/>
                  </a:lnTo>
                  <a:lnTo>
                    <a:pt x="1959784" y="243490"/>
                  </a:lnTo>
                  <a:lnTo>
                    <a:pt x="1959784" y="243490"/>
                  </a:lnTo>
                  <a:lnTo>
                    <a:pt x="1959849" y="232801"/>
                  </a:lnTo>
                  <a:lnTo>
                    <a:pt x="1959495" y="223252"/>
                  </a:lnTo>
                  <a:lnTo>
                    <a:pt x="1958804" y="211950"/>
                  </a:lnTo>
                  <a:lnTo>
                    <a:pt x="1958804" y="211924"/>
                  </a:lnTo>
                  <a:lnTo>
                    <a:pt x="1958092" y="201278"/>
                  </a:lnTo>
                  <a:lnTo>
                    <a:pt x="1956754" y="191151"/>
                  </a:lnTo>
                  <a:lnTo>
                    <a:pt x="1954958" y="179650"/>
                  </a:lnTo>
                  <a:lnTo>
                    <a:pt x="1954954" y="179590"/>
                  </a:lnTo>
                  <a:lnTo>
                    <a:pt x="1953089" y="168016"/>
                  </a:lnTo>
                  <a:lnTo>
                    <a:pt x="1952946" y="166268"/>
                  </a:lnTo>
                  <a:lnTo>
                    <a:pt x="1952800" y="165763"/>
                  </a:lnTo>
                  <a:lnTo>
                    <a:pt x="1951893" y="156140"/>
                  </a:lnTo>
                  <a:lnTo>
                    <a:pt x="1949752" y="147079"/>
                  </a:lnTo>
                  <a:lnTo>
                    <a:pt x="1949501" y="144955"/>
                  </a:lnTo>
                  <a:lnTo>
                    <a:pt x="1949165" y="143932"/>
                  </a:lnTo>
                  <a:lnTo>
                    <a:pt x="1947680" y="133200"/>
                  </a:lnTo>
                  <a:lnTo>
                    <a:pt x="1946225" y="125352"/>
                  </a:lnTo>
                  <a:lnTo>
                    <a:pt x="1943380" y="116532"/>
                  </a:lnTo>
                  <a:lnTo>
                    <a:pt x="1943099" y="114766"/>
                  </a:lnTo>
                  <a:lnTo>
                    <a:pt x="1942521" y="113342"/>
                  </a:lnTo>
                  <a:lnTo>
                    <a:pt x="1940816" y="105515"/>
                  </a:lnTo>
                  <a:lnTo>
                    <a:pt x="1938519" y="97991"/>
                  </a:lnTo>
                  <a:lnTo>
                    <a:pt x="1938515" y="97978"/>
                  </a:lnTo>
                  <a:lnTo>
                    <a:pt x="1936028" y="90535"/>
                  </a:lnTo>
                  <a:lnTo>
                    <a:pt x="1935726" y="88718"/>
                  </a:lnTo>
                  <a:lnTo>
                    <a:pt x="1935087" y="87164"/>
                  </a:lnTo>
                  <a:lnTo>
                    <a:pt x="1934362" y="83909"/>
                  </a:lnTo>
                  <a:lnTo>
                    <a:pt x="1933831" y="82851"/>
                  </a:lnTo>
                  <a:lnTo>
                    <a:pt x="1931090" y="78737"/>
                  </a:lnTo>
                  <a:lnTo>
                    <a:pt x="1930610" y="77744"/>
                  </a:lnTo>
                  <a:lnTo>
                    <a:pt x="1930209" y="77351"/>
                  </a:lnTo>
                  <a:lnTo>
                    <a:pt x="1927204" y="72348"/>
                  </a:lnTo>
                  <a:lnTo>
                    <a:pt x="1926863" y="71575"/>
                  </a:lnTo>
                  <a:lnTo>
                    <a:pt x="1926397" y="70932"/>
                  </a:lnTo>
                  <a:lnTo>
                    <a:pt x="1926125" y="70427"/>
                  </a:lnTo>
                  <a:lnTo>
                    <a:pt x="1925659" y="69991"/>
                  </a:lnTo>
                  <a:lnTo>
                    <a:pt x="1925236" y="69399"/>
                  </a:lnTo>
                  <a:lnTo>
                    <a:pt x="1924614" y="68972"/>
                  </a:lnTo>
                  <a:lnTo>
                    <a:pt x="1922054" y="66356"/>
                  </a:lnTo>
                  <a:lnTo>
                    <a:pt x="1919650" y="64564"/>
                  </a:lnTo>
                  <a:lnTo>
                    <a:pt x="1919382" y="64241"/>
                  </a:lnTo>
                  <a:lnTo>
                    <a:pt x="1918868" y="63951"/>
                  </a:lnTo>
                  <a:lnTo>
                    <a:pt x="1917478" y="62838"/>
                  </a:lnTo>
                  <a:lnTo>
                    <a:pt x="1916174" y="62117"/>
                  </a:lnTo>
                  <a:lnTo>
                    <a:pt x="1913792" y="61111"/>
                  </a:lnTo>
                  <a:lnTo>
                    <a:pt x="1912833" y="6105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488518" y="-131763"/>
              <a:ext cx="1949123" cy="365394"/>
            </a:xfrm>
            <a:custGeom>
              <a:rect b="b" l="l" r="r" t="t"/>
              <a:pathLst>
                <a:path extrusionOk="0" h="568707" w="2124385">
                  <a:moveTo>
                    <a:pt x="1922041" y="0"/>
                  </a:moveTo>
                  <a:lnTo>
                    <a:pt x="1932614" y="1874"/>
                  </a:lnTo>
                  <a:lnTo>
                    <a:pt x="1935545" y="2936"/>
                  </a:lnTo>
                  <a:lnTo>
                    <a:pt x="1939288" y="4080"/>
                  </a:lnTo>
                  <a:lnTo>
                    <a:pt x="1942754" y="5806"/>
                  </a:lnTo>
                  <a:lnTo>
                    <a:pt x="1944412" y="6216"/>
                  </a:lnTo>
                  <a:lnTo>
                    <a:pt x="1949717" y="8988"/>
                  </a:lnTo>
                  <a:lnTo>
                    <a:pt x="1952109" y="10702"/>
                  </a:lnTo>
                  <a:lnTo>
                    <a:pt x="1953883" y="11647"/>
                  </a:lnTo>
                  <a:lnTo>
                    <a:pt x="1957117" y="14082"/>
                  </a:lnTo>
                  <a:lnTo>
                    <a:pt x="1961157" y="16940"/>
                  </a:lnTo>
                  <a:lnTo>
                    <a:pt x="1962513" y="18494"/>
                  </a:lnTo>
                  <a:lnTo>
                    <a:pt x="1964883" y="20065"/>
                  </a:lnTo>
                  <a:lnTo>
                    <a:pt x="1968708" y="23804"/>
                  </a:lnTo>
                  <a:lnTo>
                    <a:pt x="1972537" y="27205"/>
                  </a:lnTo>
                  <a:lnTo>
                    <a:pt x="1973072" y="27931"/>
                  </a:lnTo>
                  <a:lnTo>
                    <a:pt x="1974350" y="28954"/>
                  </a:lnTo>
                  <a:lnTo>
                    <a:pt x="1979353" y="35831"/>
                  </a:lnTo>
                  <a:lnTo>
                    <a:pt x="1981615" y="40027"/>
                  </a:lnTo>
                  <a:lnTo>
                    <a:pt x="1984063" y="43899"/>
                  </a:lnTo>
                  <a:lnTo>
                    <a:pt x="1987625" y="49239"/>
                  </a:lnTo>
                  <a:lnTo>
                    <a:pt x="1988484" y="51026"/>
                  </a:lnTo>
                  <a:lnTo>
                    <a:pt x="1989675" y="52758"/>
                  </a:lnTo>
                  <a:lnTo>
                    <a:pt x="1992732" y="58862"/>
                  </a:lnTo>
                  <a:lnTo>
                    <a:pt x="1993284" y="61176"/>
                  </a:lnTo>
                  <a:lnTo>
                    <a:pt x="1995408" y="66343"/>
                  </a:lnTo>
                  <a:lnTo>
                    <a:pt x="1996634" y="71847"/>
                  </a:lnTo>
                  <a:lnTo>
                    <a:pt x="1998788" y="78288"/>
                  </a:lnTo>
                  <a:lnTo>
                    <a:pt x="1998883" y="78845"/>
                  </a:lnTo>
                  <a:lnTo>
                    <a:pt x="1999108" y="79307"/>
                  </a:lnTo>
                  <a:lnTo>
                    <a:pt x="2001797" y="88118"/>
                  </a:lnTo>
                  <a:lnTo>
                    <a:pt x="2002035" y="89668"/>
                  </a:lnTo>
                  <a:lnTo>
                    <a:pt x="2002509" y="90838"/>
                  </a:lnTo>
                  <a:lnTo>
                    <a:pt x="2004163" y="98409"/>
                  </a:lnTo>
                  <a:lnTo>
                    <a:pt x="2007146" y="107678"/>
                  </a:lnTo>
                  <a:lnTo>
                    <a:pt x="2007521" y="110013"/>
                  </a:lnTo>
                  <a:lnTo>
                    <a:pt x="2008203" y="111831"/>
                  </a:lnTo>
                  <a:lnTo>
                    <a:pt x="2010133" y="122239"/>
                  </a:lnTo>
                  <a:lnTo>
                    <a:pt x="2010245" y="123413"/>
                  </a:lnTo>
                  <a:lnTo>
                    <a:pt x="2010396" y="123880"/>
                  </a:lnTo>
                  <a:lnTo>
                    <a:pt x="2011748" y="133632"/>
                  </a:lnTo>
                  <a:lnTo>
                    <a:pt x="2014105" y="143142"/>
                  </a:lnTo>
                  <a:lnTo>
                    <a:pt x="2014498" y="146280"/>
                  </a:lnTo>
                  <a:lnTo>
                    <a:pt x="2014908" y="147649"/>
                  </a:lnTo>
                  <a:lnTo>
                    <a:pt x="2016047" y="158420"/>
                  </a:lnTo>
                  <a:lnTo>
                    <a:pt x="2017869" y="168944"/>
                  </a:lnTo>
                  <a:lnTo>
                    <a:pt x="2017891" y="169212"/>
                  </a:lnTo>
                  <a:lnTo>
                    <a:pt x="2017925" y="169307"/>
                  </a:lnTo>
                  <a:lnTo>
                    <a:pt x="2019928" y="181282"/>
                  </a:lnTo>
                  <a:lnTo>
                    <a:pt x="2019984" y="181938"/>
                  </a:lnTo>
                  <a:lnTo>
                    <a:pt x="2020067" y="182180"/>
                  </a:lnTo>
                  <a:lnTo>
                    <a:pt x="2021685" y="193387"/>
                  </a:lnTo>
                  <a:lnTo>
                    <a:pt x="2021841" y="195545"/>
                  </a:lnTo>
                  <a:lnTo>
                    <a:pt x="2021962" y="195994"/>
                  </a:lnTo>
                  <a:lnTo>
                    <a:pt x="2022743" y="207680"/>
                  </a:lnTo>
                  <a:lnTo>
                    <a:pt x="2022743" y="207711"/>
                  </a:lnTo>
                  <a:lnTo>
                    <a:pt x="2023581" y="219271"/>
                  </a:lnTo>
                  <a:lnTo>
                    <a:pt x="2023624" y="220394"/>
                  </a:lnTo>
                  <a:lnTo>
                    <a:pt x="2023650" y="220506"/>
                  </a:lnTo>
                  <a:lnTo>
                    <a:pt x="2024038" y="231052"/>
                  </a:lnTo>
                  <a:lnTo>
                    <a:pt x="2024060" y="232093"/>
                  </a:lnTo>
                  <a:lnTo>
                    <a:pt x="2024064" y="232110"/>
                  </a:lnTo>
                  <a:lnTo>
                    <a:pt x="2024129" y="243490"/>
                  </a:lnTo>
                  <a:lnTo>
                    <a:pt x="2024129" y="243503"/>
                  </a:lnTo>
                  <a:lnTo>
                    <a:pt x="2024129" y="243503"/>
                  </a:lnTo>
                  <a:lnTo>
                    <a:pt x="2024198" y="254882"/>
                  </a:lnTo>
                  <a:lnTo>
                    <a:pt x="2024198" y="255081"/>
                  </a:lnTo>
                  <a:lnTo>
                    <a:pt x="2024004" y="258625"/>
                  </a:lnTo>
                  <a:lnTo>
                    <a:pt x="2022976" y="267941"/>
                  </a:lnTo>
                  <a:lnTo>
                    <a:pt x="2022234" y="278008"/>
                  </a:lnTo>
                  <a:lnTo>
                    <a:pt x="2022121" y="278418"/>
                  </a:lnTo>
                  <a:lnTo>
                    <a:pt x="2022005" y="280080"/>
                  </a:lnTo>
                  <a:lnTo>
                    <a:pt x="2020412" y="291253"/>
                  </a:lnTo>
                  <a:lnTo>
                    <a:pt x="2019769" y="293161"/>
                  </a:lnTo>
                  <a:lnTo>
                    <a:pt x="2019354" y="295919"/>
                  </a:lnTo>
                  <a:lnTo>
                    <a:pt x="2016988" y="303716"/>
                  </a:lnTo>
                  <a:lnTo>
                    <a:pt x="2014895" y="313528"/>
                  </a:lnTo>
                  <a:lnTo>
                    <a:pt x="2013975" y="315781"/>
                  </a:lnTo>
                  <a:lnTo>
                    <a:pt x="2013591" y="317892"/>
                  </a:lnTo>
                  <a:lnTo>
                    <a:pt x="2009982" y="327541"/>
                  </a:lnTo>
                  <a:lnTo>
                    <a:pt x="2009438" y="328499"/>
                  </a:lnTo>
                  <a:lnTo>
                    <a:pt x="2009296" y="329173"/>
                  </a:lnTo>
                  <a:lnTo>
                    <a:pt x="2005126" y="338506"/>
                  </a:lnTo>
                  <a:lnTo>
                    <a:pt x="2000964" y="348944"/>
                  </a:lnTo>
                  <a:lnTo>
                    <a:pt x="1999893" y="350753"/>
                  </a:lnTo>
                  <a:lnTo>
                    <a:pt x="1998853" y="353179"/>
                  </a:lnTo>
                  <a:lnTo>
                    <a:pt x="1993655" y="361964"/>
                  </a:lnTo>
                  <a:lnTo>
                    <a:pt x="1990495" y="367961"/>
                  </a:lnTo>
                  <a:lnTo>
                    <a:pt x="1995559" y="372114"/>
                  </a:lnTo>
                  <a:lnTo>
                    <a:pt x="1995857" y="372493"/>
                  </a:lnTo>
                  <a:lnTo>
                    <a:pt x="1996362" y="372800"/>
                  </a:lnTo>
                  <a:lnTo>
                    <a:pt x="2002017" y="377790"/>
                  </a:lnTo>
                  <a:lnTo>
                    <a:pt x="2008899" y="382876"/>
                  </a:lnTo>
                  <a:lnTo>
                    <a:pt x="2009546" y="383640"/>
                  </a:lnTo>
                  <a:lnTo>
                    <a:pt x="2010729" y="384348"/>
                  </a:lnTo>
                  <a:lnTo>
                    <a:pt x="2014808" y="387888"/>
                  </a:lnTo>
                  <a:lnTo>
                    <a:pt x="2020382" y="391402"/>
                  </a:lnTo>
                  <a:lnTo>
                    <a:pt x="2021193" y="392265"/>
                  </a:lnTo>
                  <a:lnTo>
                    <a:pt x="2022968" y="393245"/>
                  </a:lnTo>
                  <a:lnTo>
                    <a:pt x="2028938" y="397959"/>
                  </a:lnTo>
                  <a:lnTo>
                    <a:pt x="2034524" y="401370"/>
                  </a:lnTo>
                  <a:lnTo>
                    <a:pt x="2035314" y="402190"/>
                  </a:lnTo>
                  <a:lnTo>
                    <a:pt x="2037114" y="403157"/>
                  </a:lnTo>
                  <a:lnTo>
                    <a:pt x="2042178" y="407029"/>
                  </a:lnTo>
                  <a:lnTo>
                    <a:pt x="2048032" y="410414"/>
                  </a:lnTo>
                  <a:lnTo>
                    <a:pt x="2049038" y="411195"/>
                  </a:lnTo>
                  <a:lnTo>
                    <a:pt x="2049957" y="411644"/>
                  </a:lnTo>
                  <a:lnTo>
                    <a:pt x="2054434" y="414722"/>
                  </a:lnTo>
                  <a:lnTo>
                    <a:pt x="2060499" y="417748"/>
                  </a:lnTo>
                  <a:lnTo>
                    <a:pt x="2061915" y="418728"/>
                  </a:lnTo>
                  <a:lnTo>
                    <a:pt x="2063361" y="419402"/>
                  </a:lnTo>
                  <a:lnTo>
                    <a:pt x="2068576" y="422773"/>
                  </a:lnTo>
                  <a:lnTo>
                    <a:pt x="2074249" y="425605"/>
                  </a:lnTo>
                  <a:lnTo>
                    <a:pt x="2074607" y="425851"/>
                  </a:lnTo>
                  <a:lnTo>
                    <a:pt x="2074810" y="425903"/>
                  </a:lnTo>
                  <a:lnTo>
                    <a:pt x="2079054" y="428161"/>
                  </a:lnTo>
                  <a:lnTo>
                    <a:pt x="2084562" y="430298"/>
                  </a:lnTo>
                  <a:lnTo>
                    <a:pt x="2086060" y="431170"/>
                  </a:lnTo>
                  <a:lnTo>
                    <a:pt x="2088257" y="432059"/>
                  </a:lnTo>
                  <a:lnTo>
                    <a:pt x="2093019" y="434705"/>
                  </a:lnTo>
                  <a:lnTo>
                    <a:pt x="2097193" y="436384"/>
                  </a:lnTo>
                  <a:lnTo>
                    <a:pt x="2103293" y="438211"/>
                  </a:lnTo>
                  <a:lnTo>
                    <a:pt x="2111742" y="442372"/>
                  </a:lnTo>
                  <a:lnTo>
                    <a:pt x="2118420" y="448873"/>
                  </a:lnTo>
                  <a:lnTo>
                    <a:pt x="2122810" y="457188"/>
                  </a:lnTo>
                  <a:lnTo>
                    <a:pt x="2124386" y="466797"/>
                  </a:lnTo>
                  <a:lnTo>
                    <a:pt x="2122038" y="478440"/>
                  </a:lnTo>
                  <a:lnTo>
                    <a:pt x="2115627" y="487946"/>
                  </a:lnTo>
                  <a:lnTo>
                    <a:pt x="2106121" y="494357"/>
                  </a:lnTo>
                  <a:lnTo>
                    <a:pt x="2094478" y="496710"/>
                  </a:lnTo>
                  <a:lnTo>
                    <a:pt x="2090800" y="496481"/>
                  </a:lnTo>
                  <a:lnTo>
                    <a:pt x="2083107" y="495531"/>
                  </a:lnTo>
                  <a:lnTo>
                    <a:pt x="2082131" y="495220"/>
                  </a:lnTo>
                  <a:lnTo>
                    <a:pt x="2080107" y="494987"/>
                  </a:lnTo>
                  <a:lnTo>
                    <a:pt x="2072293" y="493178"/>
                  </a:lnTo>
                  <a:lnTo>
                    <a:pt x="2070113" y="492255"/>
                  </a:lnTo>
                  <a:lnTo>
                    <a:pt x="2068218" y="491896"/>
                  </a:lnTo>
                  <a:lnTo>
                    <a:pt x="2061147" y="489142"/>
                  </a:lnTo>
                  <a:lnTo>
                    <a:pt x="2061108" y="489120"/>
                  </a:lnTo>
                  <a:lnTo>
                    <a:pt x="2054114" y="486409"/>
                  </a:lnTo>
                  <a:lnTo>
                    <a:pt x="2052021" y="485192"/>
                  </a:lnTo>
                  <a:lnTo>
                    <a:pt x="2050907" y="484911"/>
                  </a:lnTo>
                  <a:lnTo>
                    <a:pt x="2045221" y="481885"/>
                  </a:lnTo>
                  <a:lnTo>
                    <a:pt x="2038504" y="478535"/>
                  </a:lnTo>
                  <a:lnTo>
                    <a:pt x="2037088" y="477551"/>
                  </a:lnTo>
                  <a:lnTo>
                    <a:pt x="2035642" y="476882"/>
                  </a:lnTo>
                  <a:lnTo>
                    <a:pt x="2030427" y="473506"/>
                  </a:lnTo>
                  <a:lnTo>
                    <a:pt x="2023969" y="470286"/>
                  </a:lnTo>
                  <a:lnTo>
                    <a:pt x="2022100" y="468986"/>
                  </a:lnTo>
                  <a:lnTo>
                    <a:pt x="2020373" y="468140"/>
                  </a:lnTo>
                  <a:lnTo>
                    <a:pt x="2015080" y="464505"/>
                  </a:lnTo>
                  <a:lnTo>
                    <a:pt x="2008549" y="460728"/>
                  </a:lnTo>
                  <a:lnTo>
                    <a:pt x="2006706" y="459299"/>
                  </a:lnTo>
                  <a:lnTo>
                    <a:pt x="2005328" y="458561"/>
                  </a:lnTo>
                  <a:lnTo>
                    <a:pt x="1999962" y="454455"/>
                  </a:lnTo>
                  <a:lnTo>
                    <a:pt x="1994169" y="450920"/>
                  </a:lnTo>
                  <a:lnTo>
                    <a:pt x="1993258" y="449974"/>
                  </a:lnTo>
                  <a:lnTo>
                    <a:pt x="1991195" y="448830"/>
                  </a:lnTo>
                  <a:lnTo>
                    <a:pt x="1985034" y="443969"/>
                  </a:lnTo>
                  <a:lnTo>
                    <a:pt x="1978853" y="440071"/>
                  </a:lnTo>
                  <a:lnTo>
                    <a:pt x="1977665" y="438806"/>
                  </a:lnTo>
                  <a:lnTo>
                    <a:pt x="1975153" y="437304"/>
                  </a:lnTo>
                  <a:lnTo>
                    <a:pt x="1970020" y="432853"/>
                  </a:lnTo>
                  <a:lnTo>
                    <a:pt x="1962936" y="427466"/>
                  </a:lnTo>
                  <a:lnTo>
                    <a:pt x="1962323" y="426727"/>
                  </a:lnTo>
                  <a:lnTo>
                    <a:pt x="1961239" y="426067"/>
                  </a:lnTo>
                  <a:lnTo>
                    <a:pt x="1954798" y="420386"/>
                  </a:lnTo>
                  <a:lnTo>
                    <a:pt x="1954004" y="419717"/>
                  </a:lnTo>
                  <a:lnTo>
                    <a:pt x="1953711" y="420058"/>
                  </a:lnTo>
                  <a:lnTo>
                    <a:pt x="1952014" y="421348"/>
                  </a:lnTo>
                  <a:lnTo>
                    <a:pt x="1950715" y="423101"/>
                  </a:lnTo>
                  <a:lnTo>
                    <a:pt x="1943678" y="429356"/>
                  </a:lnTo>
                  <a:lnTo>
                    <a:pt x="1943674" y="429361"/>
                  </a:lnTo>
                  <a:lnTo>
                    <a:pt x="1936503" y="435780"/>
                  </a:lnTo>
                  <a:lnTo>
                    <a:pt x="1930882" y="441025"/>
                  </a:lnTo>
                  <a:lnTo>
                    <a:pt x="1929618" y="441832"/>
                  </a:lnTo>
                  <a:lnTo>
                    <a:pt x="1925322" y="445187"/>
                  </a:lnTo>
                  <a:lnTo>
                    <a:pt x="1916882" y="450177"/>
                  </a:lnTo>
                  <a:lnTo>
                    <a:pt x="1911206" y="453730"/>
                  </a:lnTo>
                  <a:lnTo>
                    <a:pt x="1910640" y="453985"/>
                  </a:lnTo>
                  <a:lnTo>
                    <a:pt x="1910148" y="454365"/>
                  </a:lnTo>
                  <a:lnTo>
                    <a:pt x="1902835" y="458604"/>
                  </a:lnTo>
                  <a:lnTo>
                    <a:pt x="1900633" y="459536"/>
                  </a:lnTo>
                  <a:lnTo>
                    <a:pt x="1899079" y="460482"/>
                  </a:lnTo>
                  <a:lnTo>
                    <a:pt x="1891823" y="463542"/>
                  </a:lnTo>
                  <a:lnTo>
                    <a:pt x="1890510" y="463814"/>
                  </a:lnTo>
                  <a:lnTo>
                    <a:pt x="1888909" y="464622"/>
                  </a:lnTo>
                  <a:lnTo>
                    <a:pt x="1880491" y="467307"/>
                  </a:lnTo>
                  <a:lnTo>
                    <a:pt x="1880348" y="467333"/>
                  </a:lnTo>
                  <a:lnTo>
                    <a:pt x="1880266" y="467372"/>
                  </a:lnTo>
                  <a:lnTo>
                    <a:pt x="1871848" y="470057"/>
                  </a:lnTo>
                  <a:lnTo>
                    <a:pt x="1871019" y="470191"/>
                  </a:lnTo>
                  <a:lnTo>
                    <a:pt x="1870346" y="470497"/>
                  </a:lnTo>
                  <a:lnTo>
                    <a:pt x="1863162" y="472466"/>
                  </a:lnTo>
                  <a:lnTo>
                    <a:pt x="1856635" y="474957"/>
                  </a:lnTo>
                  <a:lnTo>
                    <a:pt x="1853760" y="475496"/>
                  </a:lnTo>
                  <a:lnTo>
                    <a:pt x="1850764" y="476610"/>
                  </a:lnTo>
                  <a:lnTo>
                    <a:pt x="1842320" y="478147"/>
                  </a:lnTo>
                  <a:lnTo>
                    <a:pt x="1842005" y="478177"/>
                  </a:lnTo>
                  <a:lnTo>
                    <a:pt x="1841884" y="478220"/>
                  </a:lnTo>
                  <a:lnTo>
                    <a:pt x="1833043" y="479766"/>
                  </a:lnTo>
                  <a:lnTo>
                    <a:pt x="1829442" y="480085"/>
                  </a:lnTo>
                  <a:lnTo>
                    <a:pt x="1828825" y="480232"/>
                  </a:lnTo>
                  <a:lnTo>
                    <a:pt x="1824141" y="480448"/>
                  </a:lnTo>
                  <a:lnTo>
                    <a:pt x="1820282" y="481609"/>
                  </a:lnTo>
                  <a:lnTo>
                    <a:pt x="1817312" y="482054"/>
                  </a:lnTo>
                  <a:lnTo>
                    <a:pt x="1815395" y="482693"/>
                  </a:lnTo>
                  <a:lnTo>
                    <a:pt x="1807318" y="483854"/>
                  </a:lnTo>
                  <a:lnTo>
                    <a:pt x="1804581" y="484052"/>
                  </a:lnTo>
                  <a:lnTo>
                    <a:pt x="1804149" y="484156"/>
                  </a:lnTo>
                  <a:lnTo>
                    <a:pt x="1797523" y="484475"/>
                  </a:lnTo>
                  <a:lnTo>
                    <a:pt x="1791440" y="485391"/>
                  </a:lnTo>
                  <a:lnTo>
                    <a:pt x="1786527" y="485766"/>
                  </a:lnTo>
                  <a:lnTo>
                    <a:pt x="1777885" y="485766"/>
                  </a:lnTo>
                  <a:lnTo>
                    <a:pt x="1777596" y="485762"/>
                  </a:lnTo>
                  <a:lnTo>
                    <a:pt x="1770119" y="485697"/>
                  </a:lnTo>
                  <a:lnTo>
                    <a:pt x="1769972" y="485663"/>
                  </a:lnTo>
                  <a:lnTo>
                    <a:pt x="1765871" y="485369"/>
                  </a:lnTo>
                  <a:lnTo>
                    <a:pt x="1758584" y="484324"/>
                  </a:lnTo>
                  <a:lnTo>
                    <a:pt x="1751677" y="483936"/>
                  </a:lnTo>
                  <a:lnTo>
                    <a:pt x="1751409" y="483867"/>
                  </a:lnTo>
                  <a:lnTo>
                    <a:pt x="1749889" y="483780"/>
                  </a:lnTo>
                  <a:lnTo>
                    <a:pt x="1743466" y="483042"/>
                  </a:lnTo>
                  <a:lnTo>
                    <a:pt x="1736239" y="482697"/>
                  </a:lnTo>
                  <a:lnTo>
                    <a:pt x="1734530" y="482274"/>
                  </a:lnTo>
                  <a:lnTo>
                    <a:pt x="1729125" y="481518"/>
                  </a:lnTo>
                  <a:lnTo>
                    <a:pt x="1723578" y="479938"/>
                  </a:lnTo>
                  <a:lnTo>
                    <a:pt x="1718432" y="479425"/>
                  </a:lnTo>
                  <a:lnTo>
                    <a:pt x="1717348" y="479105"/>
                  </a:lnTo>
                  <a:lnTo>
                    <a:pt x="1714702" y="478807"/>
                  </a:lnTo>
                  <a:lnTo>
                    <a:pt x="1705848" y="476800"/>
                  </a:lnTo>
                  <a:lnTo>
                    <a:pt x="1705192" y="476528"/>
                  </a:lnTo>
                  <a:lnTo>
                    <a:pt x="1704380" y="476411"/>
                  </a:lnTo>
                  <a:lnTo>
                    <a:pt x="1695906" y="473998"/>
                  </a:lnTo>
                  <a:lnTo>
                    <a:pt x="1695897" y="473994"/>
                  </a:lnTo>
                  <a:lnTo>
                    <a:pt x="1688541" y="471995"/>
                  </a:lnTo>
                  <a:lnTo>
                    <a:pt x="1680214" y="470191"/>
                  </a:lnTo>
                  <a:lnTo>
                    <a:pt x="1679018" y="469698"/>
                  </a:lnTo>
                  <a:lnTo>
                    <a:pt x="1677619" y="469483"/>
                  </a:lnTo>
                  <a:lnTo>
                    <a:pt x="1669931" y="467065"/>
                  </a:lnTo>
                  <a:lnTo>
                    <a:pt x="1669887" y="467044"/>
                  </a:lnTo>
                  <a:lnTo>
                    <a:pt x="1661223" y="464294"/>
                  </a:lnTo>
                  <a:lnTo>
                    <a:pt x="1660887" y="464121"/>
                  </a:lnTo>
                  <a:lnTo>
                    <a:pt x="1660589" y="464069"/>
                  </a:lnTo>
                  <a:lnTo>
                    <a:pt x="1652987" y="461419"/>
                  </a:lnTo>
                  <a:lnTo>
                    <a:pt x="1645971" y="459208"/>
                  </a:lnTo>
                  <a:lnTo>
                    <a:pt x="1642604" y="457499"/>
                  </a:lnTo>
                  <a:lnTo>
                    <a:pt x="1640985" y="457097"/>
                  </a:lnTo>
                  <a:lnTo>
                    <a:pt x="1634398" y="453635"/>
                  </a:lnTo>
                  <a:lnTo>
                    <a:pt x="1628138" y="450859"/>
                  </a:lnTo>
                  <a:lnTo>
                    <a:pt x="1627124" y="450216"/>
                  </a:lnTo>
                  <a:lnTo>
                    <a:pt x="1625824" y="449685"/>
                  </a:lnTo>
                  <a:lnTo>
                    <a:pt x="1618593" y="445679"/>
                  </a:lnTo>
                  <a:lnTo>
                    <a:pt x="1618563" y="445653"/>
                  </a:lnTo>
                  <a:lnTo>
                    <a:pt x="1611522" y="441750"/>
                  </a:lnTo>
                  <a:lnTo>
                    <a:pt x="1610844" y="441237"/>
                  </a:lnTo>
                  <a:lnTo>
                    <a:pt x="1610149" y="440922"/>
                  </a:lnTo>
                  <a:lnTo>
                    <a:pt x="1602560" y="436134"/>
                  </a:lnTo>
                  <a:lnTo>
                    <a:pt x="1602279" y="435836"/>
                  </a:lnTo>
                  <a:lnTo>
                    <a:pt x="1601658" y="435530"/>
                  </a:lnTo>
                  <a:lnTo>
                    <a:pt x="1595269" y="431144"/>
                  </a:lnTo>
                  <a:lnTo>
                    <a:pt x="1594690" y="430492"/>
                  </a:lnTo>
                  <a:lnTo>
                    <a:pt x="1593533" y="429844"/>
                  </a:lnTo>
                  <a:lnTo>
                    <a:pt x="1587580" y="425083"/>
                  </a:lnTo>
                  <a:lnTo>
                    <a:pt x="1587425" y="424888"/>
                  </a:lnTo>
                  <a:lnTo>
                    <a:pt x="1587153" y="424729"/>
                  </a:lnTo>
                  <a:lnTo>
                    <a:pt x="1586868" y="424496"/>
                  </a:lnTo>
                  <a:lnTo>
                    <a:pt x="1584528" y="426533"/>
                  </a:lnTo>
                  <a:lnTo>
                    <a:pt x="1575816" y="434485"/>
                  </a:lnTo>
                  <a:lnTo>
                    <a:pt x="1573231" y="436108"/>
                  </a:lnTo>
                  <a:lnTo>
                    <a:pt x="1571927" y="437533"/>
                  </a:lnTo>
                  <a:lnTo>
                    <a:pt x="1563207" y="443348"/>
                  </a:lnTo>
                  <a:lnTo>
                    <a:pt x="1554620" y="449793"/>
                  </a:lnTo>
                  <a:lnTo>
                    <a:pt x="1553256" y="450518"/>
                  </a:lnTo>
                  <a:lnTo>
                    <a:pt x="1551585" y="451822"/>
                  </a:lnTo>
                  <a:lnTo>
                    <a:pt x="1543094" y="456847"/>
                  </a:lnTo>
                  <a:lnTo>
                    <a:pt x="1541661" y="457464"/>
                  </a:lnTo>
                  <a:lnTo>
                    <a:pt x="1540525" y="458224"/>
                  </a:lnTo>
                  <a:lnTo>
                    <a:pt x="1531101" y="462765"/>
                  </a:lnTo>
                  <a:lnTo>
                    <a:pt x="1523845" y="467056"/>
                  </a:lnTo>
                  <a:lnTo>
                    <a:pt x="1517033" y="469996"/>
                  </a:lnTo>
                  <a:lnTo>
                    <a:pt x="1516303" y="470342"/>
                  </a:lnTo>
                  <a:lnTo>
                    <a:pt x="1516052" y="470415"/>
                  </a:lnTo>
                  <a:lnTo>
                    <a:pt x="1516005" y="470437"/>
                  </a:lnTo>
                  <a:lnTo>
                    <a:pt x="1515962" y="470445"/>
                  </a:lnTo>
                  <a:lnTo>
                    <a:pt x="1508558" y="472608"/>
                  </a:lnTo>
                  <a:lnTo>
                    <a:pt x="1501042" y="475747"/>
                  </a:lnTo>
                  <a:lnTo>
                    <a:pt x="1499087" y="476144"/>
                  </a:lnTo>
                  <a:lnTo>
                    <a:pt x="1496669" y="477240"/>
                  </a:lnTo>
                  <a:lnTo>
                    <a:pt x="1488234" y="479476"/>
                  </a:lnTo>
                  <a:lnTo>
                    <a:pt x="1488040" y="479502"/>
                  </a:lnTo>
                  <a:lnTo>
                    <a:pt x="1487945" y="479545"/>
                  </a:lnTo>
                  <a:lnTo>
                    <a:pt x="1478262" y="482092"/>
                  </a:lnTo>
                  <a:lnTo>
                    <a:pt x="1470642" y="484462"/>
                  </a:lnTo>
                  <a:lnTo>
                    <a:pt x="1467897" y="484890"/>
                  </a:lnTo>
                  <a:lnTo>
                    <a:pt x="1465958" y="485568"/>
                  </a:lnTo>
                  <a:lnTo>
                    <a:pt x="1456707" y="487044"/>
                  </a:lnTo>
                  <a:lnTo>
                    <a:pt x="1453077" y="487342"/>
                  </a:lnTo>
                  <a:lnTo>
                    <a:pt x="1452606" y="487450"/>
                  </a:lnTo>
                  <a:lnTo>
                    <a:pt x="1445172" y="487713"/>
                  </a:lnTo>
                  <a:lnTo>
                    <a:pt x="1437082" y="488421"/>
                  </a:lnTo>
                  <a:lnTo>
                    <a:pt x="1435580" y="488486"/>
                  </a:lnTo>
                  <a:lnTo>
                    <a:pt x="1435416" y="488525"/>
                  </a:lnTo>
                  <a:lnTo>
                    <a:pt x="1427227" y="488840"/>
                  </a:lnTo>
                  <a:lnTo>
                    <a:pt x="1425940" y="488866"/>
                  </a:lnTo>
                  <a:lnTo>
                    <a:pt x="1400410" y="488866"/>
                  </a:lnTo>
                  <a:lnTo>
                    <a:pt x="1398817" y="488827"/>
                  </a:lnTo>
                  <a:lnTo>
                    <a:pt x="1390882" y="488430"/>
                  </a:lnTo>
                  <a:lnTo>
                    <a:pt x="1390705" y="488382"/>
                  </a:lnTo>
                  <a:lnTo>
                    <a:pt x="1389531" y="488330"/>
                  </a:lnTo>
                  <a:lnTo>
                    <a:pt x="1381955" y="487610"/>
                  </a:lnTo>
                  <a:lnTo>
                    <a:pt x="1374780" y="487251"/>
                  </a:lnTo>
                  <a:lnTo>
                    <a:pt x="1374452" y="487169"/>
                  </a:lnTo>
                  <a:lnTo>
                    <a:pt x="1372496" y="487048"/>
                  </a:lnTo>
                  <a:lnTo>
                    <a:pt x="1362908" y="485853"/>
                  </a:lnTo>
                  <a:lnTo>
                    <a:pt x="1361501" y="485399"/>
                  </a:lnTo>
                  <a:lnTo>
                    <a:pt x="1358906" y="485067"/>
                  </a:lnTo>
                  <a:lnTo>
                    <a:pt x="1353186" y="483565"/>
                  </a:lnTo>
                  <a:lnTo>
                    <a:pt x="1346629" y="482632"/>
                  </a:lnTo>
                  <a:lnTo>
                    <a:pt x="1344820" y="482019"/>
                  </a:lnTo>
                  <a:lnTo>
                    <a:pt x="1342148" y="481626"/>
                  </a:lnTo>
                  <a:lnTo>
                    <a:pt x="1335824" y="479735"/>
                  </a:lnTo>
                  <a:lnTo>
                    <a:pt x="1329037" y="478449"/>
                  </a:lnTo>
                  <a:lnTo>
                    <a:pt x="1328411" y="478207"/>
                  </a:lnTo>
                  <a:lnTo>
                    <a:pt x="1327470" y="478095"/>
                  </a:lnTo>
                  <a:lnTo>
                    <a:pt x="1319393" y="476079"/>
                  </a:lnTo>
                  <a:lnTo>
                    <a:pt x="1319018" y="475915"/>
                  </a:lnTo>
                  <a:lnTo>
                    <a:pt x="1318590" y="475854"/>
                  </a:lnTo>
                  <a:lnTo>
                    <a:pt x="1310116" y="473441"/>
                  </a:lnTo>
                  <a:lnTo>
                    <a:pt x="1309745" y="473264"/>
                  </a:lnTo>
                  <a:lnTo>
                    <a:pt x="1309382" y="473208"/>
                  </a:lnTo>
                  <a:lnTo>
                    <a:pt x="1299337" y="470001"/>
                  </a:lnTo>
                  <a:lnTo>
                    <a:pt x="1298680" y="469664"/>
                  </a:lnTo>
                  <a:lnTo>
                    <a:pt x="1298111" y="469560"/>
                  </a:lnTo>
                  <a:lnTo>
                    <a:pt x="1289278" y="466266"/>
                  </a:lnTo>
                  <a:lnTo>
                    <a:pt x="1287487" y="465248"/>
                  </a:lnTo>
                  <a:lnTo>
                    <a:pt x="1286416" y="464997"/>
                  </a:lnTo>
                  <a:lnTo>
                    <a:pt x="1279470" y="461531"/>
                  </a:lnTo>
                  <a:lnTo>
                    <a:pt x="1271708" y="458297"/>
                  </a:lnTo>
                  <a:lnTo>
                    <a:pt x="1270499" y="457559"/>
                  </a:lnTo>
                  <a:lnTo>
                    <a:pt x="1268850" y="456894"/>
                  </a:lnTo>
                  <a:lnTo>
                    <a:pt x="1264136" y="454308"/>
                  </a:lnTo>
                  <a:lnTo>
                    <a:pt x="1263243" y="455876"/>
                  </a:lnTo>
                  <a:lnTo>
                    <a:pt x="1256128" y="464574"/>
                  </a:lnTo>
                  <a:lnTo>
                    <a:pt x="1255666" y="464937"/>
                  </a:lnTo>
                  <a:lnTo>
                    <a:pt x="1255286" y="465554"/>
                  </a:lnTo>
                  <a:lnTo>
                    <a:pt x="1247861" y="473890"/>
                  </a:lnTo>
                  <a:lnTo>
                    <a:pt x="1247145" y="474421"/>
                  </a:lnTo>
                  <a:lnTo>
                    <a:pt x="1246605" y="475220"/>
                  </a:lnTo>
                  <a:lnTo>
                    <a:pt x="1239141" y="482680"/>
                  </a:lnTo>
                  <a:lnTo>
                    <a:pt x="1238433" y="483159"/>
                  </a:lnTo>
                  <a:lnTo>
                    <a:pt x="1237967" y="483798"/>
                  </a:lnTo>
                  <a:lnTo>
                    <a:pt x="1229747" y="491236"/>
                  </a:lnTo>
                  <a:lnTo>
                    <a:pt x="1229320" y="491503"/>
                  </a:lnTo>
                  <a:lnTo>
                    <a:pt x="1229065" y="491836"/>
                  </a:lnTo>
                  <a:lnTo>
                    <a:pt x="1220859" y="498872"/>
                  </a:lnTo>
                  <a:lnTo>
                    <a:pt x="1220004" y="499382"/>
                  </a:lnTo>
                  <a:lnTo>
                    <a:pt x="1219533" y="499952"/>
                  </a:lnTo>
                  <a:lnTo>
                    <a:pt x="1212082" y="505711"/>
                  </a:lnTo>
                  <a:lnTo>
                    <a:pt x="1211508" y="506021"/>
                  </a:lnTo>
                  <a:lnTo>
                    <a:pt x="1211227" y="506349"/>
                  </a:lnTo>
                  <a:lnTo>
                    <a:pt x="1202222" y="512881"/>
                  </a:lnTo>
                  <a:lnTo>
                    <a:pt x="1201851" y="513071"/>
                  </a:lnTo>
                  <a:lnTo>
                    <a:pt x="1201678" y="513265"/>
                  </a:lnTo>
                  <a:lnTo>
                    <a:pt x="1193476" y="519007"/>
                  </a:lnTo>
                  <a:lnTo>
                    <a:pt x="1192565" y="519464"/>
                  </a:lnTo>
                  <a:lnTo>
                    <a:pt x="1192177" y="519875"/>
                  </a:lnTo>
                  <a:lnTo>
                    <a:pt x="1184393" y="524817"/>
                  </a:lnTo>
                  <a:lnTo>
                    <a:pt x="1182628" y="525629"/>
                  </a:lnTo>
                  <a:lnTo>
                    <a:pt x="1181073" y="526674"/>
                  </a:lnTo>
                  <a:lnTo>
                    <a:pt x="1172565" y="530805"/>
                  </a:lnTo>
                  <a:lnTo>
                    <a:pt x="1172030" y="530930"/>
                  </a:lnTo>
                  <a:lnTo>
                    <a:pt x="1171300" y="531388"/>
                  </a:lnTo>
                  <a:lnTo>
                    <a:pt x="1162813" y="535126"/>
                  </a:lnTo>
                  <a:lnTo>
                    <a:pt x="1162131" y="535273"/>
                  </a:lnTo>
                  <a:lnTo>
                    <a:pt x="1161293" y="535752"/>
                  </a:lnTo>
                  <a:lnTo>
                    <a:pt x="1151645" y="539495"/>
                  </a:lnTo>
                  <a:lnTo>
                    <a:pt x="1151602" y="539504"/>
                  </a:lnTo>
                  <a:lnTo>
                    <a:pt x="1143175" y="542841"/>
                  </a:lnTo>
                  <a:lnTo>
                    <a:pt x="1142372" y="542996"/>
                  </a:lnTo>
                  <a:lnTo>
                    <a:pt x="1141513" y="543449"/>
                  </a:lnTo>
                  <a:lnTo>
                    <a:pt x="1132706" y="546454"/>
                  </a:lnTo>
                  <a:lnTo>
                    <a:pt x="1124167" y="549662"/>
                  </a:lnTo>
                  <a:lnTo>
                    <a:pt x="1121901" y="550080"/>
                  </a:lnTo>
                  <a:lnTo>
                    <a:pt x="1119578" y="551021"/>
                  </a:lnTo>
                  <a:lnTo>
                    <a:pt x="1110754" y="552947"/>
                  </a:lnTo>
                  <a:lnTo>
                    <a:pt x="1109753" y="553059"/>
                  </a:lnTo>
                  <a:lnTo>
                    <a:pt x="1109252" y="553240"/>
                  </a:lnTo>
                  <a:lnTo>
                    <a:pt x="1100407" y="554781"/>
                  </a:lnTo>
                  <a:lnTo>
                    <a:pt x="1100238" y="554799"/>
                  </a:lnTo>
                  <a:lnTo>
                    <a:pt x="1100187" y="554816"/>
                  </a:lnTo>
                  <a:lnTo>
                    <a:pt x="1091721" y="556284"/>
                  </a:lnTo>
                  <a:lnTo>
                    <a:pt x="1089498" y="556478"/>
                  </a:lnTo>
                  <a:lnTo>
                    <a:pt x="1088868" y="556655"/>
                  </a:lnTo>
                  <a:lnTo>
                    <a:pt x="1081222" y="557316"/>
                  </a:lnTo>
                  <a:lnTo>
                    <a:pt x="1073400" y="558317"/>
                  </a:lnTo>
                  <a:lnTo>
                    <a:pt x="1069286" y="558585"/>
                  </a:lnTo>
                  <a:lnTo>
                    <a:pt x="1069022" y="558585"/>
                  </a:lnTo>
                  <a:lnTo>
                    <a:pt x="1059974" y="558507"/>
                  </a:lnTo>
                  <a:lnTo>
                    <a:pt x="1059974" y="558507"/>
                  </a:lnTo>
                  <a:lnTo>
                    <a:pt x="1059961" y="558507"/>
                  </a:lnTo>
                  <a:lnTo>
                    <a:pt x="1051698" y="558429"/>
                  </a:lnTo>
                  <a:lnTo>
                    <a:pt x="1051560" y="558399"/>
                  </a:lnTo>
                  <a:lnTo>
                    <a:pt x="1047688" y="558131"/>
                  </a:lnTo>
                  <a:lnTo>
                    <a:pt x="1039054" y="556927"/>
                  </a:lnTo>
                  <a:lnTo>
                    <a:pt x="1031266" y="556090"/>
                  </a:lnTo>
                  <a:lnTo>
                    <a:pt x="1030619" y="555895"/>
                  </a:lnTo>
                  <a:lnTo>
                    <a:pt x="1028926" y="555736"/>
                  </a:lnTo>
                  <a:lnTo>
                    <a:pt x="1020482" y="554134"/>
                  </a:lnTo>
                  <a:lnTo>
                    <a:pt x="1020452" y="554121"/>
                  </a:lnTo>
                  <a:lnTo>
                    <a:pt x="1012591" y="552623"/>
                  </a:lnTo>
                  <a:lnTo>
                    <a:pt x="1011944" y="552373"/>
                  </a:lnTo>
                  <a:lnTo>
                    <a:pt x="1010981" y="552252"/>
                  </a:lnTo>
                  <a:lnTo>
                    <a:pt x="1003284" y="550309"/>
                  </a:lnTo>
                  <a:lnTo>
                    <a:pt x="1002662" y="550029"/>
                  </a:lnTo>
                  <a:lnTo>
                    <a:pt x="1001971" y="549925"/>
                  </a:lnTo>
                  <a:lnTo>
                    <a:pt x="993320" y="547261"/>
                  </a:lnTo>
                  <a:lnTo>
                    <a:pt x="985476" y="545025"/>
                  </a:lnTo>
                  <a:lnTo>
                    <a:pt x="983918" y="544278"/>
                  </a:lnTo>
                  <a:lnTo>
                    <a:pt x="982636" y="544032"/>
                  </a:lnTo>
                  <a:lnTo>
                    <a:pt x="974239" y="540665"/>
                  </a:lnTo>
                  <a:lnTo>
                    <a:pt x="974062" y="540557"/>
                  </a:lnTo>
                  <a:lnTo>
                    <a:pt x="973950" y="540536"/>
                  </a:lnTo>
                  <a:lnTo>
                    <a:pt x="966456" y="537380"/>
                  </a:lnTo>
                  <a:lnTo>
                    <a:pt x="958318" y="534263"/>
                  </a:lnTo>
                  <a:lnTo>
                    <a:pt x="956341" y="533128"/>
                  </a:lnTo>
                  <a:lnTo>
                    <a:pt x="953621" y="531936"/>
                  </a:lnTo>
                  <a:lnTo>
                    <a:pt x="948195" y="528655"/>
                  </a:lnTo>
                  <a:lnTo>
                    <a:pt x="940688" y="525530"/>
                  </a:lnTo>
                  <a:lnTo>
                    <a:pt x="939073" y="524550"/>
                  </a:lnTo>
                  <a:lnTo>
                    <a:pt x="938193" y="524325"/>
                  </a:lnTo>
                  <a:lnTo>
                    <a:pt x="930603" y="520259"/>
                  </a:lnTo>
                  <a:lnTo>
                    <a:pt x="930336" y="520064"/>
                  </a:lnTo>
                  <a:lnTo>
                    <a:pt x="930055" y="519948"/>
                  </a:lnTo>
                  <a:lnTo>
                    <a:pt x="921659" y="515156"/>
                  </a:lnTo>
                  <a:lnTo>
                    <a:pt x="920799" y="514301"/>
                  </a:lnTo>
                  <a:lnTo>
                    <a:pt x="918671" y="513179"/>
                  </a:lnTo>
                  <a:lnTo>
                    <a:pt x="912485" y="508551"/>
                  </a:lnTo>
                  <a:lnTo>
                    <a:pt x="905828" y="504558"/>
                  </a:lnTo>
                  <a:lnTo>
                    <a:pt x="905535" y="504256"/>
                  </a:lnTo>
                  <a:lnTo>
                    <a:pt x="904844" y="503932"/>
                  </a:lnTo>
                  <a:lnTo>
                    <a:pt x="898101" y="499477"/>
                  </a:lnTo>
                  <a:lnTo>
                    <a:pt x="898088" y="499468"/>
                  </a:lnTo>
                  <a:lnTo>
                    <a:pt x="895040" y="497439"/>
                  </a:lnTo>
                  <a:lnTo>
                    <a:pt x="890585" y="500301"/>
                  </a:lnTo>
                  <a:lnTo>
                    <a:pt x="889389" y="500858"/>
                  </a:lnTo>
                  <a:lnTo>
                    <a:pt x="888953" y="501281"/>
                  </a:lnTo>
                  <a:lnTo>
                    <a:pt x="881213" y="505629"/>
                  </a:lnTo>
                  <a:lnTo>
                    <a:pt x="873330" y="510567"/>
                  </a:lnTo>
                  <a:lnTo>
                    <a:pt x="871314" y="511482"/>
                  </a:lnTo>
                  <a:lnTo>
                    <a:pt x="869652" y="512540"/>
                  </a:lnTo>
                  <a:lnTo>
                    <a:pt x="860379" y="516715"/>
                  </a:lnTo>
                  <a:lnTo>
                    <a:pt x="859788" y="516844"/>
                  </a:lnTo>
                  <a:lnTo>
                    <a:pt x="859050" y="517276"/>
                  </a:lnTo>
                  <a:lnTo>
                    <a:pt x="850575" y="520669"/>
                  </a:lnTo>
                  <a:lnTo>
                    <a:pt x="850567" y="520673"/>
                  </a:lnTo>
                  <a:lnTo>
                    <a:pt x="841432" y="524615"/>
                  </a:lnTo>
                  <a:lnTo>
                    <a:pt x="839662" y="524982"/>
                  </a:lnTo>
                  <a:lnTo>
                    <a:pt x="837331" y="526052"/>
                  </a:lnTo>
                  <a:lnTo>
                    <a:pt x="827691" y="528673"/>
                  </a:lnTo>
                  <a:lnTo>
                    <a:pt x="826785" y="528793"/>
                  </a:lnTo>
                  <a:lnTo>
                    <a:pt x="826185" y="529044"/>
                  </a:lnTo>
                  <a:lnTo>
                    <a:pt x="816851" y="531120"/>
                  </a:lnTo>
                  <a:lnTo>
                    <a:pt x="809007" y="533438"/>
                  </a:lnTo>
                  <a:lnTo>
                    <a:pt x="807307" y="533689"/>
                  </a:lnTo>
                  <a:lnTo>
                    <a:pt x="806106" y="534151"/>
                  </a:lnTo>
                  <a:lnTo>
                    <a:pt x="796458" y="536016"/>
                  </a:lnTo>
                  <a:lnTo>
                    <a:pt x="795323" y="536128"/>
                  </a:lnTo>
                  <a:lnTo>
                    <a:pt x="794852" y="536283"/>
                  </a:lnTo>
                  <a:lnTo>
                    <a:pt x="784392" y="537768"/>
                  </a:lnTo>
                  <a:lnTo>
                    <a:pt x="783753" y="537816"/>
                  </a:lnTo>
                  <a:lnTo>
                    <a:pt x="783563" y="537876"/>
                  </a:lnTo>
                  <a:lnTo>
                    <a:pt x="774299" y="538968"/>
                  </a:lnTo>
                  <a:lnTo>
                    <a:pt x="764245" y="540367"/>
                  </a:lnTo>
                  <a:lnTo>
                    <a:pt x="761646" y="540548"/>
                  </a:lnTo>
                  <a:lnTo>
                    <a:pt x="761301" y="540630"/>
                  </a:lnTo>
                  <a:lnTo>
                    <a:pt x="752619" y="540980"/>
                  </a:lnTo>
                  <a:lnTo>
                    <a:pt x="744072" y="542008"/>
                  </a:lnTo>
                  <a:lnTo>
                    <a:pt x="740515" y="542228"/>
                  </a:lnTo>
                  <a:lnTo>
                    <a:pt x="720484" y="542228"/>
                  </a:lnTo>
                  <a:lnTo>
                    <a:pt x="720207" y="542223"/>
                  </a:lnTo>
                  <a:lnTo>
                    <a:pt x="709588" y="542124"/>
                  </a:lnTo>
                  <a:lnTo>
                    <a:pt x="709359" y="542077"/>
                  </a:lnTo>
                  <a:lnTo>
                    <a:pt x="704438" y="541602"/>
                  </a:lnTo>
                  <a:lnTo>
                    <a:pt x="698338" y="540423"/>
                  </a:lnTo>
                  <a:lnTo>
                    <a:pt x="691107" y="540350"/>
                  </a:lnTo>
                  <a:lnTo>
                    <a:pt x="690770" y="540277"/>
                  </a:lnTo>
                  <a:lnTo>
                    <a:pt x="685085" y="539633"/>
                  </a:lnTo>
                  <a:lnTo>
                    <a:pt x="675881" y="537535"/>
                  </a:lnTo>
                  <a:lnTo>
                    <a:pt x="675846" y="537518"/>
                  </a:lnTo>
                  <a:lnTo>
                    <a:pt x="667061" y="535450"/>
                  </a:lnTo>
                  <a:lnTo>
                    <a:pt x="667001" y="535424"/>
                  </a:lnTo>
                  <a:lnTo>
                    <a:pt x="666962" y="535420"/>
                  </a:lnTo>
                  <a:lnTo>
                    <a:pt x="658535" y="533339"/>
                  </a:lnTo>
                  <a:lnTo>
                    <a:pt x="657681" y="532964"/>
                  </a:lnTo>
                  <a:lnTo>
                    <a:pt x="656761" y="532817"/>
                  </a:lnTo>
                  <a:lnTo>
                    <a:pt x="649871" y="530572"/>
                  </a:lnTo>
                  <a:lnTo>
                    <a:pt x="641449" y="528284"/>
                  </a:lnTo>
                  <a:lnTo>
                    <a:pt x="638673" y="526993"/>
                  </a:lnTo>
                  <a:lnTo>
                    <a:pt x="637028" y="526622"/>
                  </a:lnTo>
                  <a:lnTo>
                    <a:pt x="629400" y="523017"/>
                  </a:lnTo>
                  <a:lnTo>
                    <a:pt x="629387" y="523009"/>
                  </a:lnTo>
                  <a:lnTo>
                    <a:pt x="621841" y="519538"/>
                  </a:lnTo>
                  <a:lnTo>
                    <a:pt x="620809" y="518864"/>
                  </a:lnTo>
                  <a:lnTo>
                    <a:pt x="620244" y="518718"/>
                  </a:lnTo>
                  <a:lnTo>
                    <a:pt x="612452" y="514439"/>
                  </a:lnTo>
                  <a:lnTo>
                    <a:pt x="604487" y="510269"/>
                  </a:lnTo>
                  <a:lnTo>
                    <a:pt x="604016" y="509829"/>
                  </a:lnTo>
                  <a:lnTo>
                    <a:pt x="603416" y="509665"/>
                  </a:lnTo>
                  <a:lnTo>
                    <a:pt x="595862" y="505214"/>
                  </a:lnTo>
                  <a:lnTo>
                    <a:pt x="595149" y="504493"/>
                  </a:lnTo>
                  <a:lnTo>
                    <a:pt x="593449" y="503595"/>
                  </a:lnTo>
                  <a:lnTo>
                    <a:pt x="586520" y="498415"/>
                  </a:lnTo>
                  <a:lnTo>
                    <a:pt x="579949" y="493960"/>
                  </a:lnTo>
                  <a:lnTo>
                    <a:pt x="579388" y="493338"/>
                  </a:lnTo>
                  <a:lnTo>
                    <a:pt x="578253" y="492699"/>
                  </a:lnTo>
                  <a:lnTo>
                    <a:pt x="577411" y="492026"/>
                  </a:lnTo>
                  <a:lnTo>
                    <a:pt x="572075" y="497953"/>
                  </a:lnTo>
                  <a:lnTo>
                    <a:pt x="566053" y="505106"/>
                  </a:lnTo>
                  <a:lnTo>
                    <a:pt x="565065" y="505870"/>
                  </a:lnTo>
                  <a:lnTo>
                    <a:pt x="564270" y="507023"/>
                  </a:lnTo>
                  <a:lnTo>
                    <a:pt x="557130" y="514008"/>
                  </a:lnTo>
                  <a:lnTo>
                    <a:pt x="556042" y="514729"/>
                  </a:lnTo>
                  <a:lnTo>
                    <a:pt x="555364" y="515592"/>
                  </a:lnTo>
                  <a:lnTo>
                    <a:pt x="547879" y="521757"/>
                  </a:lnTo>
                  <a:lnTo>
                    <a:pt x="547041" y="522236"/>
                  </a:lnTo>
                  <a:lnTo>
                    <a:pt x="546609" y="522745"/>
                  </a:lnTo>
                  <a:lnTo>
                    <a:pt x="538761" y="528496"/>
                  </a:lnTo>
                  <a:lnTo>
                    <a:pt x="538204" y="528785"/>
                  </a:lnTo>
                  <a:lnTo>
                    <a:pt x="537950" y="529070"/>
                  </a:lnTo>
                  <a:lnTo>
                    <a:pt x="530123" y="534418"/>
                  </a:lnTo>
                  <a:lnTo>
                    <a:pt x="529881" y="534535"/>
                  </a:lnTo>
                  <a:lnTo>
                    <a:pt x="529778" y="534647"/>
                  </a:lnTo>
                  <a:lnTo>
                    <a:pt x="521627" y="540087"/>
                  </a:lnTo>
                  <a:lnTo>
                    <a:pt x="518545" y="541567"/>
                  </a:lnTo>
                  <a:lnTo>
                    <a:pt x="516166" y="542918"/>
                  </a:lnTo>
                  <a:lnTo>
                    <a:pt x="507835" y="546122"/>
                  </a:lnTo>
                  <a:lnTo>
                    <a:pt x="499442" y="549972"/>
                  </a:lnTo>
                  <a:lnTo>
                    <a:pt x="499144" y="550037"/>
                  </a:lnTo>
                  <a:lnTo>
                    <a:pt x="498791" y="550262"/>
                  </a:lnTo>
                  <a:lnTo>
                    <a:pt x="489928" y="554117"/>
                  </a:lnTo>
                  <a:lnTo>
                    <a:pt x="488598" y="554397"/>
                  </a:lnTo>
                  <a:lnTo>
                    <a:pt x="486858" y="555256"/>
                  </a:lnTo>
                  <a:lnTo>
                    <a:pt x="477193" y="558218"/>
                  </a:lnTo>
                  <a:lnTo>
                    <a:pt x="476260" y="558360"/>
                  </a:lnTo>
                  <a:lnTo>
                    <a:pt x="475544" y="558671"/>
                  </a:lnTo>
                  <a:lnTo>
                    <a:pt x="466664" y="560855"/>
                  </a:lnTo>
                  <a:lnTo>
                    <a:pt x="465878" y="560950"/>
                  </a:lnTo>
                  <a:lnTo>
                    <a:pt x="465416" y="561132"/>
                  </a:lnTo>
                  <a:lnTo>
                    <a:pt x="457279" y="562789"/>
                  </a:lnTo>
                  <a:lnTo>
                    <a:pt x="449020" y="565121"/>
                  </a:lnTo>
                  <a:lnTo>
                    <a:pt x="446335" y="565496"/>
                  </a:lnTo>
                  <a:lnTo>
                    <a:pt x="444854" y="565967"/>
                  </a:lnTo>
                  <a:lnTo>
                    <a:pt x="434783" y="567206"/>
                  </a:lnTo>
                  <a:lnTo>
                    <a:pt x="432974" y="567318"/>
                  </a:lnTo>
                  <a:lnTo>
                    <a:pt x="432702" y="567387"/>
                  </a:lnTo>
                  <a:lnTo>
                    <a:pt x="422890" y="567871"/>
                  </a:lnTo>
                  <a:lnTo>
                    <a:pt x="413595" y="568617"/>
                  </a:lnTo>
                  <a:lnTo>
                    <a:pt x="411355" y="568708"/>
                  </a:lnTo>
                  <a:lnTo>
                    <a:pt x="401141" y="568708"/>
                  </a:lnTo>
                  <a:lnTo>
                    <a:pt x="398374" y="568566"/>
                  </a:lnTo>
                  <a:lnTo>
                    <a:pt x="388648" y="567560"/>
                  </a:lnTo>
                  <a:lnTo>
                    <a:pt x="378926" y="566929"/>
                  </a:lnTo>
                  <a:lnTo>
                    <a:pt x="378921" y="566929"/>
                  </a:lnTo>
                  <a:lnTo>
                    <a:pt x="368405" y="566269"/>
                  </a:lnTo>
                  <a:lnTo>
                    <a:pt x="367507" y="566036"/>
                  </a:lnTo>
                  <a:lnTo>
                    <a:pt x="364395" y="565690"/>
                  </a:lnTo>
                  <a:lnTo>
                    <a:pt x="354453" y="563463"/>
                  </a:lnTo>
                  <a:lnTo>
                    <a:pt x="354349" y="563420"/>
                  </a:lnTo>
                  <a:lnTo>
                    <a:pt x="354237" y="563407"/>
                  </a:lnTo>
                  <a:lnTo>
                    <a:pt x="343872" y="560912"/>
                  </a:lnTo>
                  <a:lnTo>
                    <a:pt x="342452" y="560299"/>
                  </a:lnTo>
                  <a:lnTo>
                    <a:pt x="341126" y="560061"/>
                  </a:lnTo>
                  <a:lnTo>
                    <a:pt x="331163" y="556370"/>
                  </a:lnTo>
                  <a:lnTo>
                    <a:pt x="331128" y="556353"/>
                  </a:lnTo>
                  <a:lnTo>
                    <a:pt x="321381" y="552740"/>
                  </a:lnTo>
                  <a:lnTo>
                    <a:pt x="319982" y="551954"/>
                  </a:lnTo>
                  <a:lnTo>
                    <a:pt x="319131" y="551755"/>
                  </a:lnTo>
                  <a:lnTo>
                    <a:pt x="310005" y="547253"/>
                  </a:lnTo>
                  <a:lnTo>
                    <a:pt x="309867" y="547128"/>
                  </a:lnTo>
                  <a:lnTo>
                    <a:pt x="309682" y="547080"/>
                  </a:lnTo>
                  <a:lnTo>
                    <a:pt x="299722" y="541908"/>
                  </a:lnTo>
                  <a:lnTo>
                    <a:pt x="299161" y="541382"/>
                  </a:lnTo>
                  <a:lnTo>
                    <a:pt x="297573" y="540626"/>
                  </a:lnTo>
                  <a:lnTo>
                    <a:pt x="288770" y="534811"/>
                  </a:lnTo>
                  <a:lnTo>
                    <a:pt x="279588" y="529074"/>
                  </a:lnTo>
                  <a:lnTo>
                    <a:pt x="279122" y="528582"/>
                  </a:lnTo>
                  <a:lnTo>
                    <a:pt x="278073" y="528034"/>
                  </a:lnTo>
                  <a:lnTo>
                    <a:pt x="269409" y="521640"/>
                  </a:lnTo>
                  <a:lnTo>
                    <a:pt x="268567" y="520647"/>
                  </a:lnTo>
                  <a:lnTo>
                    <a:pt x="267108" y="519706"/>
                  </a:lnTo>
                  <a:lnTo>
                    <a:pt x="259808" y="512790"/>
                  </a:lnTo>
                  <a:lnTo>
                    <a:pt x="252158" y="505806"/>
                  </a:lnTo>
                  <a:lnTo>
                    <a:pt x="251834" y="505361"/>
                  </a:lnTo>
                  <a:lnTo>
                    <a:pt x="251351" y="505033"/>
                  </a:lnTo>
                  <a:lnTo>
                    <a:pt x="244983" y="498665"/>
                  </a:lnTo>
                  <a:lnTo>
                    <a:pt x="238279" y="492941"/>
                  </a:lnTo>
                  <a:lnTo>
                    <a:pt x="238111" y="492717"/>
                  </a:lnTo>
                  <a:lnTo>
                    <a:pt x="237826" y="492540"/>
                  </a:lnTo>
                  <a:lnTo>
                    <a:pt x="229947" y="485451"/>
                  </a:lnTo>
                  <a:lnTo>
                    <a:pt x="228665" y="483698"/>
                  </a:lnTo>
                  <a:lnTo>
                    <a:pt x="227159" y="482490"/>
                  </a:lnTo>
                  <a:lnTo>
                    <a:pt x="221736" y="475716"/>
                  </a:lnTo>
                  <a:lnTo>
                    <a:pt x="216047" y="470027"/>
                  </a:lnTo>
                  <a:lnTo>
                    <a:pt x="208976" y="462955"/>
                  </a:lnTo>
                  <a:lnTo>
                    <a:pt x="208065" y="461604"/>
                  </a:lnTo>
                  <a:lnTo>
                    <a:pt x="207024" y="460762"/>
                  </a:lnTo>
                  <a:lnTo>
                    <a:pt x="203899" y="456804"/>
                  </a:lnTo>
                  <a:lnTo>
                    <a:pt x="198075" y="463711"/>
                  </a:lnTo>
                  <a:lnTo>
                    <a:pt x="197881" y="463862"/>
                  </a:lnTo>
                  <a:lnTo>
                    <a:pt x="197726" y="464112"/>
                  </a:lnTo>
                  <a:lnTo>
                    <a:pt x="190607" y="472133"/>
                  </a:lnTo>
                  <a:lnTo>
                    <a:pt x="183233" y="480677"/>
                  </a:lnTo>
                  <a:lnTo>
                    <a:pt x="182254" y="481415"/>
                  </a:lnTo>
                  <a:lnTo>
                    <a:pt x="181502" y="482464"/>
                  </a:lnTo>
                  <a:lnTo>
                    <a:pt x="174280" y="489177"/>
                  </a:lnTo>
                  <a:lnTo>
                    <a:pt x="167114" y="496338"/>
                  </a:lnTo>
                  <a:lnTo>
                    <a:pt x="167023" y="496399"/>
                  </a:lnTo>
                  <a:lnTo>
                    <a:pt x="166963" y="496490"/>
                  </a:lnTo>
                  <a:lnTo>
                    <a:pt x="159831" y="503487"/>
                  </a:lnTo>
                  <a:lnTo>
                    <a:pt x="159663" y="503604"/>
                  </a:lnTo>
                  <a:lnTo>
                    <a:pt x="159551" y="503759"/>
                  </a:lnTo>
                  <a:lnTo>
                    <a:pt x="152311" y="510632"/>
                  </a:lnTo>
                  <a:lnTo>
                    <a:pt x="151681" y="511042"/>
                  </a:lnTo>
                  <a:lnTo>
                    <a:pt x="151288" y="511547"/>
                  </a:lnTo>
                  <a:lnTo>
                    <a:pt x="144083" y="517604"/>
                  </a:lnTo>
                  <a:lnTo>
                    <a:pt x="142986" y="518243"/>
                  </a:lnTo>
                  <a:lnTo>
                    <a:pt x="142438" y="518864"/>
                  </a:lnTo>
                  <a:lnTo>
                    <a:pt x="135363" y="523786"/>
                  </a:lnTo>
                  <a:lnTo>
                    <a:pt x="128740" y="529022"/>
                  </a:lnTo>
                  <a:lnTo>
                    <a:pt x="127545" y="529687"/>
                  </a:lnTo>
                  <a:lnTo>
                    <a:pt x="126996" y="530274"/>
                  </a:lnTo>
                  <a:lnTo>
                    <a:pt x="119942" y="534828"/>
                  </a:lnTo>
                  <a:lnTo>
                    <a:pt x="118824" y="535161"/>
                  </a:lnTo>
                  <a:lnTo>
                    <a:pt x="117914" y="535998"/>
                  </a:lnTo>
                  <a:lnTo>
                    <a:pt x="110514" y="539754"/>
                  </a:lnTo>
                  <a:lnTo>
                    <a:pt x="110506" y="539758"/>
                  </a:lnTo>
                  <a:lnTo>
                    <a:pt x="103793" y="543354"/>
                  </a:lnTo>
                  <a:lnTo>
                    <a:pt x="103223" y="543497"/>
                  </a:lnTo>
                  <a:lnTo>
                    <a:pt x="102847" y="543834"/>
                  </a:lnTo>
                  <a:lnTo>
                    <a:pt x="96139" y="547058"/>
                  </a:lnTo>
                  <a:lnTo>
                    <a:pt x="90458" y="550154"/>
                  </a:lnTo>
                  <a:lnTo>
                    <a:pt x="89193" y="550477"/>
                  </a:lnTo>
                  <a:lnTo>
                    <a:pt x="85079" y="552222"/>
                  </a:lnTo>
                  <a:lnTo>
                    <a:pt x="79186" y="553612"/>
                  </a:lnTo>
                  <a:lnTo>
                    <a:pt x="74265" y="555196"/>
                  </a:lnTo>
                  <a:lnTo>
                    <a:pt x="73483" y="555321"/>
                  </a:lnTo>
                  <a:lnTo>
                    <a:pt x="72840" y="555606"/>
                  </a:lnTo>
                  <a:lnTo>
                    <a:pt x="67263" y="557022"/>
                  </a:lnTo>
                  <a:lnTo>
                    <a:pt x="63157" y="558252"/>
                  </a:lnTo>
                  <a:lnTo>
                    <a:pt x="62389" y="558365"/>
                  </a:lnTo>
                  <a:lnTo>
                    <a:pt x="61819" y="558606"/>
                  </a:lnTo>
                  <a:lnTo>
                    <a:pt x="57601" y="559599"/>
                  </a:lnTo>
                  <a:lnTo>
                    <a:pt x="57584" y="559604"/>
                  </a:lnTo>
                  <a:lnTo>
                    <a:pt x="54035" y="560514"/>
                  </a:lnTo>
                  <a:lnTo>
                    <a:pt x="50733" y="560937"/>
                  </a:lnTo>
                  <a:lnTo>
                    <a:pt x="49839" y="561158"/>
                  </a:lnTo>
                  <a:lnTo>
                    <a:pt x="48242" y="561240"/>
                  </a:lnTo>
                  <a:lnTo>
                    <a:pt x="46209" y="561822"/>
                  </a:lnTo>
                  <a:lnTo>
                    <a:pt x="44508" y="562069"/>
                  </a:lnTo>
                  <a:lnTo>
                    <a:pt x="43463" y="562423"/>
                  </a:lnTo>
                  <a:lnTo>
                    <a:pt x="41443" y="562720"/>
                  </a:lnTo>
                  <a:lnTo>
                    <a:pt x="39496" y="563251"/>
                  </a:lnTo>
                  <a:lnTo>
                    <a:pt x="34272" y="563964"/>
                  </a:lnTo>
                  <a:lnTo>
                    <a:pt x="32394" y="563873"/>
                  </a:lnTo>
                  <a:lnTo>
                    <a:pt x="30754" y="563713"/>
                  </a:lnTo>
                  <a:lnTo>
                    <a:pt x="30370" y="563791"/>
                  </a:lnTo>
                  <a:lnTo>
                    <a:pt x="26683" y="564728"/>
                  </a:lnTo>
                  <a:lnTo>
                    <a:pt x="23968" y="564883"/>
                  </a:lnTo>
                  <a:lnTo>
                    <a:pt x="22880" y="564913"/>
                  </a:lnTo>
                  <a:lnTo>
                    <a:pt x="20411" y="564749"/>
                  </a:lnTo>
                  <a:lnTo>
                    <a:pt x="20078" y="564702"/>
                  </a:lnTo>
                  <a:lnTo>
                    <a:pt x="18166" y="564702"/>
                  </a:lnTo>
                  <a:lnTo>
                    <a:pt x="11095" y="563277"/>
                  </a:lnTo>
                  <a:lnTo>
                    <a:pt x="5318" y="559383"/>
                  </a:lnTo>
                  <a:lnTo>
                    <a:pt x="1425" y="553607"/>
                  </a:lnTo>
                  <a:lnTo>
                    <a:pt x="0" y="546536"/>
                  </a:lnTo>
                  <a:lnTo>
                    <a:pt x="1425" y="539465"/>
                  </a:lnTo>
                  <a:lnTo>
                    <a:pt x="5318" y="533689"/>
                  </a:lnTo>
                  <a:lnTo>
                    <a:pt x="11095" y="529795"/>
                  </a:lnTo>
                  <a:lnTo>
                    <a:pt x="18166" y="528370"/>
                  </a:lnTo>
                  <a:lnTo>
                    <a:pt x="19128" y="528370"/>
                  </a:lnTo>
                  <a:lnTo>
                    <a:pt x="19137" y="528366"/>
                  </a:lnTo>
                  <a:lnTo>
                    <a:pt x="19582" y="528241"/>
                  </a:lnTo>
                  <a:lnTo>
                    <a:pt x="20160" y="527796"/>
                  </a:lnTo>
                  <a:lnTo>
                    <a:pt x="26877" y="525815"/>
                  </a:lnTo>
                  <a:lnTo>
                    <a:pt x="29131" y="525586"/>
                  </a:lnTo>
                  <a:lnTo>
                    <a:pt x="29256" y="525582"/>
                  </a:lnTo>
                  <a:lnTo>
                    <a:pt x="29282" y="525573"/>
                  </a:lnTo>
                  <a:lnTo>
                    <a:pt x="29342" y="525569"/>
                  </a:lnTo>
                  <a:lnTo>
                    <a:pt x="30016" y="525409"/>
                  </a:lnTo>
                  <a:lnTo>
                    <a:pt x="30763" y="524843"/>
                  </a:lnTo>
                  <a:lnTo>
                    <a:pt x="33133" y="523989"/>
                  </a:lnTo>
                  <a:lnTo>
                    <a:pt x="36478" y="522499"/>
                  </a:lnTo>
                  <a:lnTo>
                    <a:pt x="38486" y="522068"/>
                  </a:lnTo>
                  <a:lnTo>
                    <a:pt x="41857" y="520915"/>
                  </a:lnTo>
                  <a:lnTo>
                    <a:pt x="43878" y="520613"/>
                  </a:lnTo>
                  <a:lnTo>
                    <a:pt x="45825" y="519935"/>
                  </a:lnTo>
                  <a:lnTo>
                    <a:pt x="46217" y="519870"/>
                  </a:lnTo>
                  <a:lnTo>
                    <a:pt x="46571" y="519693"/>
                  </a:lnTo>
                  <a:lnTo>
                    <a:pt x="50396" y="518497"/>
                  </a:lnTo>
                  <a:lnTo>
                    <a:pt x="54329" y="517038"/>
                  </a:lnTo>
                  <a:lnTo>
                    <a:pt x="55210" y="516879"/>
                  </a:lnTo>
                  <a:lnTo>
                    <a:pt x="56095" y="516464"/>
                  </a:lnTo>
                  <a:lnTo>
                    <a:pt x="61422" y="514966"/>
                  </a:lnTo>
                  <a:lnTo>
                    <a:pt x="66486" y="513213"/>
                  </a:lnTo>
                  <a:lnTo>
                    <a:pt x="67647" y="513015"/>
                  </a:lnTo>
                  <a:lnTo>
                    <a:pt x="68700" y="512570"/>
                  </a:lnTo>
                  <a:lnTo>
                    <a:pt x="72313" y="511715"/>
                  </a:lnTo>
                  <a:lnTo>
                    <a:pt x="75724" y="509734"/>
                  </a:lnTo>
                  <a:lnTo>
                    <a:pt x="76285" y="509583"/>
                  </a:lnTo>
                  <a:lnTo>
                    <a:pt x="76695" y="509199"/>
                  </a:lnTo>
                  <a:lnTo>
                    <a:pt x="83369" y="505724"/>
                  </a:lnTo>
                  <a:lnTo>
                    <a:pt x="89801" y="502011"/>
                  </a:lnTo>
                  <a:lnTo>
                    <a:pt x="90117" y="501929"/>
                  </a:lnTo>
                  <a:lnTo>
                    <a:pt x="90341" y="501713"/>
                  </a:lnTo>
                  <a:lnTo>
                    <a:pt x="96782" y="498195"/>
                  </a:lnTo>
                  <a:lnTo>
                    <a:pt x="101790" y="494745"/>
                  </a:lnTo>
                  <a:lnTo>
                    <a:pt x="107704" y="489552"/>
                  </a:lnTo>
                  <a:lnTo>
                    <a:pt x="108351" y="489159"/>
                  </a:lnTo>
                  <a:lnTo>
                    <a:pt x="108714" y="488715"/>
                  </a:lnTo>
                  <a:lnTo>
                    <a:pt x="115220" y="483642"/>
                  </a:lnTo>
                  <a:lnTo>
                    <a:pt x="120888" y="478315"/>
                  </a:lnTo>
                  <a:lnTo>
                    <a:pt x="127333" y="471525"/>
                  </a:lnTo>
                  <a:lnTo>
                    <a:pt x="127484" y="471417"/>
                  </a:lnTo>
                  <a:lnTo>
                    <a:pt x="127592" y="471257"/>
                  </a:lnTo>
                  <a:lnTo>
                    <a:pt x="134599" y="464117"/>
                  </a:lnTo>
                  <a:lnTo>
                    <a:pt x="134685" y="464056"/>
                  </a:lnTo>
                  <a:lnTo>
                    <a:pt x="134745" y="463970"/>
                  </a:lnTo>
                  <a:lnTo>
                    <a:pt x="142209" y="456506"/>
                  </a:lnTo>
                  <a:lnTo>
                    <a:pt x="142378" y="456394"/>
                  </a:lnTo>
                  <a:lnTo>
                    <a:pt x="142490" y="456230"/>
                  </a:lnTo>
                  <a:lnTo>
                    <a:pt x="149134" y="449806"/>
                  </a:lnTo>
                  <a:lnTo>
                    <a:pt x="155773" y="442122"/>
                  </a:lnTo>
                  <a:lnTo>
                    <a:pt x="162400" y="434118"/>
                  </a:lnTo>
                  <a:lnTo>
                    <a:pt x="168392" y="426563"/>
                  </a:lnTo>
                  <a:lnTo>
                    <a:pt x="173529" y="418413"/>
                  </a:lnTo>
                  <a:lnTo>
                    <a:pt x="173879" y="418085"/>
                  </a:lnTo>
                  <a:lnTo>
                    <a:pt x="174250" y="417355"/>
                  </a:lnTo>
                  <a:lnTo>
                    <a:pt x="175152" y="416095"/>
                  </a:lnTo>
                  <a:lnTo>
                    <a:pt x="173922" y="414200"/>
                  </a:lnTo>
                  <a:lnTo>
                    <a:pt x="173628" y="413582"/>
                  </a:lnTo>
                  <a:lnTo>
                    <a:pt x="173382" y="413341"/>
                  </a:lnTo>
                  <a:lnTo>
                    <a:pt x="168733" y="405596"/>
                  </a:lnTo>
                  <a:lnTo>
                    <a:pt x="168716" y="405527"/>
                  </a:lnTo>
                  <a:lnTo>
                    <a:pt x="168668" y="405484"/>
                  </a:lnTo>
                  <a:lnTo>
                    <a:pt x="164019" y="397739"/>
                  </a:lnTo>
                  <a:lnTo>
                    <a:pt x="163976" y="397588"/>
                  </a:lnTo>
                  <a:lnTo>
                    <a:pt x="163872" y="397484"/>
                  </a:lnTo>
                  <a:lnTo>
                    <a:pt x="158825" y="388958"/>
                  </a:lnTo>
                  <a:lnTo>
                    <a:pt x="158454" y="387603"/>
                  </a:lnTo>
                  <a:lnTo>
                    <a:pt x="157591" y="386606"/>
                  </a:lnTo>
                  <a:lnTo>
                    <a:pt x="154461" y="379850"/>
                  </a:lnTo>
                  <a:lnTo>
                    <a:pt x="150714" y="373042"/>
                  </a:lnTo>
                  <a:lnTo>
                    <a:pt x="145931" y="364956"/>
                  </a:lnTo>
                  <a:lnTo>
                    <a:pt x="145650" y="363937"/>
                  </a:lnTo>
                  <a:lnTo>
                    <a:pt x="144247" y="361584"/>
                  </a:lnTo>
                  <a:lnTo>
                    <a:pt x="140949" y="353533"/>
                  </a:lnTo>
                  <a:lnTo>
                    <a:pt x="137046" y="345379"/>
                  </a:lnTo>
                  <a:lnTo>
                    <a:pt x="136817" y="344390"/>
                  </a:lnTo>
                  <a:lnTo>
                    <a:pt x="136010" y="342909"/>
                  </a:lnTo>
                  <a:lnTo>
                    <a:pt x="132531" y="333265"/>
                  </a:lnTo>
                  <a:lnTo>
                    <a:pt x="132522" y="333231"/>
                  </a:lnTo>
                  <a:lnTo>
                    <a:pt x="129112" y="324143"/>
                  </a:lnTo>
                  <a:lnTo>
                    <a:pt x="128952" y="323280"/>
                  </a:lnTo>
                  <a:lnTo>
                    <a:pt x="128520" y="322395"/>
                  </a:lnTo>
                  <a:lnTo>
                    <a:pt x="125490" y="312337"/>
                  </a:lnTo>
                  <a:lnTo>
                    <a:pt x="125378" y="311590"/>
                  </a:lnTo>
                  <a:lnTo>
                    <a:pt x="125127" y="311024"/>
                  </a:lnTo>
                  <a:lnTo>
                    <a:pt x="122736" y="301479"/>
                  </a:lnTo>
                  <a:lnTo>
                    <a:pt x="119429" y="292893"/>
                  </a:lnTo>
                  <a:lnTo>
                    <a:pt x="119045" y="290842"/>
                  </a:lnTo>
                  <a:lnTo>
                    <a:pt x="118190" y="288654"/>
                  </a:lnTo>
                  <a:lnTo>
                    <a:pt x="116705" y="281250"/>
                  </a:lnTo>
                  <a:lnTo>
                    <a:pt x="113795" y="274278"/>
                  </a:lnTo>
                  <a:lnTo>
                    <a:pt x="113433" y="272487"/>
                  </a:lnTo>
                  <a:lnTo>
                    <a:pt x="112478" y="270229"/>
                  </a:lnTo>
                  <a:lnTo>
                    <a:pt x="110484" y="261776"/>
                  </a:lnTo>
                  <a:lnTo>
                    <a:pt x="110454" y="261539"/>
                  </a:lnTo>
                  <a:lnTo>
                    <a:pt x="110406" y="261418"/>
                  </a:lnTo>
                  <a:lnTo>
                    <a:pt x="108472" y="252948"/>
                  </a:lnTo>
                  <a:lnTo>
                    <a:pt x="108472" y="252927"/>
                  </a:lnTo>
                  <a:lnTo>
                    <a:pt x="106249" y="244047"/>
                  </a:lnTo>
                  <a:lnTo>
                    <a:pt x="106232" y="243926"/>
                  </a:lnTo>
                  <a:lnTo>
                    <a:pt x="106210" y="243874"/>
                  </a:lnTo>
                  <a:lnTo>
                    <a:pt x="104285" y="236190"/>
                  </a:lnTo>
                  <a:lnTo>
                    <a:pt x="104246" y="235905"/>
                  </a:lnTo>
                  <a:lnTo>
                    <a:pt x="104177" y="235745"/>
                  </a:lnTo>
                  <a:lnTo>
                    <a:pt x="102252" y="227668"/>
                  </a:lnTo>
                  <a:lnTo>
                    <a:pt x="102105" y="226459"/>
                  </a:lnTo>
                  <a:lnTo>
                    <a:pt x="101876" y="225812"/>
                  </a:lnTo>
                  <a:lnTo>
                    <a:pt x="100719" y="218892"/>
                  </a:lnTo>
                  <a:lnTo>
                    <a:pt x="100529" y="216668"/>
                  </a:lnTo>
                  <a:lnTo>
                    <a:pt x="100404" y="216185"/>
                  </a:lnTo>
                  <a:lnTo>
                    <a:pt x="100132" y="211864"/>
                  </a:lnTo>
                  <a:lnTo>
                    <a:pt x="99018" y="206869"/>
                  </a:lnTo>
                  <a:lnTo>
                    <a:pt x="98392" y="201270"/>
                  </a:lnTo>
                  <a:lnTo>
                    <a:pt x="98392" y="197164"/>
                  </a:lnTo>
                  <a:lnTo>
                    <a:pt x="97874" y="193555"/>
                  </a:lnTo>
                  <a:lnTo>
                    <a:pt x="97607" y="189877"/>
                  </a:lnTo>
                  <a:lnTo>
                    <a:pt x="97857" y="186337"/>
                  </a:lnTo>
                  <a:lnTo>
                    <a:pt x="98660" y="180704"/>
                  </a:lnTo>
                  <a:lnTo>
                    <a:pt x="98746" y="180445"/>
                  </a:lnTo>
                  <a:lnTo>
                    <a:pt x="98794" y="179901"/>
                  </a:lnTo>
                  <a:lnTo>
                    <a:pt x="99588" y="175519"/>
                  </a:lnTo>
                  <a:lnTo>
                    <a:pt x="100171" y="171996"/>
                  </a:lnTo>
                  <a:lnTo>
                    <a:pt x="100490" y="168819"/>
                  </a:lnTo>
                  <a:lnTo>
                    <a:pt x="100879" y="167498"/>
                  </a:lnTo>
                  <a:lnTo>
                    <a:pt x="101237" y="164826"/>
                  </a:lnTo>
                  <a:lnTo>
                    <a:pt x="101859" y="162538"/>
                  </a:lnTo>
                  <a:lnTo>
                    <a:pt x="101971" y="161398"/>
                  </a:lnTo>
                  <a:lnTo>
                    <a:pt x="102554" y="159425"/>
                  </a:lnTo>
                  <a:lnTo>
                    <a:pt x="103055" y="156222"/>
                  </a:lnTo>
                  <a:lnTo>
                    <a:pt x="104134" y="154055"/>
                  </a:lnTo>
                  <a:lnTo>
                    <a:pt x="104587" y="152523"/>
                  </a:lnTo>
                  <a:lnTo>
                    <a:pt x="105481" y="151353"/>
                  </a:lnTo>
                  <a:lnTo>
                    <a:pt x="106383" y="149544"/>
                  </a:lnTo>
                  <a:lnTo>
                    <a:pt x="107557" y="147865"/>
                  </a:lnTo>
                  <a:lnTo>
                    <a:pt x="108067" y="146639"/>
                  </a:lnTo>
                  <a:lnTo>
                    <a:pt x="108602" y="145758"/>
                  </a:lnTo>
                  <a:lnTo>
                    <a:pt x="108731" y="145214"/>
                  </a:lnTo>
                  <a:lnTo>
                    <a:pt x="110367" y="141924"/>
                  </a:lnTo>
                  <a:lnTo>
                    <a:pt x="110380" y="141916"/>
                  </a:lnTo>
                  <a:lnTo>
                    <a:pt x="112332" y="138000"/>
                  </a:lnTo>
                  <a:lnTo>
                    <a:pt x="113558" y="136662"/>
                  </a:lnTo>
                  <a:lnTo>
                    <a:pt x="118216" y="130441"/>
                  </a:lnTo>
                  <a:lnTo>
                    <a:pt x="120094" y="128797"/>
                  </a:lnTo>
                  <a:lnTo>
                    <a:pt x="120396" y="128451"/>
                  </a:lnTo>
                  <a:lnTo>
                    <a:pt x="121354" y="126914"/>
                  </a:lnTo>
                  <a:lnTo>
                    <a:pt x="124531" y="123901"/>
                  </a:lnTo>
                  <a:lnTo>
                    <a:pt x="128218" y="119727"/>
                  </a:lnTo>
                  <a:lnTo>
                    <a:pt x="129034" y="119152"/>
                  </a:lnTo>
                  <a:lnTo>
                    <a:pt x="129492" y="118561"/>
                  </a:lnTo>
                  <a:lnTo>
                    <a:pt x="135225" y="113886"/>
                  </a:lnTo>
                  <a:lnTo>
                    <a:pt x="137111" y="112055"/>
                  </a:lnTo>
                  <a:lnTo>
                    <a:pt x="139149" y="110920"/>
                  </a:lnTo>
                  <a:lnTo>
                    <a:pt x="140841" y="109651"/>
                  </a:lnTo>
                  <a:lnTo>
                    <a:pt x="144899" y="107492"/>
                  </a:lnTo>
                  <a:lnTo>
                    <a:pt x="145792" y="106733"/>
                  </a:lnTo>
                  <a:lnTo>
                    <a:pt x="147718" y="105873"/>
                  </a:lnTo>
                  <a:lnTo>
                    <a:pt x="149242" y="104919"/>
                  </a:lnTo>
                  <a:lnTo>
                    <a:pt x="150468" y="104565"/>
                  </a:lnTo>
                  <a:lnTo>
                    <a:pt x="151435" y="103689"/>
                  </a:lnTo>
                  <a:lnTo>
                    <a:pt x="156006" y="101397"/>
                  </a:lnTo>
                  <a:lnTo>
                    <a:pt x="156814" y="101203"/>
                  </a:lnTo>
                  <a:lnTo>
                    <a:pt x="158061" y="100473"/>
                  </a:lnTo>
                  <a:lnTo>
                    <a:pt x="161821" y="98962"/>
                  </a:lnTo>
                  <a:lnTo>
                    <a:pt x="162892" y="98751"/>
                  </a:lnTo>
                  <a:lnTo>
                    <a:pt x="164109" y="98159"/>
                  </a:lnTo>
                  <a:lnTo>
                    <a:pt x="167856" y="97028"/>
                  </a:lnTo>
                  <a:lnTo>
                    <a:pt x="169566" y="96773"/>
                  </a:lnTo>
                  <a:lnTo>
                    <a:pt x="170770" y="96324"/>
                  </a:lnTo>
                  <a:lnTo>
                    <a:pt x="172985" y="95919"/>
                  </a:lnTo>
                  <a:lnTo>
                    <a:pt x="175131" y="95137"/>
                  </a:lnTo>
                  <a:lnTo>
                    <a:pt x="183924" y="93562"/>
                  </a:lnTo>
                  <a:lnTo>
                    <a:pt x="186147" y="93562"/>
                  </a:lnTo>
                  <a:lnTo>
                    <a:pt x="188664" y="93143"/>
                  </a:lnTo>
                  <a:lnTo>
                    <a:pt x="190400" y="92992"/>
                  </a:lnTo>
                  <a:lnTo>
                    <a:pt x="190866" y="92862"/>
                  </a:lnTo>
                  <a:lnTo>
                    <a:pt x="194358" y="92573"/>
                  </a:lnTo>
                  <a:lnTo>
                    <a:pt x="197324" y="92029"/>
                  </a:lnTo>
                  <a:lnTo>
                    <a:pt x="199154" y="91861"/>
                  </a:lnTo>
                  <a:lnTo>
                    <a:pt x="199711" y="91701"/>
                  </a:lnTo>
                  <a:lnTo>
                    <a:pt x="203929" y="91317"/>
                  </a:lnTo>
                  <a:lnTo>
                    <a:pt x="206316" y="91204"/>
                  </a:lnTo>
                  <a:lnTo>
                    <a:pt x="211173" y="91204"/>
                  </a:lnTo>
                  <a:lnTo>
                    <a:pt x="215222" y="91127"/>
                  </a:lnTo>
                  <a:lnTo>
                    <a:pt x="215740" y="91122"/>
                  </a:lnTo>
                  <a:lnTo>
                    <a:pt x="219837" y="91122"/>
                  </a:lnTo>
                  <a:lnTo>
                    <a:pt x="224296" y="91040"/>
                  </a:lnTo>
                  <a:lnTo>
                    <a:pt x="224776" y="91036"/>
                  </a:lnTo>
                  <a:lnTo>
                    <a:pt x="227072" y="91140"/>
                  </a:lnTo>
                  <a:lnTo>
                    <a:pt x="231497" y="91541"/>
                  </a:lnTo>
                  <a:lnTo>
                    <a:pt x="231799" y="91628"/>
                  </a:lnTo>
                  <a:lnTo>
                    <a:pt x="232827" y="91705"/>
                  </a:lnTo>
                  <a:lnTo>
                    <a:pt x="237696" y="92426"/>
                  </a:lnTo>
                  <a:lnTo>
                    <a:pt x="238771" y="92793"/>
                  </a:lnTo>
                  <a:lnTo>
                    <a:pt x="240511" y="93026"/>
                  </a:lnTo>
                  <a:lnTo>
                    <a:pt x="243585" y="93864"/>
                  </a:lnTo>
                  <a:lnTo>
                    <a:pt x="246736" y="94377"/>
                  </a:lnTo>
                  <a:lnTo>
                    <a:pt x="248916" y="95159"/>
                  </a:lnTo>
                  <a:lnTo>
                    <a:pt x="251182" y="95556"/>
                  </a:lnTo>
                  <a:lnTo>
                    <a:pt x="255681" y="97183"/>
                  </a:lnTo>
                  <a:lnTo>
                    <a:pt x="257680" y="98297"/>
                  </a:lnTo>
                  <a:lnTo>
                    <a:pt x="260490" y="99584"/>
                  </a:lnTo>
                  <a:lnTo>
                    <a:pt x="263361" y="101410"/>
                  </a:lnTo>
                  <a:lnTo>
                    <a:pt x="267060" y="103115"/>
                  </a:lnTo>
                  <a:lnTo>
                    <a:pt x="268187" y="104099"/>
                  </a:lnTo>
                  <a:lnTo>
                    <a:pt x="273173" y="107151"/>
                  </a:lnTo>
                  <a:lnTo>
                    <a:pt x="276735" y="110316"/>
                  </a:lnTo>
                  <a:lnTo>
                    <a:pt x="277693" y="111615"/>
                  </a:lnTo>
                  <a:lnTo>
                    <a:pt x="278962" y="112565"/>
                  </a:lnTo>
                  <a:lnTo>
                    <a:pt x="281686" y="115677"/>
                  </a:lnTo>
                  <a:lnTo>
                    <a:pt x="282981" y="117814"/>
                  </a:lnTo>
                  <a:lnTo>
                    <a:pt x="284039" y="118811"/>
                  </a:lnTo>
                  <a:lnTo>
                    <a:pt x="286728" y="123033"/>
                  </a:lnTo>
                  <a:lnTo>
                    <a:pt x="287566" y="124851"/>
                  </a:lnTo>
                  <a:lnTo>
                    <a:pt x="288088" y="125425"/>
                  </a:lnTo>
                  <a:lnTo>
                    <a:pt x="290139" y="129522"/>
                  </a:lnTo>
                  <a:lnTo>
                    <a:pt x="292327" y="132798"/>
                  </a:lnTo>
                  <a:lnTo>
                    <a:pt x="293329" y="134892"/>
                  </a:lnTo>
                  <a:lnTo>
                    <a:pt x="294210" y="136101"/>
                  </a:lnTo>
                  <a:lnTo>
                    <a:pt x="294555" y="137443"/>
                  </a:lnTo>
                  <a:lnTo>
                    <a:pt x="295531" y="139481"/>
                  </a:lnTo>
                  <a:lnTo>
                    <a:pt x="296187" y="143824"/>
                  </a:lnTo>
                  <a:lnTo>
                    <a:pt x="296631" y="145564"/>
                  </a:lnTo>
                  <a:lnTo>
                    <a:pt x="296947" y="150882"/>
                  </a:lnTo>
                  <a:lnTo>
                    <a:pt x="297879" y="156460"/>
                  </a:lnTo>
                  <a:lnTo>
                    <a:pt x="298004" y="157927"/>
                  </a:lnTo>
                  <a:lnTo>
                    <a:pt x="298129" y="158368"/>
                  </a:lnTo>
                  <a:lnTo>
                    <a:pt x="298699" y="164278"/>
                  </a:lnTo>
                  <a:lnTo>
                    <a:pt x="299895" y="169648"/>
                  </a:lnTo>
                  <a:lnTo>
                    <a:pt x="300534" y="175346"/>
                  </a:lnTo>
                  <a:lnTo>
                    <a:pt x="300534" y="182810"/>
                  </a:lnTo>
                  <a:lnTo>
                    <a:pt x="300534" y="183031"/>
                  </a:lnTo>
                  <a:lnTo>
                    <a:pt x="300461" y="191565"/>
                  </a:lnTo>
                  <a:lnTo>
                    <a:pt x="300461" y="209127"/>
                  </a:lnTo>
                  <a:lnTo>
                    <a:pt x="300016" y="213862"/>
                  </a:lnTo>
                  <a:lnTo>
                    <a:pt x="298630" y="221180"/>
                  </a:lnTo>
                  <a:lnTo>
                    <a:pt x="297948" y="229697"/>
                  </a:lnTo>
                  <a:lnTo>
                    <a:pt x="297845" y="230073"/>
                  </a:lnTo>
                  <a:lnTo>
                    <a:pt x="297741" y="231441"/>
                  </a:lnTo>
                  <a:lnTo>
                    <a:pt x="296152" y="241797"/>
                  </a:lnTo>
                  <a:lnTo>
                    <a:pt x="296036" y="242125"/>
                  </a:lnTo>
                  <a:lnTo>
                    <a:pt x="295971" y="242769"/>
                  </a:lnTo>
                  <a:lnTo>
                    <a:pt x="293981" y="252754"/>
                  </a:lnTo>
                  <a:lnTo>
                    <a:pt x="293411" y="254204"/>
                  </a:lnTo>
                  <a:lnTo>
                    <a:pt x="293143" y="255797"/>
                  </a:lnTo>
                  <a:lnTo>
                    <a:pt x="290126" y="264664"/>
                  </a:lnTo>
                  <a:lnTo>
                    <a:pt x="288477" y="273587"/>
                  </a:lnTo>
                  <a:lnTo>
                    <a:pt x="288131" y="274503"/>
                  </a:lnTo>
                  <a:lnTo>
                    <a:pt x="287954" y="275772"/>
                  </a:lnTo>
                  <a:lnTo>
                    <a:pt x="284764" y="286948"/>
                  </a:lnTo>
                  <a:lnTo>
                    <a:pt x="284384" y="287743"/>
                  </a:lnTo>
                  <a:lnTo>
                    <a:pt x="284255" y="288481"/>
                  </a:lnTo>
                  <a:lnTo>
                    <a:pt x="280223" y="299563"/>
                  </a:lnTo>
                  <a:lnTo>
                    <a:pt x="276489" y="310403"/>
                  </a:lnTo>
                  <a:lnTo>
                    <a:pt x="272975" y="321424"/>
                  </a:lnTo>
                  <a:lnTo>
                    <a:pt x="272595" y="322166"/>
                  </a:lnTo>
                  <a:lnTo>
                    <a:pt x="272478" y="322784"/>
                  </a:lnTo>
                  <a:lnTo>
                    <a:pt x="268278" y="333494"/>
                  </a:lnTo>
                  <a:lnTo>
                    <a:pt x="264431" y="344459"/>
                  </a:lnTo>
                  <a:lnTo>
                    <a:pt x="264228" y="344835"/>
                  </a:lnTo>
                  <a:lnTo>
                    <a:pt x="264172" y="345128"/>
                  </a:lnTo>
                  <a:lnTo>
                    <a:pt x="259665" y="356637"/>
                  </a:lnTo>
                  <a:lnTo>
                    <a:pt x="258750" y="358209"/>
                  </a:lnTo>
                  <a:lnTo>
                    <a:pt x="258539" y="359055"/>
                  </a:lnTo>
                  <a:lnTo>
                    <a:pt x="253181" y="369156"/>
                  </a:lnTo>
                  <a:lnTo>
                    <a:pt x="249201" y="379323"/>
                  </a:lnTo>
                  <a:lnTo>
                    <a:pt x="248553" y="380432"/>
                  </a:lnTo>
                  <a:lnTo>
                    <a:pt x="248394" y="381114"/>
                  </a:lnTo>
                  <a:lnTo>
                    <a:pt x="243826" y="390322"/>
                  </a:lnTo>
                  <a:lnTo>
                    <a:pt x="239557" y="400303"/>
                  </a:lnTo>
                  <a:lnTo>
                    <a:pt x="238953" y="401029"/>
                  </a:lnTo>
                  <a:lnTo>
                    <a:pt x="238689" y="402086"/>
                  </a:lnTo>
                  <a:lnTo>
                    <a:pt x="232952" y="412762"/>
                  </a:lnTo>
                  <a:lnTo>
                    <a:pt x="234925" y="415719"/>
                  </a:lnTo>
                  <a:lnTo>
                    <a:pt x="239660" y="421085"/>
                  </a:lnTo>
                  <a:lnTo>
                    <a:pt x="240079" y="421776"/>
                  </a:lnTo>
                  <a:lnTo>
                    <a:pt x="240563" y="422169"/>
                  </a:lnTo>
                  <a:lnTo>
                    <a:pt x="245549" y="428480"/>
                  </a:lnTo>
                  <a:lnTo>
                    <a:pt x="251571" y="434502"/>
                  </a:lnTo>
                  <a:lnTo>
                    <a:pt x="258249" y="441181"/>
                  </a:lnTo>
                  <a:lnTo>
                    <a:pt x="259108" y="442454"/>
                  </a:lnTo>
                  <a:lnTo>
                    <a:pt x="260101" y="443253"/>
                  </a:lnTo>
                  <a:lnTo>
                    <a:pt x="265105" y="449504"/>
                  </a:lnTo>
                  <a:lnTo>
                    <a:pt x="271062" y="454865"/>
                  </a:lnTo>
                  <a:lnTo>
                    <a:pt x="278220" y="460810"/>
                  </a:lnTo>
                  <a:lnTo>
                    <a:pt x="278880" y="461656"/>
                  </a:lnTo>
                  <a:lnTo>
                    <a:pt x="279903" y="462342"/>
                  </a:lnTo>
                  <a:lnTo>
                    <a:pt x="286439" y="468883"/>
                  </a:lnTo>
                  <a:lnTo>
                    <a:pt x="293808" y="475418"/>
                  </a:lnTo>
                  <a:lnTo>
                    <a:pt x="294033" y="475725"/>
                  </a:lnTo>
                  <a:lnTo>
                    <a:pt x="294391" y="475954"/>
                  </a:lnTo>
                  <a:lnTo>
                    <a:pt x="300599" y="481833"/>
                  </a:lnTo>
                  <a:lnTo>
                    <a:pt x="307247" y="486595"/>
                  </a:lnTo>
                  <a:lnTo>
                    <a:pt x="316084" y="492116"/>
                  </a:lnTo>
                  <a:lnTo>
                    <a:pt x="316140" y="492177"/>
                  </a:lnTo>
                  <a:lnTo>
                    <a:pt x="316256" y="492229"/>
                  </a:lnTo>
                  <a:lnTo>
                    <a:pt x="324364" y="497439"/>
                  </a:lnTo>
                  <a:lnTo>
                    <a:pt x="332682" y="501765"/>
                  </a:lnTo>
                  <a:lnTo>
                    <a:pt x="340069" y="505175"/>
                  </a:lnTo>
                  <a:lnTo>
                    <a:pt x="348884" y="508249"/>
                  </a:lnTo>
                  <a:lnTo>
                    <a:pt x="348919" y="508266"/>
                  </a:lnTo>
                  <a:lnTo>
                    <a:pt x="357151" y="511137"/>
                  </a:lnTo>
                  <a:lnTo>
                    <a:pt x="365409" y="512954"/>
                  </a:lnTo>
                  <a:lnTo>
                    <a:pt x="372550" y="514202"/>
                  </a:lnTo>
                  <a:lnTo>
                    <a:pt x="381037" y="514301"/>
                  </a:lnTo>
                  <a:lnTo>
                    <a:pt x="381037" y="514301"/>
                  </a:lnTo>
                  <a:lnTo>
                    <a:pt x="391264" y="514422"/>
                  </a:lnTo>
                  <a:lnTo>
                    <a:pt x="391298" y="514431"/>
                  </a:lnTo>
                  <a:lnTo>
                    <a:pt x="392269" y="514457"/>
                  </a:lnTo>
                  <a:lnTo>
                    <a:pt x="401827" y="514936"/>
                  </a:lnTo>
                  <a:lnTo>
                    <a:pt x="410275" y="514936"/>
                  </a:lnTo>
                  <a:lnTo>
                    <a:pt x="418931" y="514245"/>
                  </a:lnTo>
                  <a:lnTo>
                    <a:pt x="420321" y="514189"/>
                  </a:lnTo>
                  <a:lnTo>
                    <a:pt x="420429" y="514163"/>
                  </a:lnTo>
                  <a:lnTo>
                    <a:pt x="429577" y="513908"/>
                  </a:lnTo>
                  <a:lnTo>
                    <a:pt x="436259" y="513188"/>
                  </a:lnTo>
                  <a:lnTo>
                    <a:pt x="443089" y="511120"/>
                  </a:lnTo>
                  <a:lnTo>
                    <a:pt x="444164" y="510956"/>
                  </a:lnTo>
                  <a:lnTo>
                    <a:pt x="444975" y="510615"/>
                  </a:lnTo>
                  <a:lnTo>
                    <a:pt x="453544" y="508625"/>
                  </a:lnTo>
                  <a:lnTo>
                    <a:pt x="461289" y="506479"/>
                  </a:lnTo>
                  <a:lnTo>
                    <a:pt x="469215" y="503820"/>
                  </a:lnTo>
                  <a:lnTo>
                    <a:pt x="476934" y="500461"/>
                  </a:lnTo>
                  <a:lnTo>
                    <a:pt x="476951" y="500457"/>
                  </a:lnTo>
                  <a:lnTo>
                    <a:pt x="485878" y="496356"/>
                  </a:lnTo>
                  <a:lnTo>
                    <a:pt x="486491" y="496222"/>
                  </a:lnTo>
                  <a:lnTo>
                    <a:pt x="487290" y="495756"/>
                  </a:lnTo>
                  <a:lnTo>
                    <a:pt x="493675" y="493200"/>
                  </a:lnTo>
                  <a:lnTo>
                    <a:pt x="499209" y="489509"/>
                  </a:lnTo>
                  <a:lnTo>
                    <a:pt x="506246" y="484458"/>
                  </a:lnTo>
                  <a:lnTo>
                    <a:pt x="513036" y="479243"/>
                  </a:lnTo>
                  <a:lnTo>
                    <a:pt x="518938" y="474158"/>
                  </a:lnTo>
                  <a:lnTo>
                    <a:pt x="524381" y="468593"/>
                  </a:lnTo>
                  <a:lnTo>
                    <a:pt x="530037" y="461880"/>
                  </a:lnTo>
                  <a:lnTo>
                    <a:pt x="530352" y="461639"/>
                  </a:lnTo>
                  <a:lnTo>
                    <a:pt x="530602" y="461233"/>
                  </a:lnTo>
                  <a:lnTo>
                    <a:pt x="534777" y="456592"/>
                  </a:lnTo>
                  <a:lnTo>
                    <a:pt x="530412" y="452457"/>
                  </a:lnTo>
                  <a:lnTo>
                    <a:pt x="529717" y="451468"/>
                  </a:lnTo>
                  <a:lnTo>
                    <a:pt x="528793" y="450786"/>
                  </a:lnTo>
                  <a:lnTo>
                    <a:pt x="522534" y="443741"/>
                  </a:lnTo>
                  <a:lnTo>
                    <a:pt x="522534" y="443741"/>
                  </a:lnTo>
                  <a:lnTo>
                    <a:pt x="515916" y="436341"/>
                  </a:lnTo>
                  <a:lnTo>
                    <a:pt x="515903" y="436328"/>
                  </a:lnTo>
                  <a:lnTo>
                    <a:pt x="515894" y="436320"/>
                  </a:lnTo>
                  <a:lnTo>
                    <a:pt x="509238" y="428882"/>
                  </a:lnTo>
                  <a:lnTo>
                    <a:pt x="508819" y="428204"/>
                  </a:lnTo>
                  <a:lnTo>
                    <a:pt x="508327" y="427811"/>
                  </a:lnTo>
                  <a:lnTo>
                    <a:pt x="501346" y="419177"/>
                  </a:lnTo>
                  <a:lnTo>
                    <a:pt x="499593" y="416077"/>
                  </a:lnTo>
                  <a:lnTo>
                    <a:pt x="498540" y="414972"/>
                  </a:lnTo>
                  <a:lnTo>
                    <a:pt x="494003" y="406610"/>
                  </a:lnTo>
                  <a:lnTo>
                    <a:pt x="488499" y="398356"/>
                  </a:lnTo>
                  <a:lnTo>
                    <a:pt x="487705" y="396703"/>
                  </a:lnTo>
                  <a:lnTo>
                    <a:pt x="487148" y="396120"/>
                  </a:lnTo>
                  <a:lnTo>
                    <a:pt x="482114" y="386834"/>
                  </a:lnTo>
                  <a:lnTo>
                    <a:pt x="482110" y="386817"/>
                  </a:lnTo>
                  <a:lnTo>
                    <a:pt x="476360" y="376478"/>
                  </a:lnTo>
                  <a:lnTo>
                    <a:pt x="476355" y="376465"/>
                  </a:lnTo>
                  <a:lnTo>
                    <a:pt x="470238" y="365759"/>
                  </a:lnTo>
                  <a:lnTo>
                    <a:pt x="470169" y="365513"/>
                  </a:lnTo>
                  <a:lnTo>
                    <a:pt x="470005" y="365345"/>
                  </a:lnTo>
                  <a:lnTo>
                    <a:pt x="464186" y="354876"/>
                  </a:lnTo>
                  <a:lnTo>
                    <a:pt x="464000" y="354177"/>
                  </a:lnTo>
                  <a:lnTo>
                    <a:pt x="463560" y="353689"/>
                  </a:lnTo>
                  <a:lnTo>
                    <a:pt x="458526" y="343635"/>
                  </a:lnTo>
                  <a:lnTo>
                    <a:pt x="458280" y="342598"/>
                  </a:lnTo>
                  <a:lnTo>
                    <a:pt x="457348" y="340954"/>
                  </a:lnTo>
                  <a:lnTo>
                    <a:pt x="453186" y="329993"/>
                  </a:lnTo>
                  <a:lnTo>
                    <a:pt x="449163" y="320660"/>
                  </a:lnTo>
                  <a:lnTo>
                    <a:pt x="449068" y="320202"/>
                  </a:lnTo>
                  <a:lnTo>
                    <a:pt x="448761" y="319675"/>
                  </a:lnTo>
                  <a:lnTo>
                    <a:pt x="444505" y="308861"/>
                  </a:lnTo>
                  <a:lnTo>
                    <a:pt x="444388" y="308261"/>
                  </a:lnTo>
                  <a:lnTo>
                    <a:pt x="444051" y="307622"/>
                  </a:lnTo>
                  <a:lnTo>
                    <a:pt x="440576" y="297603"/>
                  </a:lnTo>
                  <a:lnTo>
                    <a:pt x="440304" y="296036"/>
                  </a:lnTo>
                  <a:lnTo>
                    <a:pt x="439713" y="294615"/>
                  </a:lnTo>
                  <a:lnTo>
                    <a:pt x="437429" y="284751"/>
                  </a:lnTo>
                  <a:lnTo>
                    <a:pt x="434891" y="275345"/>
                  </a:lnTo>
                  <a:lnTo>
                    <a:pt x="434882" y="275293"/>
                  </a:lnTo>
                  <a:lnTo>
                    <a:pt x="432214" y="265787"/>
                  </a:lnTo>
                  <a:lnTo>
                    <a:pt x="432137" y="265234"/>
                  </a:lnTo>
                  <a:lnTo>
                    <a:pt x="431973" y="264854"/>
                  </a:lnTo>
                  <a:lnTo>
                    <a:pt x="429654" y="255616"/>
                  </a:lnTo>
                  <a:lnTo>
                    <a:pt x="429240" y="252318"/>
                  </a:lnTo>
                  <a:lnTo>
                    <a:pt x="428895" y="251066"/>
                  </a:lnTo>
                  <a:lnTo>
                    <a:pt x="428247" y="243304"/>
                  </a:lnTo>
                  <a:lnTo>
                    <a:pt x="426654" y="235698"/>
                  </a:lnTo>
                  <a:lnTo>
                    <a:pt x="426257" y="231929"/>
                  </a:lnTo>
                  <a:lnTo>
                    <a:pt x="426076" y="231186"/>
                  </a:lnTo>
                  <a:lnTo>
                    <a:pt x="425687" y="222604"/>
                  </a:lnTo>
                  <a:lnTo>
                    <a:pt x="425687" y="222548"/>
                  </a:lnTo>
                  <a:lnTo>
                    <a:pt x="425683" y="222544"/>
                  </a:lnTo>
                  <a:lnTo>
                    <a:pt x="425324" y="214639"/>
                  </a:lnTo>
                  <a:lnTo>
                    <a:pt x="424625" y="207642"/>
                  </a:lnTo>
                  <a:lnTo>
                    <a:pt x="424496" y="205164"/>
                  </a:lnTo>
                  <a:lnTo>
                    <a:pt x="424478" y="205082"/>
                  </a:lnTo>
                  <a:lnTo>
                    <a:pt x="424405" y="197635"/>
                  </a:lnTo>
                  <a:lnTo>
                    <a:pt x="424401" y="197341"/>
                  </a:lnTo>
                  <a:lnTo>
                    <a:pt x="424401" y="191056"/>
                  </a:lnTo>
                  <a:lnTo>
                    <a:pt x="424569" y="188030"/>
                  </a:lnTo>
                  <a:lnTo>
                    <a:pt x="425368" y="180833"/>
                  </a:lnTo>
                  <a:lnTo>
                    <a:pt x="425381" y="180786"/>
                  </a:lnTo>
                  <a:lnTo>
                    <a:pt x="425389" y="180674"/>
                  </a:lnTo>
                  <a:lnTo>
                    <a:pt x="426123" y="174638"/>
                  </a:lnTo>
                  <a:lnTo>
                    <a:pt x="426568" y="173235"/>
                  </a:lnTo>
                  <a:lnTo>
                    <a:pt x="426904" y="170757"/>
                  </a:lnTo>
                  <a:lnTo>
                    <a:pt x="428377" y="165417"/>
                  </a:lnTo>
                  <a:lnTo>
                    <a:pt x="428942" y="162007"/>
                  </a:lnTo>
                  <a:lnTo>
                    <a:pt x="429909" y="159335"/>
                  </a:lnTo>
                  <a:lnTo>
                    <a:pt x="430371" y="156835"/>
                  </a:lnTo>
                  <a:lnTo>
                    <a:pt x="432706" y="150722"/>
                  </a:lnTo>
                  <a:lnTo>
                    <a:pt x="433911" y="148633"/>
                  </a:lnTo>
                  <a:lnTo>
                    <a:pt x="435137" y="145952"/>
                  </a:lnTo>
                  <a:lnTo>
                    <a:pt x="437895" y="141609"/>
                  </a:lnTo>
                  <a:lnTo>
                    <a:pt x="440408" y="137543"/>
                  </a:lnTo>
                  <a:lnTo>
                    <a:pt x="442622" y="133843"/>
                  </a:lnTo>
                  <a:lnTo>
                    <a:pt x="444980" y="131542"/>
                  </a:lnTo>
                  <a:lnTo>
                    <a:pt x="448450" y="127035"/>
                  </a:lnTo>
                  <a:lnTo>
                    <a:pt x="452387" y="123711"/>
                  </a:lnTo>
                  <a:lnTo>
                    <a:pt x="455949" y="120508"/>
                  </a:lnTo>
                  <a:lnTo>
                    <a:pt x="456968" y="119878"/>
                  </a:lnTo>
                  <a:lnTo>
                    <a:pt x="458030" y="118803"/>
                  </a:lnTo>
                  <a:lnTo>
                    <a:pt x="462204" y="116636"/>
                  </a:lnTo>
                  <a:lnTo>
                    <a:pt x="464432" y="115254"/>
                  </a:lnTo>
                  <a:lnTo>
                    <a:pt x="465101" y="115129"/>
                  </a:lnTo>
                  <a:lnTo>
                    <a:pt x="465792" y="114771"/>
                  </a:lnTo>
                  <a:lnTo>
                    <a:pt x="468058" y="114011"/>
                  </a:lnTo>
                  <a:lnTo>
                    <a:pt x="470722" y="112526"/>
                  </a:lnTo>
                  <a:lnTo>
                    <a:pt x="471930" y="112211"/>
                  </a:lnTo>
                  <a:lnTo>
                    <a:pt x="474395" y="110803"/>
                  </a:lnTo>
                  <a:lnTo>
                    <a:pt x="479312" y="108904"/>
                  </a:lnTo>
                  <a:lnTo>
                    <a:pt x="482390" y="108326"/>
                  </a:lnTo>
                  <a:lnTo>
                    <a:pt x="485572" y="107259"/>
                  </a:lnTo>
                  <a:lnTo>
                    <a:pt x="490921" y="106495"/>
                  </a:lnTo>
                  <a:lnTo>
                    <a:pt x="492440" y="106383"/>
                  </a:lnTo>
                  <a:lnTo>
                    <a:pt x="492803" y="106284"/>
                  </a:lnTo>
                  <a:lnTo>
                    <a:pt x="498588" y="105822"/>
                  </a:lnTo>
                  <a:lnTo>
                    <a:pt x="500910" y="105727"/>
                  </a:lnTo>
                  <a:lnTo>
                    <a:pt x="506410" y="105727"/>
                  </a:lnTo>
                  <a:lnTo>
                    <a:pt x="507960" y="105770"/>
                  </a:lnTo>
                  <a:lnTo>
                    <a:pt x="515104" y="106167"/>
                  </a:lnTo>
                  <a:lnTo>
                    <a:pt x="515320" y="106219"/>
                  </a:lnTo>
                  <a:lnTo>
                    <a:pt x="516542" y="106288"/>
                  </a:lnTo>
                  <a:lnTo>
                    <a:pt x="522965" y="106992"/>
                  </a:lnTo>
                  <a:lnTo>
                    <a:pt x="526708" y="108140"/>
                  </a:lnTo>
                  <a:lnTo>
                    <a:pt x="530119" y="108792"/>
                  </a:lnTo>
                  <a:lnTo>
                    <a:pt x="537022" y="111520"/>
                  </a:lnTo>
                  <a:lnTo>
                    <a:pt x="537220" y="111641"/>
                  </a:lnTo>
                  <a:lnTo>
                    <a:pt x="537350" y="111667"/>
                  </a:lnTo>
                  <a:lnTo>
                    <a:pt x="543860" y="114391"/>
                  </a:lnTo>
                  <a:lnTo>
                    <a:pt x="544175" y="114585"/>
                  </a:lnTo>
                  <a:lnTo>
                    <a:pt x="544382" y="114633"/>
                  </a:lnTo>
                  <a:lnTo>
                    <a:pt x="551280" y="117745"/>
                  </a:lnTo>
                  <a:lnTo>
                    <a:pt x="551742" y="118043"/>
                  </a:lnTo>
                  <a:lnTo>
                    <a:pt x="552027" y="118108"/>
                  </a:lnTo>
                  <a:lnTo>
                    <a:pt x="558166" y="121151"/>
                  </a:lnTo>
                  <a:lnTo>
                    <a:pt x="559349" y="121971"/>
                  </a:lnTo>
                  <a:lnTo>
                    <a:pt x="560596" y="122541"/>
                  </a:lnTo>
                  <a:lnTo>
                    <a:pt x="567387" y="126841"/>
                  </a:lnTo>
                  <a:lnTo>
                    <a:pt x="574152" y="130782"/>
                  </a:lnTo>
                  <a:lnTo>
                    <a:pt x="575110" y="131749"/>
                  </a:lnTo>
                  <a:lnTo>
                    <a:pt x="577402" y="133019"/>
                  </a:lnTo>
                  <a:lnTo>
                    <a:pt x="583809" y="138091"/>
                  </a:lnTo>
                  <a:lnTo>
                    <a:pt x="585048" y="139632"/>
                  </a:lnTo>
                  <a:lnTo>
                    <a:pt x="586908" y="140949"/>
                  </a:lnTo>
                  <a:lnTo>
                    <a:pt x="592784" y="147221"/>
                  </a:lnTo>
                  <a:lnTo>
                    <a:pt x="592987" y="147536"/>
                  </a:lnTo>
                  <a:lnTo>
                    <a:pt x="593254" y="147735"/>
                  </a:lnTo>
                  <a:lnTo>
                    <a:pt x="599907" y="155169"/>
                  </a:lnTo>
                  <a:lnTo>
                    <a:pt x="601016" y="156965"/>
                  </a:lnTo>
                  <a:lnTo>
                    <a:pt x="602082" y="157906"/>
                  </a:lnTo>
                  <a:lnTo>
                    <a:pt x="607120" y="165102"/>
                  </a:lnTo>
                  <a:lnTo>
                    <a:pt x="612430" y="171824"/>
                  </a:lnTo>
                  <a:lnTo>
                    <a:pt x="613509" y="173775"/>
                  </a:lnTo>
                  <a:lnTo>
                    <a:pt x="615655" y="176892"/>
                  </a:lnTo>
                  <a:lnTo>
                    <a:pt x="619899" y="185370"/>
                  </a:lnTo>
                  <a:lnTo>
                    <a:pt x="620201" y="186622"/>
                  </a:lnTo>
                  <a:lnTo>
                    <a:pt x="621323" y="188686"/>
                  </a:lnTo>
                  <a:lnTo>
                    <a:pt x="624578" y="197708"/>
                  </a:lnTo>
                  <a:lnTo>
                    <a:pt x="628023" y="205613"/>
                  </a:lnTo>
                  <a:lnTo>
                    <a:pt x="628317" y="207007"/>
                  </a:lnTo>
                  <a:lnTo>
                    <a:pt x="629219" y="208833"/>
                  </a:lnTo>
                  <a:lnTo>
                    <a:pt x="632306" y="218840"/>
                  </a:lnTo>
                  <a:lnTo>
                    <a:pt x="632504" y="220139"/>
                  </a:lnTo>
                  <a:lnTo>
                    <a:pt x="632923" y="221141"/>
                  </a:lnTo>
                  <a:lnTo>
                    <a:pt x="635487" y="232369"/>
                  </a:lnTo>
                  <a:lnTo>
                    <a:pt x="635832" y="235400"/>
                  </a:lnTo>
                  <a:lnTo>
                    <a:pt x="636135" y="236475"/>
                  </a:lnTo>
                  <a:lnTo>
                    <a:pt x="637123" y="247820"/>
                  </a:lnTo>
                  <a:lnTo>
                    <a:pt x="638483" y="258949"/>
                  </a:lnTo>
                  <a:lnTo>
                    <a:pt x="638535" y="259803"/>
                  </a:lnTo>
                  <a:lnTo>
                    <a:pt x="638595" y="260006"/>
                  </a:lnTo>
                  <a:lnTo>
                    <a:pt x="639670" y="272081"/>
                  </a:lnTo>
                  <a:lnTo>
                    <a:pt x="639688" y="272400"/>
                  </a:lnTo>
                  <a:lnTo>
                    <a:pt x="639700" y="272461"/>
                  </a:lnTo>
                  <a:lnTo>
                    <a:pt x="640633" y="284130"/>
                  </a:lnTo>
                  <a:lnTo>
                    <a:pt x="640711" y="286046"/>
                  </a:lnTo>
                  <a:lnTo>
                    <a:pt x="640728" y="286124"/>
                  </a:lnTo>
                  <a:lnTo>
                    <a:pt x="640879" y="297491"/>
                  </a:lnTo>
                  <a:lnTo>
                    <a:pt x="640879" y="297547"/>
                  </a:lnTo>
                  <a:lnTo>
                    <a:pt x="640879" y="297547"/>
                  </a:lnTo>
                  <a:lnTo>
                    <a:pt x="641021" y="309310"/>
                  </a:lnTo>
                  <a:lnTo>
                    <a:pt x="641026" y="309682"/>
                  </a:lnTo>
                  <a:lnTo>
                    <a:pt x="640978" y="311339"/>
                  </a:lnTo>
                  <a:lnTo>
                    <a:pt x="640301" y="323207"/>
                  </a:lnTo>
                  <a:lnTo>
                    <a:pt x="640266" y="323340"/>
                  </a:lnTo>
                  <a:lnTo>
                    <a:pt x="640231" y="324096"/>
                  </a:lnTo>
                  <a:lnTo>
                    <a:pt x="639044" y="337172"/>
                  </a:lnTo>
                  <a:lnTo>
                    <a:pt x="638867" y="337776"/>
                  </a:lnTo>
                  <a:lnTo>
                    <a:pt x="638703" y="339628"/>
                  </a:lnTo>
                  <a:lnTo>
                    <a:pt x="636480" y="351867"/>
                  </a:lnTo>
                  <a:lnTo>
                    <a:pt x="635004" y="363708"/>
                  </a:lnTo>
                  <a:lnTo>
                    <a:pt x="634909" y="364006"/>
                  </a:lnTo>
                  <a:lnTo>
                    <a:pt x="634848" y="364736"/>
                  </a:lnTo>
                  <a:lnTo>
                    <a:pt x="632858" y="376694"/>
                  </a:lnTo>
                  <a:lnTo>
                    <a:pt x="632659" y="377246"/>
                  </a:lnTo>
                  <a:lnTo>
                    <a:pt x="632552" y="378209"/>
                  </a:lnTo>
                  <a:lnTo>
                    <a:pt x="629564" y="391320"/>
                  </a:lnTo>
                  <a:lnTo>
                    <a:pt x="629323" y="391894"/>
                  </a:lnTo>
                  <a:lnTo>
                    <a:pt x="629223" y="392602"/>
                  </a:lnTo>
                  <a:lnTo>
                    <a:pt x="625839" y="404534"/>
                  </a:lnTo>
                  <a:lnTo>
                    <a:pt x="625683" y="404858"/>
                  </a:lnTo>
                  <a:lnTo>
                    <a:pt x="625636" y="405173"/>
                  </a:lnTo>
                  <a:lnTo>
                    <a:pt x="621850" y="417101"/>
                  </a:lnTo>
                  <a:lnTo>
                    <a:pt x="621586" y="417610"/>
                  </a:lnTo>
                  <a:lnTo>
                    <a:pt x="621509" y="418063"/>
                  </a:lnTo>
                  <a:lnTo>
                    <a:pt x="617727" y="428402"/>
                  </a:lnTo>
                  <a:lnTo>
                    <a:pt x="616808" y="430051"/>
                  </a:lnTo>
                  <a:lnTo>
                    <a:pt x="616575" y="431036"/>
                  </a:lnTo>
                  <a:lnTo>
                    <a:pt x="611606" y="441073"/>
                  </a:lnTo>
                  <a:lnTo>
                    <a:pt x="609171" y="446646"/>
                  </a:lnTo>
                  <a:lnTo>
                    <a:pt x="611675" y="448589"/>
                  </a:lnTo>
                  <a:lnTo>
                    <a:pt x="617947" y="452694"/>
                  </a:lnTo>
                  <a:lnTo>
                    <a:pt x="618262" y="453035"/>
                  </a:lnTo>
                  <a:lnTo>
                    <a:pt x="618936" y="453385"/>
                  </a:lnTo>
                  <a:lnTo>
                    <a:pt x="625195" y="457926"/>
                  </a:lnTo>
                  <a:lnTo>
                    <a:pt x="631023" y="461233"/>
                  </a:lnTo>
                  <a:lnTo>
                    <a:pt x="638902" y="465356"/>
                  </a:lnTo>
                  <a:lnTo>
                    <a:pt x="639057" y="465502"/>
                  </a:lnTo>
                  <a:lnTo>
                    <a:pt x="639252" y="465550"/>
                  </a:lnTo>
                  <a:lnTo>
                    <a:pt x="646055" y="469288"/>
                  </a:lnTo>
                  <a:lnTo>
                    <a:pt x="652954" y="472315"/>
                  </a:lnTo>
                  <a:lnTo>
                    <a:pt x="653286" y="472522"/>
                  </a:lnTo>
                  <a:lnTo>
                    <a:pt x="653497" y="472569"/>
                  </a:lnTo>
                  <a:lnTo>
                    <a:pt x="658458" y="474918"/>
                  </a:lnTo>
                  <a:lnTo>
                    <a:pt x="665006" y="476545"/>
                  </a:lnTo>
                  <a:lnTo>
                    <a:pt x="665576" y="476796"/>
                  </a:lnTo>
                  <a:lnTo>
                    <a:pt x="666215" y="476891"/>
                  </a:lnTo>
                  <a:lnTo>
                    <a:pt x="672807" y="478898"/>
                  </a:lnTo>
                  <a:lnTo>
                    <a:pt x="680215" y="480586"/>
                  </a:lnTo>
                  <a:lnTo>
                    <a:pt x="680228" y="480590"/>
                  </a:lnTo>
                  <a:lnTo>
                    <a:pt x="688599" y="482412"/>
                  </a:lnTo>
                  <a:lnTo>
                    <a:pt x="688603" y="482416"/>
                  </a:lnTo>
                  <a:lnTo>
                    <a:pt x="694181" y="483560"/>
                  </a:lnTo>
                  <a:lnTo>
                    <a:pt x="700924" y="483491"/>
                  </a:lnTo>
                  <a:lnTo>
                    <a:pt x="701234" y="483487"/>
                  </a:lnTo>
                  <a:lnTo>
                    <a:pt x="701234" y="483487"/>
                  </a:lnTo>
                  <a:lnTo>
                    <a:pt x="706005" y="483893"/>
                  </a:lnTo>
                  <a:lnTo>
                    <a:pt x="712169" y="484933"/>
                  </a:lnTo>
                  <a:lnTo>
                    <a:pt x="720195" y="484860"/>
                  </a:lnTo>
                  <a:lnTo>
                    <a:pt x="720484" y="484855"/>
                  </a:lnTo>
                  <a:lnTo>
                    <a:pt x="738796" y="484855"/>
                  </a:lnTo>
                  <a:lnTo>
                    <a:pt x="746778" y="483897"/>
                  </a:lnTo>
                  <a:lnTo>
                    <a:pt x="748920" y="483767"/>
                  </a:lnTo>
                  <a:lnTo>
                    <a:pt x="749187" y="483703"/>
                  </a:lnTo>
                  <a:lnTo>
                    <a:pt x="757333" y="483375"/>
                  </a:lnTo>
                  <a:lnTo>
                    <a:pt x="766105" y="481989"/>
                  </a:lnTo>
                  <a:lnTo>
                    <a:pt x="766762" y="481933"/>
                  </a:lnTo>
                  <a:lnTo>
                    <a:pt x="766986" y="481864"/>
                  </a:lnTo>
                  <a:lnTo>
                    <a:pt x="776220" y="480638"/>
                  </a:lnTo>
                  <a:lnTo>
                    <a:pt x="785709" y="479166"/>
                  </a:lnTo>
                  <a:lnTo>
                    <a:pt x="793345" y="477581"/>
                  </a:lnTo>
                  <a:lnTo>
                    <a:pt x="800728" y="475259"/>
                  </a:lnTo>
                  <a:lnTo>
                    <a:pt x="801923" y="475069"/>
                  </a:lnTo>
                  <a:lnTo>
                    <a:pt x="802882" y="474663"/>
                  </a:lnTo>
                  <a:lnTo>
                    <a:pt x="812526" y="472349"/>
                  </a:lnTo>
                  <a:lnTo>
                    <a:pt x="819606" y="470299"/>
                  </a:lnTo>
                  <a:lnTo>
                    <a:pt x="827294" y="466836"/>
                  </a:lnTo>
                  <a:lnTo>
                    <a:pt x="827696" y="466750"/>
                  </a:lnTo>
                  <a:lnTo>
                    <a:pt x="828175" y="466456"/>
                  </a:lnTo>
                  <a:lnTo>
                    <a:pt x="836373" y="463016"/>
                  </a:lnTo>
                  <a:lnTo>
                    <a:pt x="843284" y="459782"/>
                  </a:lnTo>
                  <a:lnTo>
                    <a:pt x="845490" y="458353"/>
                  </a:lnTo>
                  <a:lnTo>
                    <a:pt x="842878" y="455703"/>
                  </a:lnTo>
                  <a:lnTo>
                    <a:pt x="837007" y="450203"/>
                  </a:lnTo>
                  <a:lnTo>
                    <a:pt x="836912" y="450069"/>
                  </a:lnTo>
                  <a:lnTo>
                    <a:pt x="836765" y="449974"/>
                  </a:lnTo>
                  <a:lnTo>
                    <a:pt x="829340" y="442843"/>
                  </a:lnTo>
                  <a:lnTo>
                    <a:pt x="828637" y="441832"/>
                  </a:lnTo>
                  <a:lnTo>
                    <a:pt x="827704" y="441146"/>
                  </a:lnTo>
                  <a:lnTo>
                    <a:pt x="821937" y="434653"/>
                  </a:lnTo>
                  <a:lnTo>
                    <a:pt x="814684" y="427302"/>
                  </a:lnTo>
                  <a:lnTo>
                    <a:pt x="813976" y="426240"/>
                  </a:lnTo>
                  <a:lnTo>
                    <a:pt x="813100" y="425562"/>
                  </a:lnTo>
                  <a:lnTo>
                    <a:pt x="806849" y="418145"/>
                  </a:lnTo>
                  <a:lnTo>
                    <a:pt x="805778" y="416311"/>
                  </a:lnTo>
                  <a:lnTo>
                    <a:pt x="804807" y="415426"/>
                  </a:lnTo>
                  <a:lnTo>
                    <a:pt x="800244" y="408588"/>
                  </a:lnTo>
                  <a:lnTo>
                    <a:pt x="794382" y="401659"/>
                  </a:lnTo>
                  <a:lnTo>
                    <a:pt x="793410" y="400010"/>
                  </a:lnTo>
                  <a:lnTo>
                    <a:pt x="790928" y="396630"/>
                  </a:lnTo>
                  <a:lnTo>
                    <a:pt x="786745" y="388971"/>
                  </a:lnTo>
                  <a:lnTo>
                    <a:pt x="781612" y="381106"/>
                  </a:lnTo>
                  <a:lnTo>
                    <a:pt x="776034" y="372934"/>
                  </a:lnTo>
                  <a:lnTo>
                    <a:pt x="775206" y="371233"/>
                  </a:lnTo>
                  <a:lnTo>
                    <a:pt x="774588" y="370603"/>
                  </a:lnTo>
                  <a:lnTo>
                    <a:pt x="769550" y="361610"/>
                  </a:lnTo>
                  <a:lnTo>
                    <a:pt x="764310" y="353581"/>
                  </a:lnTo>
                  <a:lnTo>
                    <a:pt x="764271" y="353494"/>
                  </a:lnTo>
                  <a:lnTo>
                    <a:pt x="764240" y="353469"/>
                  </a:lnTo>
                  <a:lnTo>
                    <a:pt x="758417" y="344545"/>
                  </a:lnTo>
                  <a:lnTo>
                    <a:pt x="757428" y="342447"/>
                  </a:lnTo>
                  <a:lnTo>
                    <a:pt x="756215" y="340569"/>
                  </a:lnTo>
                  <a:lnTo>
                    <a:pt x="752270" y="331974"/>
                  </a:lnTo>
                  <a:lnTo>
                    <a:pt x="747754" y="323647"/>
                  </a:lnTo>
                  <a:lnTo>
                    <a:pt x="747473" y="322546"/>
                  </a:lnTo>
                  <a:lnTo>
                    <a:pt x="746282" y="320543"/>
                  </a:lnTo>
                  <a:lnTo>
                    <a:pt x="742034" y="310135"/>
                  </a:lnTo>
                  <a:lnTo>
                    <a:pt x="741995" y="309945"/>
                  </a:lnTo>
                  <a:lnTo>
                    <a:pt x="741892" y="309768"/>
                  </a:lnTo>
                  <a:lnTo>
                    <a:pt x="738360" y="300961"/>
                  </a:lnTo>
                  <a:lnTo>
                    <a:pt x="738360" y="300961"/>
                  </a:lnTo>
                  <a:lnTo>
                    <a:pt x="734773" y="292729"/>
                  </a:lnTo>
                  <a:lnTo>
                    <a:pt x="734618" y="291999"/>
                  </a:lnTo>
                  <a:lnTo>
                    <a:pt x="734121" y="291114"/>
                  </a:lnTo>
                  <a:lnTo>
                    <a:pt x="730655" y="281889"/>
                  </a:lnTo>
                  <a:lnTo>
                    <a:pt x="730473" y="280900"/>
                  </a:lnTo>
                  <a:lnTo>
                    <a:pt x="729977" y="279895"/>
                  </a:lnTo>
                  <a:lnTo>
                    <a:pt x="727391" y="271412"/>
                  </a:lnTo>
                  <a:lnTo>
                    <a:pt x="724524" y="263399"/>
                  </a:lnTo>
                  <a:lnTo>
                    <a:pt x="724252" y="261858"/>
                  </a:lnTo>
                  <a:lnTo>
                    <a:pt x="723609" y="260391"/>
                  </a:lnTo>
                  <a:lnTo>
                    <a:pt x="721300" y="251170"/>
                  </a:lnTo>
                  <a:lnTo>
                    <a:pt x="721209" y="250474"/>
                  </a:lnTo>
                  <a:lnTo>
                    <a:pt x="721041" y="250060"/>
                  </a:lnTo>
                  <a:lnTo>
                    <a:pt x="719115" y="241223"/>
                  </a:lnTo>
                  <a:lnTo>
                    <a:pt x="719111" y="241189"/>
                  </a:lnTo>
                  <a:lnTo>
                    <a:pt x="717203" y="233103"/>
                  </a:lnTo>
                  <a:lnTo>
                    <a:pt x="717073" y="231994"/>
                  </a:lnTo>
                  <a:lnTo>
                    <a:pt x="716849" y="231389"/>
                  </a:lnTo>
                  <a:lnTo>
                    <a:pt x="715303" y="222937"/>
                  </a:lnTo>
                  <a:lnTo>
                    <a:pt x="714975" y="219366"/>
                  </a:lnTo>
                  <a:lnTo>
                    <a:pt x="714824" y="218740"/>
                  </a:lnTo>
                  <a:lnTo>
                    <a:pt x="714431" y="210163"/>
                  </a:lnTo>
                  <a:lnTo>
                    <a:pt x="714431" y="210137"/>
                  </a:lnTo>
                  <a:lnTo>
                    <a:pt x="714082" y="202768"/>
                  </a:lnTo>
                  <a:lnTo>
                    <a:pt x="713395" y="196301"/>
                  </a:lnTo>
                  <a:lnTo>
                    <a:pt x="713218" y="193020"/>
                  </a:lnTo>
                  <a:lnTo>
                    <a:pt x="713374" y="189985"/>
                  </a:lnTo>
                  <a:lnTo>
                    <a:pt x="714021" y="183600"/>
                  </a:lnTo>
                  <a:lnTo>
                    <a:pt x="714371" y="176900"/>
                  </a:lnTo>
                  <a:lnTo>
                    <a:pt x="714690" y="169963"/>
                  </a:lnTo>
                  <a:lnTo>
                    <a:pt x="714919" y="169039"/>
                  </a:lnTo>
                  <a:lnTo>
                    <a:pt x="715377" y="164869"/>
                  </a:lnTo>
                  <a:lnTo>
                    <a:pt x="716983" y="157599"/>
                  </a:lnTo>
                  <a:lnTo>
                    <a:pt x="717902" y="155385"/>
                  </a:lnTo>
                  <a:lnTo>
                    <a:pt x="718269" y="153438"/>
                  </a:lnTo>
                  <a:lnTo>
                    <a:pt x="720333" y="148093"/>
                  </a:lnTo>
                  <a:lnTo>
                    <a:pt x="722094" y="142784"/>
                  </a:lnTo>
                  <a:lnTo>
                    <a:pt x="722906" y="141242"/>
                  </a:lnTo>
                  <a:lnTo>
                    <a:pt x="723139" y="140163"/>
                  </a:lnTo>
                  <a:lnTo>
                    <a:pt x="725880" y="134046"/>
                  </a:lnTo>
                  <a:lnTo>
                    <a:pt x="726256" y="133463"/>
                  </a:lnTo>
                  <a:lnTo>
                    <a:pt x="726342" y="133105"/>
                  </a:lnTo>
                  <a:lnTo>
                    <a:pt x="729170" y="127432"/>
                  </a:lnTo>
                  <a:lnTo>
                    <a:pt x="730581" y="125399"/>
                  </a:lnTo>
                  <a:lnTo>
                    <a:pt x="731466" y="123638"/>
                  </a:lnTo>
                  <a:lnTo>
                    <a:pt x="734618" y="119187"/>
                  </a:lnTo>
                  <a:lnTo>
                    <a:pt x="735049" y="118807"/>
                  </a:lnTo>
                  <a:lnTo>
                    <a:pt x="735459" y="118065"/>
                  </a:lnTo>
                  <a:lnTo>
                    <a:pt x="738956" y="113609"/>
                  </a:lnTo>
                  <a:lnTo>
                    <a:pt x="740225" y="112586"/>
                  </a:lnTo>
                  <a:lnTo>
                    <a:pt x="741326" y="110950"/>
                  </a:lnTo>
                  <a:lnTo>
                    <a:pt x="743571" y="108705"/>
                  </a:lnTo>
                  <a:lnTo>
                    <a:pt x="745492" y="106439"/>
                  </a:lnTo>
                  <a:lnTo>
                    <a:pt x="749451" y="103404"/>
                  </a:lnTo>
                  <a:lnTo>
                    <a:pt x="751829" y="100797"/>
                  </a:lnTo>
                  <a:lnTo>
                    <a:pt x="755257" y="98509"/>
                  </a:lnTo>
                  <a:lnTo>
                    <a:pt x="756712" y="97814"/>
                  </a:lnTo>
                  <a:lnTo>
                    <a:pt x="758128" y="96799"/>
                  </a:lnTo>
                  <a:lnTo>
                    <a:pt x="761853" y="94844"/>
                  </a:lnTo>
                  <a:lnTo>
                    <a:pt x="762963" y="94567"/>
                  </a:lnTo>
                  <a:lnTo>
                    <a:pt x="764871" y="93449"/>
                  </a:lnTo>
                  <a:lnTo>
                    <a:pt x="767776" y="92279"/>
                  </a:lnTo>
                  <a:lnTo>
                    <a:pt x="769991" y="91192"/>
                  </a:lnTo>
                  <a:lnTo>
                    <a:pt x="770487" y="91075"/>
                  </a:lnTo>
                  <a:lnTo>
                    <a:pt x="771005" y="90708"/>
                  </a:lnTo>
                  <a:lnTo>
                    <a:pt x="782661" y="87988"/>
                  </a:lnTo>
                  <a:lnTo>
                    <a:pt x="786533" y="87854"/>
                  </a:lnTo>
                  <a:lnTo>
                    <a:pt x="786870" y="87850"/>
                  </a:lnTo>
                  <a:lnTo>
                    <a:pt x="786892" y="87846"/>
                  </a:lnTo>
                  <a:lnTo>
                    <a:pt x="789585" y="87777"/>
                  </a:lnTo>
                  <a:lnTo>
                    <a:pt x="790980" y="87488"/>
                  </a:lnTo>
                  <a:lnTo>
                    <a:pt x="797468" y="86814"/>
                  </a:lnTo>
                  <a:lnTo>
                    <a:pt x="797986" y="86818"/>
                  </a:lnTo>
                  <a:lnTo>
                    <a:pt x="801919" y="86883"/>
                  </a:lnTo>
                  <a:lnTo>
                    <a:pt x="807341" y="86564"/>
                  </a:lnTo>
                  <a:lnTo>
                    <a:pt x="809253" y="86503"/>
                  </a:lnTo>
                  <a:lnTo>
                    <a:pt x="811321" y="86572"/>
                  </a:lnTo>
                  <a:lnTo>
                    <a:pt x="817313" y="86970"/>
                  </a:lnTo>
                  <a:lnTo>
                    <a:pt x="817611" y="87052"/>
                  </a:lnTo>
                  <a:lnTo>
                    <a:pt x="819001" y="87138"/>
                  </a:lnTo>
                  <a:lnTo>
                    <a:pt x="825442" y="87941"/>
                  </a:lnTo>
                  <a:lnTo>
                    <a:pt x="826465" y="88269"/>
                  </a:lnTo>
                  <a:lnTo>
                    <a:pt x="828555" y="88511"/>
                  </a:lnTo>
                  <a:lnTo>
                    <a:pt x="835444" y="90125"/>
                  </a:lnTo>
                  <a:lnTo>
                    <a:pt x="836347" y="90509"/>
                  </a:lnTo>
                  <a:lnTo>
                    <a:pt x="837383" y="90669"/>
                  </a:lnTo>
                  <a:lnTo>
                    <a:pt x="843889" y="92694"/>
                  </a:lnTo>
                  <a:lnTo>
                    <a:pt x="845201" y="93354"/>
                  </a:lnTo>
                  <a:lnTo>
                    <a:pt x="846233" y="93562"/>
                  </a:lnTo>
                  <a:lnTo>
                    <a:pt x="853118" y="96385"/>
                  </a:lnTo>
                  <a:lnTo>
                    <a:pt x="853468" y="96596"/>
                  </a:lnTo>
                  <a:lnTo>
                    <a:pt x="853701" y="96648"/>
                  </a:lnTo>
                  <a:lnTo>
                    <a:pt x="860966" y="99869"/>
                  </a:lnTo>
                  <a:lnTo>
                    <a:pt x="862918" y="101112"/>
                  </a:lnTo>
                  <a:lnTo>
                    <a:pt x="865020" y="102088"/>
                  </a:lnTo>
                  <a:lnTo>
                    <a:pt x="871085" y="106003"/>
                  </a:lnTo>
                  <a:lnTo>
                    <a:pt x="871176" y="106102"/>
                  </a:lnTo>
                  <a:lnTo>
                    <a:pt x="871366" y="106193"/>
                  </a:lnTo>
                  <a:lnTo>
                    <a:pt x="876477" y="109603"/>
                  </a:lnTo>
                  <a:lnTo>
                    <a:pt x="882435" y="112802"/>
                  </a:lnTo>
                  <a:lnTo>
                    <a:pt x="883397" y="113510"/>
                  </a:lnTo>
                  <a:lnTo>
                    <a:pt x="884369" y="113959"/>
                  </a:lnTo>
                  <a:lnTo>
                    <a:pt x="891638" y="118626"/>
                  </a:lnTo>
                  <a:lnTo>
                    <a:pt x="892191" y="119217"/>
                  </a:lnTo>
                  <a:lnTo>
                    <a:pt x="893391" y="119856"/>
                  </a:lnTo>
                  <a:lnTo>
                    <a:pt x="899754" y="124626"/>
                  </a:lnTo>
                  <a:lnTo>
                    <a:pt x="900173" y="125123"/>
                  </a:lnTo>
                  <a:lnTo>
                    <a:pt x="900941" y="125572"/>
                  </a:lnTo>
                  <a:lnTo>
                    <a:pt x="908915" y="132211"/>
                  </a:lnTo>
                  <a:lnTo>
                    <a:pt x="910046" y="133670"/>
                  </a:lnTo>
                  <a:lnTo>
                    <a:pt x="911695" y="134840"/>
                  </a:lnTo>
                  <a:lnTo>
                    <a:pt x="915965" y="139395"/>
                  </a:lnTo>
                  <a:lnTo>
                    <a:pt x="921637" y="143871"/>
                  </a:lnTo>
                  <a:lnTo>
                    <a:pt x="923890" y="146660"/>
                  </a:lnTo>
                  <a:lnTo>
                    <a:pt x="926684" y="148905"/>
                  </a:lnTo>
                  <a:lnTo>
                    <a:pt x="932878" y="156654"/>
                  </a:lnTo>
                  <a:lnTo>
                    <a:pt x="938594" y="163177"/>
                  </a:lnTo>
                  <a:lnTo>
                    <a:pt x="939410" y="164519"/>
                  </a:lnTo>
                  <a:lnTo>
                    <a:pt x="940265" y="165249"/>
                  </a:lnTo>
                  <a:lnTo>
                    <a:pt x="946041" y="173058"/>
                  </a:lnTo>
                  <a:lnTo>
                    <a:pt x="946757" y="174423"/>
                  </a:lnTo>
                  <a:lnTo>
                    <a:pt x="948009" y="176046"/>
                  </a:lnTo>
                  <a:lnTo>
                    <a:pt x="952969" y="184580"/>
                  </a:lnTo>
                  <a:lnTo>
                    <a:pt x="953367" y="185517"/>
                  </a:lnTo>
                  <a:lnTo>
                    <a:pt x="953880" y="186251"/>
                  </a:lnTo>
                  <a:lnTo>
                    <a:pt x="958020" y="194376"/>
                  </a:lnTo>
                  <a:lnTo>
                    <a:pt x="958189" y="195075"/>
                  </a:lnTo>
                  <a:lnTo>
                    <a:pt x="958849" y="196124"/>
                  </a:lnTo>
                  <a:lnTo>
                    <a:pt x="962596" y="204611"/>
                  </a:lnTo>
                  <a:lnTo>
                    <a:pt x="962929" y="206169"/>
                  </a:lnTo>
                  <a:lnTo>
                    <a:pt x="963960" y="208259"/>
                  </a:lnTo>
                  <a:lnTo>
                    <a:pt x="966356" y="216068"/>
                  </a:lnTo>
                  <a:lnTo>
                    <a:pt x="969762" y="225069"/>
                  </a:lnTo>
                  <a:lnTo>
                    <a:pt x="970078" y="226766"/>
                  </a:lnTo>
                  <a:lnTo>
                    <a:pt x="970859" y="228531"/>
                  </a:lnTo>
                  <a:lnTo>
                    <a:pt x="973626" y="239298"/>
                  </a:lnTo>
                  <a:lnTo>
                    <a:pt x="973881" y="241275"/>
                  </a:lnTo>
                  <a:lnTo>
                    <a:pt x="974269" y="242384"/>
                  </a:lnTo>
                  <a:lnTo>
                    <a:pt x="975914" y="252797"/>
                  </a:lnTo>
                  <a:lnTo>
                    <a:pt x="975918" y="252849"/>
                  </a:lnTo>
                  <a:lnTo>
                    <a:pt x="977835" y="264310"/>
                  </a:lnTo>
                  <a:lnTo>
                    <a:pt x="977960" y="265813"/>
                  </a:lnTo>
                  <a:lnTo>
                    <a:pt x="978107" y="266296"/>
                  </a:lnTo>
                  <a:lnTo>
                    <a:pt x="979273" y="277153"/>
                  </a:lnTo>
                  <a:lnTo>
                    <a:pt x="979368" y="278884"/>
                  </a:lnTo>
                  <a:lnTo>
                    <a:pt x="979428" y="279126"/>
                  </a:lnTo>
                  <a:lnTo>
                    <a:pt x="980007" y="291240"/>
                  </a:lnTo>
                  <a:lnTo>
                    <a:pt x="980045" y="292789"/>
                  </a:lnTo>
                  <a:lnTo>
                    <a:pt x="980041" y="293307"/>
                  </a:lnTo>
                  <a:lnTo>
                    <a:pt x="979838" y="305507"/>
                  </a:lnTo>
                  <a:lnTo>
                    <a:pt x="979838" y="305507"/>
                  </a:lnTo>
                  <a:lnTo>
                    <a:pt x="979635" y="317305"/>
                  </a:lnTo>
                  <a:lnTo>
                    <a:pt x="979635" y="317305"/>
                  </a:lnTo>
                  <a:lnTo>
                    <a:pt x="979458" y="328642"/>
                  </a:lnTo>
                  <a:lnTo>
                    <a:pt x="979394" y="328940"/>
                  </a:lnTo>
                  <a:lnTo>
                    <a:pt x="979014" y="333347"/>
                  </a:lnTo>
                  <a:lnTo>
                    <a:pt x="977326" y="343069"/>
                  </a:lnTo>
                  <a:lnTo>
                    <a:pt x="977002" y="352769"/>
                  </a:lnTo>
                  <a:lnTo>
                    <a:pt x="976920" y="353132"/>
                  </a:lnTo>
                  <a:lnTo>
                    <a:pt x="976704" y="356067"/>
                  </a:lnTo>
                  <a:lnTo>
                    <a:pt x="975029" y="367615"/>
                  </a:lnTo>
                  <a:lnTo>
                    <a:pt x="975025" y="367637"/>
                  </a:lnTo>
                  <a:lnTo>
                    <a:pt x="973449" y="378300"/>
                  </a:lnTo>
                  <a:lnTo>
                    <a:pt x="973078" y="379370"/>
                  </a:lnTo>
                  <a:lnTo>
                    <a:pt x="972849" y="381205"/>
                  </a:lnTo>
                  <a:lnTo>
                    <a:pt x="969987" y="392399"/>
                  </a:lnTo>
                  <a:lnTo>
                    <a:pt x="969128" y="394311"/>
                  </a:lnTo>
                  <a:lnTo>
                    <a:pt x="968821" y="395896"/>
                  </a:lnTo>
                  <a:lnTo>
                    <a:pt x="965117" y="405177"/>
                  </a:lnTo>
                  <a:lnTo>
                    <a:pt x="961789" y="414808"/>
                  </a:lnTo>
                  <a:lnTo>
                    <a:pt x="961327" y="415667"/>
                  </a:lnTo>
                  <a:lnTo>
                    <a:pt x="961198" y="416328"/>
                  </a:lnTo>
                  <a:lnTo>
                    <a:pt x="957191" y="425955"/>
                  </a:lnTo>
                  <a:lnTo>
                    <a:pt x="956630" y="426874"/>
                  </a:lnTo>
                  <a:lnTo>
                    <a:pt x="956496" y="427457"/>
                  </a:lnTo>
                  <a:lnTo>
                    <a:pt x="951614" y="437408"/>
                  </a:lnTo>
                  <a:lnTo>
                    <a:pt x="950712" y="438724"/>
                  </a:lnTo>
                  <a:lnTo>
                    <a:pt x="950077" y="440110"/>
                  </a:lnTo>
                  <a:lnTo>
                    <a:pt x="944504" y="448869"/>
                  </a:lnTo>
                  <a:lnTo>
                    <a:pt x="944202" y="449154"/>
                  </a:lnTo>
                  <a:lnTo>
                    <a:pt x="943887" y="449784"/>
                  </a:lnTo>
                  <a:lnTo>
                    <a:pt x="940580" y="454542"/>
                  </a:lnTo>
                  <a:lnTo>
                    <a:pt x="945216" y="457317"/>
                  </a:lnTo>
                  <a:lnTo>
                    <a:pt x="945838" y="457956"/>
                  </a:lnTo>
                  <a:lnTo>
                    <a:pt x="947293" y="458707"/>
                  </a:lnTo>
                  <a:lnTo>
                    <a:pt x="953462" y="463180"/>
                  </a:lnTo>
                  <a:lnTo>
                    <a:pt x="959782" y="466789"/>
                  </a:lnTo>
                  <a:lnTo>
                    <a:pt x="965558" y="469763"/>
                  </a:lnTo>
                  <a:lnTo>
                    <a:pt x="973989" y="473269"/>
                  </a:lnTo>
                  <a:lnTo>
                    <a:pt x="975862" y="474413"/>
                  </a:lnTo>
                  <a:lnTo>
                    <a:pt x="976821" y="474659"/>
                  </a:lnTo>
                  <a:lnTo>
                    <a:pt x="982031" y="477538"/>
                  </a:lnTo>
                  <a:lnTo>
                    <a:pt x="988407" y="479727"/>
                  </a:lnTo>
                  <a:lnTo>
                    <a:pt x="988770" y="479921"/>
                  </a:lnTo>
                  <a:lnTo>
                    <a:pt x="989068" y="479977"/>
                  </a:lnTo>
                  <a:lnTo>
                    <a:pt x="997167" y="483029"/>
                  </a:lnTo>
                  <a:lnTo>
                    <a:pt x="1003914" y="485455"/>
                  </a:lnTo>
                  <a:lnTo>
                    <a:pt x="1011292" y="487558"/>
                  </a:lnTo>
                  <a:lnTo>
                    <a:pt x="1011754" y="487778"/>
                  </a:lnTo>
                  <a:lnTo>
                    <a:pt x="1012207" y="487847"/>
                  </a:lnTo>
                  <a:lnTo>
                    <a:pt x="1020198" y="490459"/>
                  </a:lnTo>
                  <a:lnTo>
                    <a:pt x="1025956" y="492021"/>
                  </a:lnTo>
                  <a:lnTo>
                    <a:pt x="1032825" y="493450"/>
                  </a:lnTo>
                  <a:lnTo>
                    <a:pt x="1038942" y="494612"/>
                  </a:lnTo>
                  <a:lnTo>
                    <a:pt x="1045646" y="495169"/>
                  </a:lnTo>
                  <a:lnTo>
                    <a:pt x="1045862" y="495229"/>
                  </a:lnTo>
                  <a:lnTo>
                    <a:pt x="1046699" y="495276"/>
                  </a:lnTo>
                  <a:lnTo>
                    <a:pt x="1053753" y="496131"/>
                  </a:lnTo>
                  <a:lnTo>
                    <a:pt x="1059948" y="496071"/>
                  </a:lnTo>
                  <a:lnTo>
                    <a:pt x="1059987" y="496071"/>
                  </a:lnTo>
                  <a:lnTo>
                    <a:pt x="1059987" y="496071"/>
                  </a:lnTo>
                  <a:lnTo>
                    <a:pt x="1066886" y="496015"/>
                  </a:lnTo>
                  <a:lnTo>
                    <a:pt x="1073244" y="495087"/>
                  </a:lnTo>
                  <a:lnTo>
                    <a:pt x="1074345" y="495005"/>
                  </a:lnTo>
                  <a:lnTo>
                    <a:pt x="1074665" y="494910"/>
                  </a:lnTo>
                  <a:lnTo>
                    <a:pt x="1081598" y="494184"/>
                  </a:lnTo>
                  <a:lnTo>
                    <a:pt x="1088708" y="492824"/>
                  </a:lnTo>
                  <a:lnTo>
                    <a:pt x="1089204" y="492773"/>
                  </a:lnTo>
                  <a:lnTo>
                    <a:pt x="1089416" y="492699"/>
                  </a:lnTo>
                  <a:lnTo>
                    <a:pt x="1097894" y="491219"/>
                  </a:lnTo>
                  <a:lnTo>
                    <a:pt x="1103973" y="489893"/>
                  </a:lnTo>
                  <a:lnTo>
                    <a:pt x="1111026" y="487243"/>
                  </a:lnTo>
                  <a:lnTo>
                    <a:pt x="1111398" y="487174"/>
                  </a:lnTo>
                  <a:lnTo>
                    <a:pt x="1111743" y="486984"/>
                  </a:lnTo>
                  <a:lnTo>
                    <a:pt x="1119993" y="484044"/>
                  </a:lnTo>
                  <a:lnTo>
                    <a:pt x="1127435" y="480888"/>
                  </a:lnTo>
                  <a:lnTo>
                    <a:pt x="1127660" y="480841"/>
                  </a:lnTo>
                  <a:lnTo>
                    <a:pt x="1127884" y="480707"/>
                  </a:lnTo>
                  <a:lnTo>
                    <a:pt x="1137088" y="476899"/>
                  </a:lnTo>
                  <a:lnTo>
                    <a:pt x="1144487" y="473415"/>
                  </a:lnTo>
                  <a:lnTo>
                    <a:pt x="1150850" y="470130"/>
                  </a:lnTo>
                  <a:lnTo>
                    <a:pt x="1156605" y="466301"/>
                  </a:lnTo>
                  <a:lnTo>
                    <a:pt x="1164082" y="460840"/>
                  </a:lnTo>
                  <a:lnTo>
                    <a:pt x="1172362" y="454602"/>
                  </a:lnTo>
                  <a:lnTo>
                    <a:pt x="1178954" y="449284"/>
                  </a:lnTo>
                  <a:lnTo>
                    <a:pt x="1186500" y="442817"/>
                  </a:lnTo>
                  <a:lnTo>
                    <a:pt x="1193813" y="436199"/>
                  </a:lnTo>
                  <a:lnTo>
                    <a:pt x="1200211" y="429801"/>
                  </a:lnTo>
                  <a:lnTo>
                    <a:pt x="1206647" y="422795"/>
                  </a:lnTo>
                  <a:lnTo>
                    <a:pt x="1211512" y="416846"/>
                  </a:lnTo>
                  <a:lnTo>
                    <a:pt x="1212190" y="415685"/>
                  </a:lnTo>
                  <a:lnTo>
                    <a:pt x="1211793" y="415387"/>
                  </a:lnTo>
                  <a:lnTo>
                    <a:pt x="1205931" y="408743"/>
                  </a:lnTo>
                  <a:lnTo>
                    <a:pt x="1205331" y="407759"/>
                  </a:lnTo>
                  <a:lnTo>
                    <a:pt x="1204657" y="407210"/>
                  </a:lnTo>
                  <a:lnTo>
                    <a:pt x="1198972" y="399906"/>
                  </a:lnTo>
                  <a:lnTo>
                    <a:pt x="1193809" y="393530"/>
                  </a:lnTo>
                  <a:lnTo>
                    <a:pt x="1193787" y="393495"/>
                  </a:lnTo>
                  <a:lnTo>
                    <a:pt x="1193761" y="393474"/>
                  </a:lnTo>
                  <a:lnTo>
                    <a:pt x="1188361" y="386813"/>
                  </a:lnTo>
                  <a:lnTo>
                    <a:pt x="1187230" y="384818"/>
                  </a:lnTo>
                  <a:lnTo>
                    <a:pt x="1186263" y="383912"/>
                  </a:lnTo>
                  <a:lnTo>
                    <a:pt x="1181743" y="376854"/>
                  </a:lnTo>
                  <a:lnTo>
                    <a:pt x="1176942" y="370339"/>
                  </a:lnTo>
                  <a:lnTo>
                    <a:pt x="1175967" y="368474"/>
                  </a:lnTo>
                  <a:lnTo>
                    <a:pt x="1174356" y="366217"/>
                  </a:lnTo>
                  <a:lnTo>
                    <a:pt x="1170281" y="358450"/>
                  </a:lnTo>
                  <a:lnTo>
                    <a:pt x="1166435" y="351807"/>
                  </a:lnTo>
                  <a:lnTo>
                    <a:pt x="1165999" y="350779"/>
                  </a:lnTo>
                  <a:lnTo>
                    <a:pt x="1165446" y="349980"/>
                  </a:lnTo>
                  <a:lnTo>
                    <a:pt x="1161207" y="341515"/>
                  </a:lnTo>
                  <a:lnTo>
                    <a:pt x="1161043" y="340829"/>
                  </a:lnTo>
                  <a:lnTo>
                    <a:pt x="1160417" y="339823"/>
                  </a:lnTo>
                  <a:lnTo>
                    <a:pt x="1156635" y="331141"/>
                  </a:lnTo>
                  <a:lnTo>
                    <a:pt x="1152715" y="322961"/>
                  </a:lnTo>
                  <a:lnTo>
                    <a:pt x="1152435" y="321722"/>
                  </a:lnTo>
                  <a:lnTo>
                    <a:pt x="1151425" y="319878"/>
                  </a:lnTo>
                  <a:lnTo>
                    <a:pt x="1148493" y="311758"/>
                  </a:lnTo>
                  <a:lnTo>
                    <a:pt x="1145105" y="304985"/>
                  </a:lnTo>
                  <a:lnTo>
                    <a:pt x="1145005" y="304566"/>
                  </a:lnTo>
                  <a:lnTo>
                    <a:pt x="1144625" y="303992"/>
                  </a:lnTo>
                  <a:lnTo>
                    <a:pt x="1140710" y="295569"/>
                  </a:lnTo>
                  <a:lnTo>
                    <a:pt x="1140347" y="293951"/>
                  </a:lnTo>
                  <a:lnTo>
                    <a:pt x="1139147" y="291550"/>
                  </a:lnTo>
                  <a:lnTo>
                    <a:pt x="1136738" y="283879"/>
                  </a:lnTo>
                  <a:lnTo>
                    <a:pt x="1133803" y="276873"/>
                  </a:lnTo>
                  <a:lnTo>
                    <a:pt x="1133777" y="276760"/>
                  </a:lnTo>
                  <a:lnTo>
                    <a:pt x="1133721" y="276670"/>
                  </a:lnTo>
                  <a:lnTo>
                    <a:pt x="1130194" y="268265"/>
                  </a:lnTo>
                  <a:lnTo>
                    <a:pt x="1129844" y="266538"/>
                  </a:lnTo>
                  <a:lnTo>
                    <a:pt x="1128843" y="264401"/>
                  </a:lnTo>
                  <a:lnTo>
                    <a:pt x="1126477" y="256004"/>
                  </a:lnTo>
                  <a:lnTo>
                    <a:pt x="1126468" y="255948"/>
                  </a:lnTo>
                  <a:lnTo>
                    <a:pt x="1123818" y="246883"/>
                  </a:lnTo>
                  <a:lnTo>
                    <a:pt x="1123813" y="246861"/>
                  </a:lnTo>
                  <a:lnTo>
                    <a:pt x="1121297" y="238974"/>
                  </a:lnTo>
                  <a:lnTo>
                    <a:pt x="1120878" y="236328"/>
                  </a:lnTo>
                  <a:lnTo>
                    <a:pt x="1120174" y="234359"/>
                  </a:lnTo>
                  <a:lnTo>
                    <a:pt x="1119186" y="228428"/>
                  </a:lnTo>
                  <a:lnTo>
                    <a:pt x="1117070" y="223278"/>
                  </a:lnTo>
                  <a:lnTo>
                    <a:pt x="1116449" y="220143"/>
                  </a:lnTo>
                  <a:lnTo>
                    <a:pt x="1115071" y="216288"/>
                  </a:lnTo>
                  <a:lnTo>
                    <a:pt x="1113526" y="207050"/>
                  </a:lnTo>
                  <a:lnTo>
                    <a:pt x="1113522" y="207011"/>
                  </a:lnTo>
                  <a:lnTo>
                    <a:pt x="1112037" y="198874"/>
                  </a:lnTo>
                  <a:lnTo>
                    <a:pt x="1111933" y="197738"/>
                  </a:lnTo>
                  <a:lnTo>
                    <a:pt x="1111786" y="197294"/>
                  </a:lnTo>
                  <a:lnTo>
                    <a:pt x="1110780" y="189933"/>
                  </a:lnTo>
                  <a:lnTo>
                    <a:pt x="1109459" y="184006"/>
                  </a:lnTo>
                  <a:lnTo>
                    <a:pt x="1109157" y="181334"/>
                  </a:lnTo>
                  <a:lnTo>
                    <a:pt x="1108842" y="180276"/>
                  </a:lnTo>
                  <a:lnTo>
                    <a:pt x="1107974" y="172182"/>
                  </a:lnTo>
                  <a:lnTo>
                    <a:pt x="1107815" y="169229"/>
                  </a:lnTo>
                  <a:lnTo>
                    <a:pt x="1107789" y="169100"/>
                  </a:lnTo>
                  <a:lnTo>
                    <a:pt x="1107711" y="163414"/>
                  </a:lnTo>
                  <a:lnTo>
                    <a:pt x="1107158" y="159037"/>
                  </a:lnTo>
                  <a:lnTo>
                    <a:pt x="1106895" y="154918"/>
                  </a:lnTo>
                  <a:lnTo>
                    <a:pt x="1106895" y="154918"/>
                  </a:lnTo>
                  <a:lnTo>
                    <a:pt x="1107042" y="151897"/>
                  </a:lnTo>
                  <a:lnTo>
                    <a:pt x="1107780" y="144105"/>
                  </a:lnTo>
                  <a:lnTo>
                    <a:pt x="1108143" y="138303"/>
                  </a:lnTo>
                  <a:lnTo>
                    <a:pt x="1108143" y="138298"/>
                  </a:lnTo>
                  <a:lnTo>
                    <a:pt x="1108527" y="131745"/>
                  </a:lnTo>
                  <a:lnTo>
                    <a:pt x="1108877" y="130390"/>
                  </a:lnTo>
                  <a:lnTo>
                    <a:pt x="1109421" y="125969"/>
                  </a:lnTo>
                  <a:lnTo>
                    <a:pt x="1111039" y="119463"/>
                  </a:lnTo>
                  <a:lnTo>
                    <a:pt x="1112222" y="116800"/>
                  </a:lnTo>
                  <a:lnTo>
                    <a:pt x="1112619" y="114853"/>
                  </a:lnTo>
                  <a:lnTo>
                    <a:pt x="1115058" y="109150"/>
                  </a:lnTo>
                  <a:lnTo>
                    <a:pt x="1115084" y="109103"/>
                  </a:lnTo>
                  <a:lnTo>
                    <a:pt x="1116993" y="104682"/>
                  </a:lnTo>
                  <a:lnTo>
                    <a:pt x="1117990" y="103089"/>
                  </a:lnTo>
                  <a:lnTo>
                    <a:pt x="1118836" y="101142"/>
                  </a:lnTo>
                  <a:lnTo>
                    <a:pt x="1121271" y="97071"/>
                  </a:lnTo>
                  <a:lnTo>
                    <a:pt x="1122630" y="95750"/>
                  </a:lnTo>
                  <a:lnTo>
                    <a:pt x="1124413" y="92763"/>
                  </a:lnTo>
                  <a:lnTo>
                    <a:pt x="1127539" y="89145"/>
                  </a:lnTo>
                  <a:lnTo>
                    <a:pt x="1129119" y="87949"/>
                  </a:lnTo>
                  <a:lnTo>
                    <a:pt x="1130323" y="86309"/>
                  </a:lnTo>
                  <a:lnTo>
                    <a:pt x="1134221" y="82799"/>
                  </a:lnTo>
                  <a:lnTo>
                    <a:pt x="1134360" y="82713"/>
                  </a:lnTo>
                  <a:lnTo>
                    <a:pt x="1134494" y="82553"/>
                  </a:lnTo>
                  <a:lnTo>
                    <a:pt x="1142104" y="77567"/>
                  </a:lnTo>
                  <a:lnTo>
                    <a:pt x="1145411" y="76013"/>
                  </a:lnTo>
                  <a:lnTo>
                    <a:pt x="1145415" y="76009"/>
                  </a:lnTo>
                  <a:lnTo>
                    <a:pt x="1148606" y="74407"/>
                  </a:lnTo>
                  <a:lnTo>
                    <a:pt x="1149633" y="74165"/>
                  </a:lnTo>
                  <a:lnTo>
                    <a:pt x="1151226" y="73229"/>
                  </a:lnTo>
                  <a:lnTo>
                    <a:pt x="1154939" y="71735"/>
                  </a:lnTo>
                  <a:lnTo>
                    <a:pt x="1156031" y="71523"/>
                  </a:lnTo>
                  <a:lnTo>
                    <a:pt x="1157248" y="70902"/>
                  </a:lnTo>
                  <a:lnTo>
                    <a:pt x="1162109" y="69335"/>
                  </a:lnTo>
                  <a:lnTo>
                    <a:pt x="1172198" y="67720"/>
                  </a:lnTo>
                  <a:lnTo>
                    <a:pt x="1173303" y="67720"/>
                  </a:lnTo>
                  <a:lnTo>
                    <a:pt x="1173920" y="67599"/>
                  </a:lnTo>
                  <a:lnTo>
                    <a:pt x="1180443" y="66934"/>
                  </a:lnTo>
                  <a:lnTo>
                    <a:pt x="1185157" y="66934"/>
                  </a:lnTo>
                  <a:lnTo>
                    <a:pt x="1185714" y="66943"/>
                  </a:lnTo>
                  <a:lnTo>
                    <a:pt x="1189669" y="67008"/>
                  </a:lnTo>
                  <a:lnTo>
                    <a:pt x="1190040" y="67090"/>
                  </a:lnTo>
                  <a:lnTo>
                    <a:pt x="1194836" y="67522"/>
                  </a:lnTo>
                  <a:lnTo>
                    <a:pt x="1199356" y="68337"/>
                  </a:lnTo>
                  <a:lnTo>
                    <a:pt x="1199382" y="68350"/>
                  </a:lnTo>
                  <a:lnTo>
                    <a:pt x="1203677" y="69123"/>
                  </a:lnTo>
                  <a:lnTo>
                    <a:pt x="1204696" y="69507"/>
                  </a:lnTo>
                  <a:lnTo>
                    <a:pt x="1206185" y="69706"/>
                  </a:lnTo>
                  <a:lnTo>
                    <a:pt x="1210731" y="70941"/>
                  </a:lnTo>
                  <a:lnTo>
                    <a:pt x="1210822" y="70984"/>
                  </a:lnTo>
                  <a:lnTo>
                    <a:pt x="1210878" y="70988"/>
                  </a:lnTo>
                  <a:lnTo>
                    <a:pt x="1216602" y="72620"/>
                  </a:lnTo>
                  <a:lnTo>
                    <a:pt x="1219296" y="73906"/>
                  </a:lnTo>
                  <a:lnTo>
                    <a:pt x="1221014" y="74282"/>
                  </a:lnTo>
                  <a:lnTo>
                    <a:pt x="1225909" y="76535"/>
                  </a:lnTo>
                  <a:lnTo>
                    <a:pt x="1231021" y="78716"/>
                  </a:lnTo>
                  <a:lnTo>
                    <a:pt x="1232484" y="79626"/>
                  </a:lnTo>
                  <a:lnTo>
                    <a:pt x="1234349" y="80416"/>
                  </a:lnTo>
                  <a:lnTo>
                    <a:pt x="1238368" y="82760"/>
                  </a:lnTo>
                  <a:lnTo>
                    <a:pt x="1244451" y="85877"/>
                  </a:lnTo>
                  <a:lnTo>
                    <a:pt x="1245064" y="86313"/>
                  </a:lnTo>
                  <a:lnTo>
                    <a:pt x="1245750" y="86603"/>
                  </a:lnTo>
                  <a:lnTo>
                    <a:pt x="1251841" y="90138"/>
                  </a:lnTo>
                  <a:lnTo>
                    <a:pt x="1251850" y="90147"/>
                  </a:lnTo>
                  <a:lnTo>
                    <a:pt x="1258343" y="93846"/>
                  </a:lnTo>
                  <a:lnTo>
                    <a:pt x="1259690" y="94878"/>
                  </a:lnTo>
                  <a:lnTo>
                    <a:pt x="1260864" y="95470"/>
                  </a:lnTo>
                  <a:lnTo>
                    <a:pt x="1266256" y="99286"/>
                  </a:lnTo>
                  <a:lnTo>
                    <a:pt x="1272140" y="103067"/>
                  </a:lnTo>
                  <a:lnTo>
                    <a:pt x="1274013" y="105075"/>
                  </a:lnTo>
                  <a:lnTo>
                    <a:pt x="1277588" y="107505"/>
                  </a:lnTo>
                  <a:lnTo>
                    <a:pt x="1281568" y="111524"/>
                  </a:lnTo>
                  <a:lnTo>
                    <a:pt x="1285764" y="114684"/>
                  </a:lnTo>
                  <a:lnTo>
                    <a:pt x="1287512" y="116778"/>
                  </a:lnTo>
                  <a:lnTo>
                    <a:pt x="1290163" y="118695"/>
                  </a:lnTo>
                  <a:lnTo>
                    <a:pt x="1296539" y="125637"/>
                  </a:lnTo>
                  <a:lnTo>
                    <a:pt x="1297424" y="127044"/>
                  </a:lnTo>
                  <a:lnTo>
                    <a:pt x="1300861" y="131512"/>
                  </a:lnTo>
                  <a:lnTo>
                    <a:pt x="1305095" y="138821"/>
                  </a:lnTo>
                  <a:lnTo>
                    <a:pt x="1305113" y="138855"/>
                  </a:lnTo>
                  <a:lnTo>
                    <a:pt x="1310056" y="147208"/>
                  </a:lnTo>
                  <a:lnTo>
                    <a:pt x="1310444" y="148119"/>
                  </a:lnTo>
                  <a:lnTo>
                    <a:pt x="1310971" y="148853"/>
                  </a:lnTo>
                  <a:lnTo>
                    <a:pt x="1315201" y="156922"/>
                  </a:lnTo>
                  <a:lnTo>
                    <a:pt x="1315443" y="157880"/>
                  </a:lnTo>
                  <a:lnTo>
                    <a:pt x="1316402" y="159443"/>
                  </a:lnTo>
                  <a:lnTo>
                    <a:pt x="1319855" y="167477"/>
                  </a:lnTo>
                  <a:lnTo>
                    <a:pt x="1319972" y="168033"/>
                  </a:lnTo>
                  <a:lnTo>
                    <a:pt x="1320343" y="168677"/>
                  </a:lnTo>
                  <a:lnTo>
                    <a:pt x="1323797" y="177488"/>
                  </a:lnTo>
                  <a:lnTo>
                    <a:pt x="1324280" y="180000"/>
                  </a:lnTo>
                  <a:lnTo>
                    <a:pt x="1325411" y="182784"/>
                  </a:lnTo>
                  <a:lnTo>
                    <a:pt x="1327332" y="191595"/>
                  </a:lnTo>
                  <a:lnTo>
                    <a:pt x="1327336" y="191621"/>
                  </a:lnTo>
                  <a:lnTo>
                    <a:pt x="1329525" y="200713"/>
                  </a:lnTo>
                  <a:lnTo>
                    <a:pt x="1330004" y="204676"/>
                  </a:lnTo>
                  <a:lnTo>
                    <a:pt x="1330389" y="206070"/>
                  </a:lnTo>
                  <a:lnTo>
                    <a:pt x="1331166" y="215770"/>
                  </a:lnTo>
                  <a:lnTo>
                    <a:pt x="1331200" y="216604"/>
                  </a:lnTo>
                  <a:lnTo>
                    <a:pt x="1331230" y="216720"/>
                  </a:lnTo>
                  <a:lnTo>
                    <a:pt x="1331809" y="227249"/>
                  </a:lnTo>
                  <a:lnTo>
                    <a:pt x="1331861" y="229157"/>
                  </a:lnTo>
                  <a:lnTo>
                    <a:pt x="1331856" y="229770"/>
                  </a:lnTo>
                  <a:lnTo>
                    <a:pt x="1331653" y="240796"/>
                  </a:lnTo>
                  <a:lnTo>
                    <a:pt x="1331653" y="240796"/>
                  </a:lnTo>
                  <a:lnTo>
                    <a:pt x="1331451" y="252534"/>
                  </a:lnTo>
                  <a:lnTo>
                    <a:pt x="1331425" y="252659"/>
                  </a:lnTo>
                  <a:lnTo>
                    <a:pt x="1331321" y="254908"/>
                  </a:lnTo>
                  <a:lnTo>
                    <a:pt x="1330440" y="264651"/>
                  </a:lnTo>
                  <a:lnTo>
                    <a:pt x="1330009" y="276368"/>
                  </a:lnTo>
                  <a:lnTo>
                    <a:pt x="1329879" y="276925"/>
                  </a:lnTo>
                  <a:lnTo>
                    <a:pt x="1329555" y="280667"/>
                  </a:lnTo>
                  <a:lnTo>
                    <a:pt x="1327682" y="291507"/>
                  </a:lnTo>
                  <a:lnTo>
                    <a:pt x="1326499" y="302347"/>
                  </a:lnTo>
                  <a:lnTo>
                    <a:pt x="1326266" y="303111"/>
                  </a:lnTo>
                  <a:lnTo>
                    <a:pt x="1326076" y="305028"/>
                  </a:lnTo>
                  <a:lnTo>
                    <a:pt x="1323291" y="318985"/>
                  </a:lnTo>
                  <a:lnTo>
                    <a:pt x="1323166" y="319308"/>
                  </a:lnTo>
                  <a:lnTo>
                    <a:pt x="1323110" y="319783"/>
                  </a:lnTo>
                  <a:lnTo>
                    <a:pt x="1320317" y="331784"/>
                  </a:lnTo>
                  <a:lnTo>
                    <a:pt x="1319769" y="333067"/>
                  </a:lnTo>
                  <a:lnTo>
                    <a:pt x="1319544" y="334444"/>
                  </a:lnTo>
                  <a:lnTo>
                    <a:pt x="1315206" y="347494"/>
                  </a:lnTo>
                  <a:lnTo>
                    <a:pt x="1311420" y="359625"/>
                  </a:lnTo>
                  <a:lnTo>
                    <a:pt x="1311174" y="360121"/>
                  </a:lnTo>
                  <a:lnTo>
                    <a:pt x="1311096" y="360566"/>
                  </a:lnTo>
                  <a:lnTo>
                    <a:pt x="1306701" y="372964"/>
                  </a:lnTo>
                  <a:lnTo>
                    <a:pt x="1306537" y="373266"/>
                  </a:lnTo>
                  <a:lnTo>
                    <a:pt x="1306499" y="373495"/>
                  </a:lnTo>
                  <a:lnTo>
                    <a:pt x="1302194" y="384749"/>
                  </a:lnTo>
                  <a:lnTo>
                    <a:pt x="1301327" y="386256"/>
                  </a:lnTo>
                  <a:lnTo>
                    <a:pt x="1301111" y="387193"/>
                  </a:lnTo>
                  <a:lnTo>
                    <a:pt x="1295628" y="398404"/>
                  </a:lnTo>
                  <a:lnTo>
                    <a:pt x="1295356" y="399038"/>
                  </a:lnTo>
                  <a:lnTo>
                    <a:pt x="1297761" y="400359"/>
                  </a:lnTo>
                  <a:lnTo>
                    <a:pt x="1304824" y="403183"/>
                  </a:lnTo>
                  <a:lnTo>
                    <a:pt x="1306179" y="403986"/>
                  </a:lnTo>
                  <a:lnTo>
                    <a:pt x="1307008" y="404180"/>
                  </a:lnTo>
                  <a:lnTo>
                    <a:pt x="1313121" y="407232"/>
                  </a:lnTo>
                  <a:lnTo>
                    <a:pt x="1319674" y="409542"/>
                  </a:lnTo>
                  <a:lnTo>
                    <a:pt x="1328550" y="412374"/>
                  </a:lnTo>
                  <a:lnTo>
                    <a:pt x="1335785" y="414437"/>
                  </a:lnTo>
                  <a:lnTo>
                    <a:pt x="1342157" y="416021"/>
                  </a:lnTo>
                  <a:lnTo>
                    <a:pt x="1349621" y="417442"/>
                  </a:lnTo>
                  <a:lnTo>
                    <a:pt x="1350924" y="417942"/>
                  </a:lnTo>
                  <a:lnTo>
                    <a:pt x="1352617" y="418188"/>
                  </a:lnTo>
                  <a:lnTo>
                    <a:pt x="1358211" y="419863"/>
                  </a:lnTo>
                  <a:lnTo>
                    <a:pt x="1364242" y="420723"/>
                  </a:lnTo>
                  <a:lnTo>
                    <a:pt x="1365507" y="421150"/>
                  </a:lnTo>
                  <a:lnTo>
                    <a:pt x="1367674" y="421431"/>
                  </a:lnTo>
                  <a:lnTo>
                    <a:pt x="1373118" y="422855"/>
                  </a:lnTo>
                  <a:lnTo>
                    <a:pt x="1379261" y="423624"/>
                  </a:lnTo>
                  <a:lnTo>
                    <a:pt x="1385974" y="423956"/>
                  </a:lnTo>
                  <a:lnTo>
                    <a:pt x="1386155" y="424003"/>
                  </a:lnTo>
                  <a:lnTo>
                    <a:pt x="1387329" y="424060"/>
                  </a:lnTo>
                  <a:lnTo>
                    <a:pt x="1394901" y="424776"/>
                  </a:lnTo>
                  <a:lnTo>
                    <a:pt x="1401217" y="425091"/>
                  </a:lnTo>
                  <a:lnTo>
                    <a:pt x="1425034" y="425091"/>
                  </a:lnTo>
                  <a:lnTo>
                    <a:pt x="1431923" y="424703"/>
                  </a:lnTo>
                  <a:lnTo>
                    <a:pt x="1440333" y="423969"/>
                  </a:lnTo>
                  <a:lnTo>
                    <a:pt x="1441179" y="423930"/>
                  </a:lnTo>
                  <a:lnTo>
                    <a:pt x="1441313" y="423895"/>
                  </a:lnTo>
                  <a:lnTo>
                    <a:pt x="1447754" y="423511"/>
                  </a:lnTo>
                  <a:lnTo>
                    <a:pt x="1453133" y="422570"/>
                  </a:lnTo>
                  <a:lnTo>
                    <a:pt x="1459323" y="420546"/>
                  </a:lnTo>
                  <a:lnTo>
                    <a:pt x="1460221" y="420399"/>
                  </a:lnTo>
                  <a:lnTo>
                    <a:pt x="1460972" y="420049"/>
                  </a:lnTo>
                  <a:lnTo>
                    <a:pt x="1470940" y="417291"/>
                  </a:lnTo>
                  <a:lnTo>
                    <a:pt x="1471018" y="417278"/>
                  </a:lnTo>
                  <a:lnTo>
                    <a:pt x="1471031" y="417273"/>
                  </a:lnTo>
                  <a:lnTo>
                    <a:pt x="1477800" y="415365"/>
                  </a:lnTo>
                  <a:lnTo>
                    <a:pt x="1485173" y="412287"/>
                  </a:lnTo>
                  <a:lnTo>
                    <a:pt x="1486792" y="411959"/>
                  </a:lnTo>
                  <a:lnTo>
                    <a:pt x="1488769" y="411014"/>
                  </a:lnTo>
                  <a:lnTo>
                    <a:pt x="1494308" y="409395"/>
                  </a:lnTo>
                  <a:lnTo>
                    <a:pt x="1499294" y="406442"/>
                  </a:lnTo>
                  <a:lnTo>
                    <a:pt x="1500727" y="405825"/>
                  </a:lnTo>
                  <a:lnTo>
                    <a:pt x="1501863" y="405065"/>
                  </a:lnTo>
                  <a:lnTo>
                    <a:pt x="1511287" y="400523"/>
                  </a:lnTo>
                  <a:lnTo>
                    <a:pt x="1517184" y="397031"/>
                  </a:lnTo>
                  <a:lnTo>
                    <a:pt x="1525084" y="391104"/>
                  </a:lnTo>
                  <a:lnTo>
                    <a:pt x="1526146" y="390543"/>
                  </a:lnTo>
                  <a:lnTo>
                    <a:pt x="1526629" y="390012"/>
                  </a:lnTo>
                  <a:lnTo>
                    <a:pt x="1534020" y="385082"/>
                  </a:lnTo>
                  <a:lnTo>
                    <a:pt x="1541199" y="378524"/>
                  </a:lnTo>
                  <a:lnTo>
                    <a:pt x="1541579" y="378287"/>
                  </a:lnTo>
                  <a:lnTo>
                    <a:pt x="1541812" y="377980"/>
                  </a:lnTo>
                  <a:lnTo>
                    <a:pt x="1543439" y="376564"/>
                  </a:lnTo>
                  <a:lnTo>
                    <a:pt x="1540297" y="372524"/>
                  </a:lnTo>
                  <a:lnTo>
                    <a:pt x="1534460" y="365591"/>
                  </a:lnTo>
                  <a:lnTo>
                    <a:pt x="1532945" y="363013"/>
                  </a:lnTo>
                  <a:lnTo>
                    <a:pt x="1531753" y="361865"/>
                  </a:lnTo>
                  <a:lnTo>
                    <a:pt x="1526724" y="353749"/>
                  </a:lnTo>
                  <a:lnTo>
                    <a:pt x="1526465" y="353171"/>
                  </a:lnTo>
                  <a:lnTo>
                    <a:pt x="1526085" y="352674"/>
                  </a:lnTo>
                  <a:lnTo>
                    <a:pt x="1522321" y="346091"/>
                  </a:lnTo>
                  <a:lnTo>
                    <a:pt x="1517671" y="339892"/>
                  </a:lnTo>
                  <a:lnTo>
                    <a:pt x="1517127" y="338869"/>
                  </a:lnTo>
                  <a:lnTo>
                    <a:pt x="1516614" y="338398"/>
                  </a:lnTo>
                  <a:lnTo>
                    <a:pt x="1511183" y="330261"/>
                  </a:lnTo>
                  <a:lnTo>
                    <a:pt x="1510605" y="329056"/>
                  </a:lnTo>
                  <a:lnTo>
                    <a:pt x="1509732" y="327878"/>
                  </a:lnTo>
                  <a:lnTo>
                    <a:pt x="1505493" y="320180"/>
                  </a:lnTo>
                  <a:lnTo>
                    <a:pt x="1505489" y="320163"/>
                  </a:lnTo>
                  <a:lnTo>
                    <a:pt x="1501030" y="312367"/>
                  </a:lnTo>
                  <a:lnTo>
                    <a:pt x="1501012" y="312328"/>
                  </a:lnTo>
                  <a:lnTo>
                    <a:pt x="1496795" y="305054"/>
                  </a:lnTo>
                  <a:lnTo>
                    <a:pt x="1496074" y="303344"/>
                  </a:lnTo>
                  <a:lnTo>
                    <a:pt x="1495262" y="302075"/>
                  </a:lnTo>
                  <a:lnTo>
                    <a:pt x="1492357" y="295630"/>
                  </a:lnTo>
                  <a:lnTo>
                    <a:pt x="1488938" y="289733"/>
                  </a:lnTo>
                  <a:lnTo>
                    <a:pt x="1488027" y="287579"/>
                  </a:lnTo>
                  <a:lnTo>
                    <a:pt x="1487103" y="286059"/>
                  </a:lnTo>
                  <a:lnTo>
                    <a:pt x="1484038" y="278798"/>
                  </a:lnTo>
                  <a:lnTo>
                    <a:pt x="1483580" y="276571"/>
                  </a:lnTo>
                  <a:lnTo>
                    <a:pt x="1482363" y="273708"/>
                  </a:lnTo>
                  <a:lnTo>
                    <a:pt x="1480649" y="266529"/>
                  </a:lnTo>
                  <a:lnTo>
                    <a:pt x="1478331" y="259277"/>
                  </a:lnTo>
                  <a:lnTo>
                    <a:pt x="1478331" y="259272"/>
                  </a:lnTo>
                  <a:lnTo>
                    <a:pt x="1475870" y="252266"/>
                  </a:lnTo>
                  <a:lnTo>
                    <a:pt x="1475443" y="249788"/>
                  </a:lnTo>
                  <a:lnTo>
                    <a:pt x="1474601" y="247573"/>
                  </a:lnTo>
                  <a:lnTo>
                    <a:pt x="1473323" y="240882"/>
                  </a:lnTo>
                  <a:lnTo>
                    <a:pt x="1471497" y="234821"/>
                  </a:lnTo>
                  <a:lnTo>
                    <a:pt x="1471117" y="232278"/>
                  </a:lnTo>
                  <a:lnTo>
                    <a:pt x="1470513" y="230556"/>
                  </a:lnTo>
                  <a:lnTo>
                    <a:pt x="1468967" y="220921"/>
                  </a:lnTo>
                  <a:lnTo>
                    <a:pt x="1468916" y="220256"/>
                  </a:lnTo>
                  <a:lnTo>
                    <a:pt x="1468838" y="220023"/>
                  </a:lnTo>
                  <a:lnTo>
                    <a:pt x="1467677" y="211548"/>
                  </a:lnTo>
                  <a:lnTo>
                    <a:pt x="1467586" y="210202"/>
                  </a:lnTo>
                  <a:lnTo>
                    <a:pt x="1467491" y="209869"/>
                  </a:lnTo>
                  <a:lnTo>
                    <a:pt x="1466766" y="201568"/>
                  </a:lnTo>
                  <a:lnTo>
                    <a:pt x="1465712" y="193870"/>
                  </a:lnTo>
                  <a:lnTo>
                    <a:pt x="1465410" y="189484"/>
                  </a:lnTo>
                  <a:lnTo>
                    <a:pt x="1465410" y="181554"/>
                  </a:lnTo>
                  <a:lnTo>
                    <a:pt x="1465052" y="173693"/>
                  </a:lnTo>
                  <a:lnTo>
                    <a:pt x="1465017" y="172204"/>
                  </a:lnTo>
                  <a:lnTo>
                    <a:pt x="1465017" y="163954"/>
                  </a:lnTo>
                  <a:lnTo>
                    <a:pt x="1465078" y="162020"/>
                  </a:lnTo>
                  <a:lnTo>
                    <a:pt x="1465566" y="154085"/>
                  </a:lnTo>
                  <a:lnTo>
                    <a:pt x="1465691" y="146159"/>
                  </a:lnTo>
                  <a:lnTo>
                    <a:pt x="1465743" y="145918"/>
                  </a:lnTo>
                  <a:lnTo>
                    <a:pt x="1466041" y="142015"/>
                  </a:lnTo>
                  <a:lnTo>
                    <a:pt x="1467025" y="135522"/>
                  </a:lnTo>
                  <a:lnTo>
                    <a:pt x="1467085" y="129448"/>
                  </a:lnTo>
                  <a:lnTo>
                    <a:pt x="1467102" y="129379"/>
                  </a:lnTo>
                  <a:lnTo>
                    <a:pt x="1467189" y="127281"/>
                  </a:lnTo>
                  <a:lnTo>
                    <a:pt x="1467836" y="119299"/>
                  </a:lnTo>
                  <a:lnTo>
                    <a:pt x="1467931" y="118963"/>
                  </a:lnTo>
                  <a:lnTo>
                    <a:pt x="1468018" y="117689"/>
                  </a:lnTo>
                  <a:lnTo>
                    <a:pt x="1469075" y="110039"/>
                  </a:lnTo>
                  <a:lnTo>
                    <a:pt x="1469304" y="109353"/>
                  </a:lnTo>
                  <a:lnTo>
                    <a:pt x="1469451" y="107954"/>
                  </a:lnTo>
                  <a:lnTo>
                    <a:pt x="1470932" y="101039"/>
                  </a:lnTo>
                  <a:lnTo>
                    <a:pt x="1471657" y="99264"/>
                  </a:lnTo>
                  <a:lnTo>
                    <a:pt x="1471968" y="97434"/>
                  </a:lnTo>
                  <a:lnTo>
                    <a:pt x="1473643" y="92655"/>
                  </a:lnTo>
                  <a:lnTo>
                    <a:pt x="1474869" y="87440"/>
                  </a:lnTo>
                  <a:lnTo>
                    <a:pt x="1475387" y="86231"/>
                  </a:lnTo>
                  <a:lnTo>
                    <a:pt x="1475598" y="84928"/>
                  </a:lnTo>
                  <a:lnTo>
                    <a:pt x="1477627" y="78815"/>
                  </a:lnTo>
                  <a:lnTo>
                    <a:pt x="1478927" y="76337"/>
                  </a:lnTo>
                  <a:lnTo>
                    <a:pt x="1479259" y="74934"/>
                  </a:lnTo>
                  <a:lnTo>
                    <a:pt x="1482091" y="69257"/>
                  </a:lnTo>
                  <a:lnTo>
                    <a:pt x="1482385" y="68834"/>
                  </a:lnTo>
                  <a:lnTo>
                    <a:pt x="1482445" y="68597"/>
                  </a:lnTo>
                  <a:lnTo>
                    <a:pt x="1485277" y="63326"/>
                  </a:lnTo>
                  <a:lnTo>
                    <a:pt x="1485298" y="63295"/>
                  </a:lnTo>
                  <a:lnTo>
                    <a:pt x="1488027" y="58219"/>
                  </a:lnTo>
                  <a:lnTo>
                    <a:pt x="1492892" y="51575"/>
                  </a:lnTo>
                  <a:lnTo>
                    <a:pt x="1493911" y="50763"/>
                  </a:lnTo>
                  <a:lnTo>
                    <a:pt x="1494351" y="50150"/>
                  </a:lnTo>
                  <a:lnTo>
                    <a:pt x="1499044" y="45850"/>
                  </a:lnTo>
                  <a:lnTo>
                    <a:pt x="1499186" y="45760"/>
                  </a:lnTo>
                  <a:lnTo>
                    <a:pt x="1499277" y="45639"/>
                  </a:lnTo>
                  <a:lnTo>
                    <a:pt x="1502596" y="42652"/>
                  </a:lnTo>
                  <a:lnTo>
                    <a:pt x="1505938" y="39306"/>
                  </a:lnTo>
                  <a:lnTo>
                    <a:pt x="1507052" y="38559"/>
                  </a:lnTo>
                  <a:lnTo>
                    <a:pt x="1507768" y="37618"/>
                  </a:lnTo>
                  <a:lnTo>
                    <a:pt x="1512396" y="33672"/>
                  </a:lnTo>
                  <a:lnTo>
                    <a:pt x="1512599" y="33551"/>
                  </a:lnTo>
                  <a:lnTo>
                    <a:pt x="1512793" y="33336"/>
                  </a:lnTo>
                  <a:lnTo>
                    <a:pt x="1520719" y="28557"/>
                  </a:lnTo>
                  <a:lnTo>
                    <a:pt x="1523003" y="27603"/>
                  </a:lnTo>
                  <a:lnTo>
                    <a:pt x="1525701" y="25897"/>
                  </a:lnTo>
                  <a:lnTo>
                    <a:pt x="1526228" y="25656"/>
                  </a:lnTo>
                  <a:lnTo>
                    <a:pt x="1526430" y="25448"/>
                  </a:lnTo>
                  <a:lnTo>
                    <a:pt x="1532185" y="21995"/>
                  </a:lnTo>
                  <a:lnTo>
                    <a:pt x="1536606" y="20061"/>
                  </a:lnTo>
                  <a:lnTo>
                    <a:pt x="1538553" y="19051"/>
                  </a:lnTo>
                  <a:lnTo>
                    <a:pt x="1541160" y="18174"/>
                  </a:lnTo>
                  <a:lnTo>
                    <a:pt x="1544471" y="16517"/>
                  </a:lnTo>
                  <a:lnTo>
                    <a:pt x="1546055" y="16137"/>
                  </a:lnTo>
                  <a:lnTo>
                    <a:pt x="1548766" y="14729"/>
                  </a:lnTo>
                  <a:lnTo>
                    <a:pt x="1554439" y="12830"/>
                  </a:lnTo>
                  <a:lnTo>
                    <a:pt x="1556373" y="12511"/>
                  </a:lnTo>
                  <a:lnTo>
                    <a:pt x="1558013" y="11850"/>
                  </a:lnTo>
                  <a:lnTo>
                    <a:pt x="1563302" y="10710"/>
                  </a:lnTo>
                  <a:lnTo>
                    <a:pt x="1563353" y="10702"/>
                  </a:lnTo>
                  <a:lnTo>
                    <a:pt x="1568413" y="9549"/>
                  </a:lnTo>
                  <a:lnTo>
                    <a:pt x="1569440" y="9433"/>
                  </a:lnTo>
                  <a:lnTo>
                    <a:pt x="1569980" y="9230"/>
                  </a:lnTo>
                  <a:lnTo>
                    <a:pt x="1573438" y="8599"/>
                  </a:lnTo>
                  <a:lnTo>
                    <a:pt x="1576650" y="7740"/>
                  </a:lnTo>
                  <a:lnTo>
                    <a:pt x="1583665" y="6799"/>
                  </a:lnTo>
                  <a:lnTo>
                    <a:pt x="1584481" y="6622"/>
                  </a:lnTo>
                  <a:lnTo>
                    <a:pt x="1590339" y="6523"/>
                  </a:lnTo>
                  <a:lnTo>
                    <a:pt x="1590913" y="6519"/>
                  </a:lnTo>
                  <a:lnTo>
                    <a:pt x="1596020" y="6519"/>
                  </a:lnTo>
                  <a:lnTo>
                    <a:pt x="1606320" y="8232"/>
                  </a:lnTo>
                  <a:lnTo>
                    <a:pt x="1609420" y="9294"/>
                  </a:lnTo>
                  <a:lnTo>
                    <a:pt x="1612994" y="10179"/>
                  </a:lnTo>
                  <a:lnTo>
                    <a:pt x="1613707" y="10495"/>
                  </a:lnTo>
                  <a:lnTo>
                    <a:pt x="1614501" y="10615"/>
                  </a:lnTo>
                  <a:lnTo>
                    <a:pt x="1619470" y="12152"/>
                  </a:lnTo>
                  <a:lnTo>
                    <a:pt x="1623238" y="14047"/>
                  </a:lnTo>
                  <a:lnTo>
                    <a:pt x="1624905" y="14470"/>
                  </a:lnTo>
                  <a:lnTo>
                    <a:pt x="1630180" y="17302"/>
                  </a:lnTo>
                  <a:lnTo>
                    <a:pt x="1631225" y="18066"/>
                  </a:lnTo>
                  <a:lnTo>
                    <a:pt x="1632270" y="18554"/>
                  </a:lnTo>
                  <a:lnTo>
                    <a:pt x="1637139" y="21714"/>
                  </a:lnTo>
                  <a:lnTo>
                    <a:pt x="1638300" y="22971"/>
                  </a:lnTo>
                  <a:lnTo>
                    <a:pt x="1640662" y="24395"/>
                  </a:lnTo>
                  <a:lnTo>
                    <a:pt x="1644525" y="27780"/>
                  </a:lnTo>
                  <a:lnTo>
                    <a:pt x="1649922" y="32092"/>
                  </a:lnTo>
                  <a:lnTo>
                    <a:pt x="1652706" y="35576"/>
                  </a:lnTo>
                  <a:lnTo>
                    <a:pt x="1655693" y="38127"/>
                  </a:lnTo>
                  <a:lnTo>
                    <a:pt x="1659950" y="43934"/>
                  </a:lnTo>
                  <a:lnTo>
                    <a:pt x="1659984" y="43994"/>
                  </a:lnTo>
                  <a:lnTo>
                    <a:pt x="1660010" y="44020"/>
                  </a:lnTo>
                  <a:lnTo>
                    <a:pt x="1664271" y="49826"/>
                  </a:lnTo>
                  <a:lnTo>
                    <a:pt x="1664863" y="50957"/>
                  </a:lnTo>
                  <a:lnTo>
                    <a:pt x="1665398" y="51458"/>
                  </a:lnTo>
                  <a:lnTo>
                    <a:pt x="1669218" y="57351"/>
                  </a:lnTo>
                  <a:lnTo>
                    <a:pt x="1674049" y="63908"/>
                  </a:lnTo>
                  <a:lnTo>
                    <a:pt x="1675789" y="67232"/>
                  </a:lnTo>
                  <a:lnTo>
                    <a:pt x="1678155" y="71321"/>
                  </a:lnTo>
                  <a:lnTo>
                    <a:pt x="1680874" y="78245"/>
                  </a:lnTo>
                  <a:lnTo>
                    <a:pt x="1684431" y="85351"/>
                  </a:lnTo>
                  <a:lnTo>
                    <a:pt x="1684617" y="86115"/>
                  </a:lnTo>
                  <a:lnTo>
                    <a:pt x="1685312" y="87250"/>
                  </a:lnTo>
                  <a:lnTo>
                    <a:pt x="1688765" y="95288"/>
                  </a:lnTo>
                  <a:lnTo>
                    <a:pt x="1689020" y="96497"/>
                  </a:lnTo>
                  <a:lnTo>
                    <a:pt x="1689797" y="97999"/>
                  </a:lnTo>
                  <a:lnTo>
                    <a:pt x="1692875" y="107199"/>
                  </a:lnTo>
                  <a:lnTo>
                    <a:pt x="1692931" y="107531"/>
                  </a:lnTo>
                  <a:lnTo>
                    <a:pt x="1693061" y="107795"/>
                  </a:lnTo>
                  <a:lnTo>
                    <a:pt x="1696139" y="117387"/>
                  </a:lnTo>
                  <a:lnTo>
                    <a:pt x="1696152" y="117473"/>
                  </a:lnTo>
                  <a:lnTo>
                    <a:pt x="1696169" y="117503"/>
                  </a:lnTo>
                  <a:lnTo>
                    <a:pt x="1699165" y="126733"/>
                  </a:lnTo>
                  <a:lnTo>
                    <a:pt x="1699226" y="127113"/>
                  </a:lnTo>
                  <a:lnTo>
                    <a:pt x="1699372" y="127411"/>
                  </a:lnTo>
                  <a:lnTo>
                    <a:pt x="1702455" y="137396"/>
                  </a:lnTo>
                  <a:lnTo>
                    <a:pt x="1702748" y="139321"/>
                  </a:lnTo>
                  <a:lnTo>
                    <a:pt x="1703314" y="140767"/>
                  </a:lnTo>
                  <a:lnTo>
                    <a:pt x="1705239" y="150381"/>
                  </a:lnTo>
                  <a:lnTo>
                    <a:pt x="1705274" y="150688"/>
                  </a:lnTo>
                  <a:lnTo>
                    <a:pt x="1705321" y="150822"/>
                  </a:lnTo>
                  <a:lnTo>
                    <a:pt x="1707251" y="160828"/>
                  </a:lnTo>
                  <a:lnTo>
                    <a:pt x="1707346" y="161800"/>
                  </a:lnTo>
                  <a:lnTo>
                    <a:pt x="1707493" y="162214"/>
                  </a:lnTo>
                  <a:lnTo>
                    <a:pt x="1709038" y="172247"/>
                  </a:lnTo>
                  <a:lnTo>
                    <a:pt x="1709193" y="174250"/>
                  </a:lnTo>
                  <a:lnTo>
                    <a:pt x="1709332" y="174751"/>
                  </a:lnTo>
                  <a:lnTo>
                    <a:pt x="1710113" y="184455"/>
                  </a:lnTo>
                  <a:lnTo>
                    <a:pt x="1710126" y="184788"/>
                  </a:lnTo>
                  <a:lnTo>
                    <a:pt x="1710139" y="184844"/>
                  </a:lnTo>
                  <a:lnTo>
                    <a:pt x="1710920" y="195735"/>
                  </a:lnTo>
                  <a:lnTo>
                    <a:pt x="1711007" y="198127"/>
                  </a:lnTo>
                  <a:lnTo>
                    <a:pt x="1710929" y="200380"/>
                  </a:lnTo>
                  <a:lnTo>
                    <a:pt x="1710204" y="210702"/>
                  </a:lnTo>
                  <a:lnTo>
                    <a:pt x="1710135" y="210953"/>
                  </a:lnTo>
                  <a:lnTo>
                    <a:pt x="1710065" y="212105"/>
                  </a:lnTo>
                  <a:lnTo>
                    <a:pt x="1708943" y="221693"/>
                  </a:lnTo>
                  <a:lnTo>
                    <a:pt x="1708883" y="221883"/>
                  </a:lnTo>
                  <a:lnTo>
                    <a:pt x="1708844" y="222384"/>
                  </a:lnTo>
                  <a:lnTo>
                    <a:pt x="1707346" y="232788"/>
                  </a:lnTo>
                  <a:lnTo>
                    <a:pt x="1707121" y="233444"/>
                  </a:lnTo>
                  <a:lnTo>
                    <a:pt x="1706983" y="234756"/>
                  </a:lnTo>
                  <a:lnTo>
                    <a:pt x="1704587" y="245968"/>
                  </a:lnTo>
                  <a:lnTo>
                    <a:pt x="1704078" y="247211"/>
                  </a:lnTo>
                  <a:lnTo>
                    <a:pt x="1703853" y="248683"/>
                  </a:lnTo>
                  <a:lnTo>
                    <a:pt x="1700581" y="259104"/>
                  </a:lnTo>
                  <a:lnTo>
                    <a:pt x="1699036" y="262156"/>
                  </a:lnTo>
                  <a:lnTo>
                    <a:pt x="1698647" y="263779"/>
                  </a:lnTo>
                  <a:lnTo>
                    <a:pt x="1694006" y="272944"/>
                  </a:lnTo>
                  <a:lnTo>
                    <a:pt x="1691010" y="281388"/>
                  </a:lnTo>
                  <a:lnTo>
                    <a:pt x="1689482" y="284177"/>
                  </a:lnTo>
                  <a:lnTo>
                    <a:pt x="1689133" y="285563"/>
                  </a:lnTo>
                  <a:lnTo>
                    <a:pt x="1683158" y="296731"/>
                  </a:lnTo>
                  <a:lnTo>
                    <a:pt x="1683084" y="296830"/>
                  </a:lnTo>
                  <a:lnTo>
                    <a:pt x="1683050" y="296908"/>
                  </a:lnTo>
                  <a:lnTo>
                    <a:pt x="1676682" y="308464"/>
                  </a:lnTo>
                  <a:lnTo>
                    <a:pt x="1676074" y="309276"/>
                  </a:lnTo>
                  <a:lnTo>
                    <a:pt x="1675698" y="310096"/>
                  </a:lnTo>
                  <a:lnTo>
                    <a:pt x="1669335" y="320042"/>
                  </a:lnTo>
                  <a:lnTo>
                    <a:pt x="1669283" y="320090"/>
                  </a:lnTo>
                  <a:lnTo>
                    <a:pt x="1669244" y="320180"/>
                  </a:lnTo>
                  <a:lnTo>
                    <a:pt x="1663209" y="329414"/>
                  </a:lnTo>
                  <a:lnTo>
                    <a:pt x="1657437" y="339887"/>
                  </a:lnTo>
                  <a:lnTo>
                    <a:pt x="1656164" y="341593"/>
                  </a:lnTo>
                  <a:lnTo>
                    <a:pt x="1655430" y="343017"/>
                  </a:lnTo>
                  <a:lnTo>
                    <a:pt x="1647957" y="353361"/>
                  </a:lnTo>
                  <a:lnTo>
                    <a:pt x="1647586" y="353684"/>
                  </a:lnTo>
                  <a:lnTo>
                    <a:pt x="1647245" y="354306"/>
                  </a:lnTo>
                  <a:lnTo>
                    <a:pt x="1639341" y="364365"/>
                  </a:lnTo>
                  <a:lnTo>
                    <a:pt x="1632537" y="374505"/>
                  </a:lnTo>
                  <a:lnTo>
                    <a:pt x="1631877" y="375105"/>
                  </a:lnTo>
                  <a:lnTo>
                    <a:pt x="1631194" y="376344"/>
                  </a:lnTo>
                  <a:lnTo>
                    <a:pt x="1629956" y="377920"/>
                  </a:lnTo>
                  <a:lnTo>
                    <a:pt x="1632183" y="379703"/>
                  </a:lnTo>
                  <a:lnTo>
                    <a:pt x="1637057" y="383048"/>
                  </a:lnTo>
                  <a:lnTo>
                    <a:pt x="1643243" y="386951"/>
                  </a:lnTo>
                  <a:lnTo>
                    <a:pt x="1649650" y="390508"/>
                  </a:lnTo>
                  <a:lnTo>
                    <a:pt x="1649680" y="390530"/>
                  </a:lnTo>
                  <a:lnTo>
                    <a:pt x="1655361" y="393681"/>
                  </a:lnTo>
                  <a:lnTo>
                    <a:pt x="1661314" y="396323"/>
                  </a:lnTo>
                  <a:lnTo>
                    <a:pt x="1662385" y="397001"/>
                  </a:lnTo>
                  <a:lnTo>
                    <a:pt x="1663002" y="397156"/>
                  </a:lnTo>
                  <a:lnTo>
                    <a:pt x="1667966" y="399764"/>
                  </a:lnTo>
                  <a:lnTo>
                    <a:pt x="1672944" y="401331"/>
                  </a:lnTo>
                  <a:lnTo>
                    <a:pt x="1673315" y="401521"/>
                  </a:lnTo>
                  <a:lnTo>
                    <a:pt x="1673643" y="401577"/>
                  </a:lnTo>
                  <a:lnTo>
                    <a:pt x="1681301" y="404245"/>
                  </a:lnTo>
                  <a:lnTo>
                    <a:pt x="1689508" y="406852"/>
                  </a:lnTo>
                  <a:lnTo>
                    <a:pt x="1689543" y="406869"/>
                  </a:lnTo>
                  <a:lnTo>
                    <a:pt x="1695349" y="408695"/>
                  </a:lnTo>
                  <a:lnTo>
                    <a:pt x="1703119" y="410379"/>
                  </a:lnTo>
                  <a:lnTo>
                    <a:pt x="1703720" y="410625"/>
                  </a:lnTo>
                  <a:lnTo>
                    <a:pt x="1704509" y="410733"/>
                  </a:lnTo>
                  <a:lnTo>
                    <a:pt x="1713377" y="413142"/>
                  </a:lnTo>
                  <a:lnTo>
                    <a:pt x="1713463" y="413185"/>
                  </a:lnTo>
                  <a:lnTo>
                    <a:pt x="1713519" y="413194"/>
                  </a:lnTo>
                  <a:lnTo>
                    <a:pt x="1721039" y="415335"/>
                  </a:lnTo>
                  <a:lnTo>
                    <a:pt x="1726850" y="416652"/>
                  </a:lnTo>
                  <a:lnTo>
                    <a:pt x="1732855" y="417247"/>
                  </a:lnTo>
                  <a:lnTo>
                    <a:pt x="1734715" y="417800"/>
                  </a:lnTo>
                  <a:lnTo>
                    <a:pt x="1738268" y="418301"/>
                  </a:lnTo>
                  <a:lnTo>
                    <a:pt x="1743004" y="419648"/>
                  </a:lnTo>
                  <a:lnTo>
                    <a:pt x="1747649" y="419868"/>
                  </a:lnTo>
                  <a:lnTo>
                    <a:pt x="1747830" y="419915"/>
                  </a:lnTo>
                  <a:lnTo>
                    <a:pt x="1749065" y="419971"/>
                  </a:lnTo>
                  <a:lnTo>
                    <a:pt x="1755691" y="420602"/>
                  </a:lnTo>
                  <a:lnTo>
                    <a:pt x="1763095" y="420891"/>
                  </a:lnTo>
                  <a:lnTo>
                    <a:pt x="1763423" y="420969"/>
                  </a:lnTo>
                  <a:lnTo>
                    <a:pt x="1765832" y="421124"/>
                  </a:lnTo>
                  <a:lnTo>
                    <a:pt x="1772333" y="421957"/>
                  </a:lnTo>
                  <a:lnTo>
                    <a:pt x="1777578" y="421910"/>
                  </a:lnTo>
                  <a:lnTo>
                    <a:pt x="1777885" y="421910"/>
                  </a:lnTo>
                  <a:lnTo>
                    <a:pt x="1784136" y="421910"/>
                  </a:lnTo>
                  <a:lnTo>
                    <a:pt x="1789467" y="421107"/>
                  </a:lnTo>
                  <a:lnTo>
                    <a:pt x="1792390" y="420882"/>
                  </a:lnTo>
                  <a:lnTo>
                    <a:pt x="1792865" y="420766"/>
                  </a:lnTo>
                  <a:lnTo>
                    <a:pt x="1799604" y="420446"/>
                  </a:lnTo>
                  <a:lnTo>
                    <a:pt x="1803998" y="419816"/>
                  </a:lnTo>
                  <a:lnTo>
                    <a:pt x="1809334" y="418210"/>
                  </a:lnTo>
                  <a:lnTo>
                    <a:pt x="1815326" y="417312"/>
                  </a:lnTo>
                  <a:lnTo>
                    <a:pt x="1817286" y="416833"/>
                  </a:lnTo>
                  <a:lnTo>
                    <a:pt x="1823899" y="416535"/>
                  </a:lnTo>
                  <a:lnTo>
                    <a:pt x="1830746" y="415339"/>
                  </a:lnTo>
                  <a:lnTo>
                    <a:pt x="1830807" y="415335"/>
                  </a:lnTo>
                  <a:lnTo>
                    <a:pt x="1836445" y="414303"/>
                  </a:lnTo>
                  <a:lnTo>
                    <a:pt x="1841720" y="412292"/>
                  </a:lnTo>
                  <a:lnTo>
                    <a:pt x="1843265" y="412002"/>
                  </a:lnTo>
                  <a:lnTo>
                    <a:pt x="1844901" y="411251"/>
                  </a:lnTo>
                  <a:lnTo>
                    <a:pt x="1853043" y="409024"/>
                  </a:lnTo>
                  <a:lnTo>
                    <a:pt x="1860680" y="406584"/>
                  </a:lnTo>
                  <a:lnTo>
                    <a:pt x="1860822" y="406563"/>
                  </a:lnTo>
                  <a:lnTo>
                    <a:pt x="1860904" y="406520"/>
                  </a:lnTo>
                  <a:lnTo>
                    <a:pt x="1868222" y="404184"/>
                  </a:lnTo>
                  <a:lnTo>
                    <a:pt x="1872470" y="402393"/>
                  </a:lnTo>
                  <a:lnTo>
                    <a:pt x="1877792" y="399306"/>
                  </a:lnTo>
                  <a:lnTo>
                    <a:pt x="1883383" y="395809"/>
                  </a:lnTo>
                  <a:lnTo>
                    <a:pt x="1883819" y="395611"/>
                  </a:lnTo>
                  <a:lnTo>
                    <a:pt x="1884194" y="395317"/>
                  </a:lnTo>
                  <a:lnTo>
                    <a:pt x="1889850" y="391972"/>
                  </a:lnTo>
                  <a:lnTo>
                    <a:pt x="1893165" y="388876"/>
                  </a:lnTo>
                  <a:lnTo>
                    <a:pt x="1893484" y="388673"/>
                  </a:lnTo>
                  <a:lnTo>
                    <a:pt x="1893679" y="388406"/>
                  </a:lnTo>
                  <a:lnTo>
                    <a:pt x="1901113" y="381753"/>
                  </a:lnTo>
                  <a:lnTo>
                    <a:pt x="1901182" y="381714"/>
                  </a:lnTo>
                  <a:lnTo>
                    <a:pt x="1901221" y="381658"/>
                  </a:lnTo>
                  <a:lnTo>
                    <a:pt x="1903172" y="379927"/>
                  </a:lnTo>
                  <a:lnTo>
                    <a:pt x="1903060" y="379828"/>
                  </a:lnTo>
                  <a:lnTo>
                    <a:pt x="1896165" y="374656"/>
                  </a:lnTo>
                  <a:lnTo>
                    <a:pt x="1895583" y="373961"/>
                  </a:lnTo>
                  <a:lnTo>
                    <a:pt x="1894529" y="373331"/>
                  </a:lnTo>
                  <a:lnTo>
                    <a:pt x="1888922" y="368474"/>
                  </a:lnTo>
                  <a:lnTo>
                    <a:pt x="1882506" y="363190"/>
                  </a:lnTo>
                  <a:lnTo>
                    <a:pt x="1881665" y="362111"/>
                  </a:lnTo>
                  <a:lnTo>
                    <a:pt x="1880352" y="361230"/>
                  </a:lnTo>
                  <a:lnTo>
                    <a:pt x="1874257" y="355144"/>
                  </a:lnTo>
                  <a:lnTo>
                    <a:pt x="1868161" y="349061"/>
                  </a:lnTo>
                  <a:lnTo>
                    <a:pt x="1867168" y="347585"/>
                  </a:lnTo>
                  <a:lnTo>
                    <a:pt x="1865994" y="346652"/>
                  </a:lnTo>
                  <a:lnTo>
                    <a:pt x="1861470" y="341066"/>
                  </a:lnTo>
                  <a:lnTo>
                    <a:pt x="1856859" y="335829"/>
                  </a:lnTo>
                  <a:lnTo>
                    <a:pt x="1851688" y="330286"/>
                  </a:lnTo>
                  <a:lnTo>
                    <a:pt x="1851433" y="329889"/>
                  </a:lnTo>
                  <a:lnTo>
                    <a:pt x="1851105" y="329643"/>
                  </a:lnTo>
                  <a:lnTo>
                    <a:pt x="1845238" y="322995"/>
                  </a:lnTo>
                  <a:lnTo>
                    <a:pt x="1844068" y="321078"/>
                  </a:lnTo>
                  <a:lnTo>
                    <a:pt x="1842972" y="320094"/>
                  </a:lnTo>
                  <a:lnTo>
                    <a:pt x="1839255" y="314689"/>
                  </a:lnTo>
                  <a:lnTo>
                    <a:pt x="1835288" y="309733"/>
                  </a:lnTo>
                  <a:lnTo>
                    <a:pt x="1834890" y="309030"/>
                  </a:lnTo>
                  <a:lnTo>
                    <a:pt x="1834472" y="308667"/>
                  </a:lnTo>
                  <a:lnTo>
                    <a:pt x="1830206" y="302861"/>
                  </a:lnTo>
                  <a:lnTo>
                    <a:pt x="1829015" y="300569"/>
                  </a:lnTo>
                  <a:lnTo>
                    <a:pt x="1827180" y="297780"/>
                  </a:lnTo>
                  <a:lnTo>
                    <a:pt x="1825272" y="293730"/>
                  </a:lnTo>
                  <a:lnTo>
                    <a:pt x="1822747" y="290290"/>
                  </a:lnTo>
                  <a:lnTo>
                    <a:pt x="1821529" y="287959"/>
                  </a:lnTo>
                  <a:lnTo>
                    <a:pt x="1819677" y="285122"/>
                  </a:lnTo>
                  <a:lnTo>
                    <a:pt x="1817005" y="279415"/>
                  </a:lnTo>
                  <a:lnTo>
                    <a:pt x="1817001" y="279394"/>
                  </a:lnTo>
                  <a:lnTo>
                    <a:pt x="1813772" y="272810"/>
                  </a:lnTo>
                  <a:lnTo>
                    <a:pt x="1813370" y="271110"/>
                  </a:lnTo>
                  <a:lnTo>
                    <a:pt x="1811950" y="268222"/>
                  </a:lnTo>
                  <a:lnTo>
                    <a:pt x="1810336" y="262976"/>
                  </a:lnTo>
                  <a:lnTo>
                    <a:pt x="1807996" y="258185"/>
                  </a:lnTo>
                  <a:lnTo>
                    <a:pt x="1807452" y="255866"/>
                  </a:lnTo>
                  <a:lnTo>
                    <a:pt x="1805501" y="250923"/>
                  </a:lnTo>
                  <a:lnTo>
                    <a:pt x="1804564" y="246421"/>
                  </a:lnTo>
                  <a:lnTo>
                    <a:pt x="1802483" y="241228"/>
                  </a:lnTo>
                  <a:lnTo>
                    <a:pt x="1801805" y="237770"/>
                  </a:lnTo>
                  <a:lnTo>
                    <a:pt x="1800527" y="233807"/>
                  </a:lnTo>
                  <a:lnTo>
                    <a:pt x="1799720" y="227629"/>
                  </a:lnTo>
                  <a:lnTo>
                    <a:pt x="1798373" y="222798"/>
                  </a:lnTo>
                  <a:lnTo>
                    <a:pt x="1798032" y="220346"/>
                  </a:lnTo>
                  <a:lnTo>
                    <a:pt x="1797544" y="218905"/>
                  </a:lnTo>
                  <a:lnTo>
                    <a:pt x="1796478" y="211587"/>
                  </a:lnTo>
                  <a:lnTo>
                    <a:pt x="1796297" y="209144"/>
                  </a:lnTo>
                  <a:lnTo>
                    <a:pt x="1796193" y="208721"/>
                  </a:lnTo>
                  <a:lnTo>
                    <a:pt x="1795800" y="201335"/>
                  </a:lnTo>
                  <a:lnTo>
                    <a:pt x="1795757" y="199698"/>
                  </a:lnTo>
                  <a:lnTo>
                    <a:pt x="1795757" y="199400"/>
                  </a:lnTo>
                  <a:lnTo>
                    <a:pt x="1795809" y="194514"/>
                  </a:lnTo>
                  <a:lnTo>
                    <a:pt x="1795235" y="189355"/>
                  </a:lnTo>
                  <a:lnTo>
                    <a:pt x="1795041" y="185949"/>
                  </a:lnTo>
                  <a:lnTo>
                    <a:pt x="1795041" y="165525"/>
                  </a:lnTo>
                  <a:lnTo>
                    <a:pt x="1795300" y="161614"/>
                  </a:lnTo>
                  <a:lnTo>
                    <a:pt x="1795951" y="156719"/>
                  </a:lnTo>
                  <a:lnTo>
                    <a:pt x="1796279" y="151417"/>
                  </a:lnTo>
                  <a:lnTo>
                    <a:pt x="1796422" y="150865"/>
                  </a:lnTo>
                  <a:lnTo>
                    <a:pt x="1796621" y="148486"/>
                  </a:lnTo>
                  <a:lnTo>
                    <a:pt x="1797825" y="141238"/>
                  </a:lnTo>
                  <a:lnTo>
                    <a:pt x="1797924" y="140966"/>
                  </a:lnTo>
                  <a:lnTo>
                    <a:pt x="1797972" y="140474"/>
                  </a:lnTo>
                  <a:lnTo>
                    <a:pt x="1799181" y="134391"/>
                  </a:lnTo>
                  <a:lnTo>
                    <a:pt x="1799193" y="134365"/>
                  </a:lnTo>
                  <a:lnTo>
                    <a:pt x="1800752" y="126539"/>
                  </a:lnTo>
                  <a:lnTo>
                    <a:pt x="1800942" y="126055"/>
                  </a:lnTo>
                  <a:lnTo>
                    <a:pt x="1801028" y="125356"/>
                  </a:lnTo>
                  <a:lnTo>
                    <a:pt x="1802647" y="118863"/>
                  </a:lnTo>
                  <a:lnTo>
                    <a:pt x="1803221" y="117564"/>
                  </a:lnTo>
                  <a:lnTo>
                    <a:pt x="1803441" y="116295"/>
                  </a:lnTo>
                  <a:lnTo>
                    <a:pt x="1805008" y="111896"/>
                  </a:lnTo>
                  <a:lnTo>
                    <a:pt x="1806299" y="107022"/>
                  </a:lnTo>
                  <a:lnTo>
                    <a:pt x="1807093" y="105295"/>
                  </a:lnTo>
                  <a:lnTo>
                    <a:pt x="1807370" y="103866"/>
                  </a:lnTo>
                  <a:lnTo>
                    <a:pt x="1809796" y="97775"/>
                  </a:lnTo>
                  <a:lnTo>
                    <a:pt x="1810849" y="95996"/>
                  </a:lnTo>
                  <a:lnTo>
                    <a:pt x="1811091" y="95038"/>
                  </a:lnTo>
                  <a:lnTo>
                    <a:pt x="1813180" y="91109"/>
                  </a:lnTo>
                  <a:lnTo>
                    <a:pt x="1814860" y="86339"/>
                  </a:lnTo>
                  <a:lnTo>
                    <a:pt x="1815624" y="84936"/>
                  </a:lnTo>
                  <a:lnTo>
                    <a:pt x="1815831" y="83995"/>
                  </a:lnTo>
                  <a:lnTo>
                    <a:pt x="1818266" y="78707"/>
                  </a:lnTo>
                  <a:lnTo>
                    <a:pt x="1818529" y="78301"/>
                  </a:lnTo>
                  <a:lnTo>
                    <a:pt x="1818590" y="78055"/>
                  </a:lnTo>
                  <a:lnTo>
                    <a:pt x="1821417" y="72387"/>
                  </a:lnTo>
                  <a:lnTo>
                    <a:pt x="1821611" y="72102"/>
                  </a:lnTo>
                  <a:lnTo>
                    <a:pt x="1821655" y="71942"/>
                  </a:lnTo>
                  <a:lnTo>
                    <a:pt x="1825264" y="65108"/>
                  </a:lnTo>
                  <a:lnTo>
                    <a:pt x="1826153" y="63882"/>
                  </a:lnTo>
                  <a:lnTo>
                    <a:pt x="1826718" y="62700"/>
                  </a:lnTo>
                  <a:lnTo>
                    <a:pt x="1828933" y="59375"/>
                  </a:lnTo>
                  <a:lnTo>
                    <a:pt x="1831294" y="54769"/>
                  </a:lnTo>
                  <a:lnTo>
                    <a:pt x="1831627" y="54303"/>
                  </a:lnTo>
                  <a:lnTo>
                    <a:pt x="1831843" y="53776"/>
                  </a:lnTo>
                  <a:lnTo>
                    <a:pt x="1835063" y="48134"/>
                  </a:lnTo>
                  <a:lnTo>
                    <a:pt x="1836514" y="46671"/>
                  </a:lnTo>
                  <a:lnTo>
                    <a:pt x="1838698" y="43144"/>
                  </a:lnTo>
                  <a:lnTo>
                    <a:pt x="1840964" y="40627"/>
                  </a:lnTo>
                  <a:lnTo>
                    <a:pt x="1843490" y="36975"/>
                  </a:lnTo>
                  <a:lnTo>
                    <a:pt x="1846387" y="34406"/>
                  </a:lnTo>
                  <a:lnTo>
                    <a:pt x="1849288" y="30789"/>
                  </a:lnTo>
                  <a:lnTo>
                    <a:pt x="1852495" y="28224"/>
                  </a:lnTo>
                  <a:lnTo>
                    <a:pt x="1856087" y="24952"/>
                  </a:lnTo>
                  <a:lnTo>
                    <a:pt x="1856255" y="24848"/>
                  </a:lnTo>
                  <a:lnTo>
                    <a:pt x="1856359" y="24710"/>
                  </a:lnTo>
                  <a:lnTo>
                    <a:pt x="1859864" y="21593"/>
                  </a:lnTo>
                  <a:lnTo>
                    <a:pt x="1861966" y="20307"/>
                  </a:lnTo>
                  <a:lnTo>
                    <a:pt x="1863024" y="19141"/>
                  </a:lnTo>
                  <a:lnTo>
                    <a:pt x="1866741" y="16633"/>
                  </a:lnTo>
                  <a:lnTo>
                    <a:pt x="1869923" y="14268"/>
                  </a:lnTo>
                  <a:lnTo>
                    <a:pt x="1871986" y="13180"/>
                  </a:lnTo>
                  <a:lnTo>
                    <a:pt x="1872806" y="12364"/>
                  </a:lnTo>
                  <a:lnTo>
                    <a:pt x="1876916" y="9964"/>
                  </a:lnTo>
                  <a:lnTo>
                    <a:pt x="1878531" y="9281"/>
                  </a:lnTo>
                  <a:lnTo>
                    <a:pt x="1879744" y="8500"/>
                  </a:lnTo>
                  <a:lnTo>
                    <a:pt x="1884207" y="6467"/>
                  </a:lnTo>
                  <a:lnTo>
                    <a:pt x="1885515" y="6182"/>
                  </a:lnTo>
                  <a:lnTo>
                    <a:pt x="1887333" y="5236"/>
                  </a:lnTo>
                  <a:lnTo>
                    <a:pt x="1890657" y="4123"/>
                  </a:lnTo>
                  <a:lnTo>
                    <a:pt x="1892258" y="3855"/>
                  </a:lnTo>
                  <a:lnTo>
                    <a:pt x="1893636" y="3281"/>
                  </a:lnTo>
                  <a:lnTo>
                    <a:pt x="1898535" y="2141"/>
                  </a:lnTo>
                  <a:lnTo>
                    <a:pt x="1899230" y="2063"/>
                  </a:lnTo>
                  <a:lnTo>
                    <a:pt x="1899610" y="1912"/>
                  </a:lnTo>
                  <a:lnTo>
                    <a:pt x="1903340" y="1161"/>
                  </a:lnTo>
                  <a:lnTo>
                    <a:pt x="1909470" y="540"/>
                  </a:lnTo>
                  <a:lnTo>
                    <a:pt x="1912842" y="540"/>
                  </a:lnTo>
                  <a:lnTo>
                    <a:pt x="1916114" y="337"/>
                  </a:lnTo>
                  <a:lnTo>
                    <a:pt x="1916136" y="337"/>
                  </a:lnTo>
                  <a:lnTo>
                    <a:pt x="1919822" y="78"/>
                  </a:lnTo>
                  <a:lnTo>
                    <a:pt x="1922041" y="0"/>
                  </a:lnTo>
                  <a:close/>
                  <a:moveTo>
                    <a:pt x="804488" y="149039"/>
                  </a:moveTo>
                  <a:lnTo>
                    <a:pt x="803149" y="149082"/>
                  </a:lnTo>
                  <a:lnTo>
                    <a:pt x="803089" y="149095"/>
                  </a:lnTo>
                  <a:lnTo>
                    <a:pt x="800192" y="149142"/>
                  </a:lnTo>
                  <a:lnTo>
                    <a:pt x="798180" y="149462"/>
                  </a:lnTo>
                  <a:lnTo>
                    <a:pt x="793151" y="149868"/>
                  </a:lnTo>
                  <a:lnTo>
                    <a:pt x="792387" y="149855"/>
                  </a:lnTo>
                  <a:lnTo>
                    <a:pt x="789218" y="149777"/>
                  </a:lnTo>
                  <a:lnTo>
                    <a:pt x="788498" y="150071"/>
                  </a:lnTo>
                  <a:lnTo>
                    <a:pt x="788221" y="150200"/>
                  </a:lnTo>
                  <a:lnTo>
                    <a:pt x="788066" y="150312"/>
                  </a:lnTo>
                  <a:lnTo>
                    <a:pt x="787626" y="150969"/>
                  </a:lnTo>
                  <a:lnTo>
                    <a:pt x="785346" y="153244"/>
                  </a:lnTo>
                  <a:lnTo>
                    <a:pt x="783149" y="155825"/>
                  </a:lnTo>
                  <a:lnTo>
                    <a:pt x="782160" y="157150"/>
                  </a:lnTo>
                  <a:lnTo>
                    <a:pt x="780533" y="160414"/>
                  </a:lnTo>
                  <a:lnTo>
                    <a:pt x="780533" y="160414"/>
                  </a:lnTo>
                  <a:lnTo>
                    <a:pt x="778802" y="163997"/>
                  </a:lnTo>
                  <a:lnTo>
                    <a:pt x="777394" y="168232"/>
                  </a:lnTo>
                  <a:lnTo>
                    <a:pt x="776881" y="169216"/>
                  </a:lnTo>
                  <a:lnTo>
                    <a:pt x="776725" y="169989"/>
                  </a:lnTo>
                  <a:lnTo>
                    <a:pt x="775301" y="173451"/>
                  </a:lnTo>
                  <a:lnTo>
                    <a:pt x="774800" y="175722"/>
                  </a:lnTo>
                  <a:lnTo>
                    <a:pt x="774498" y="180337"/>
                  </a:lnTo>
                  <a:lnTo>
                    <a:pt x="774118" y="187611"/>
                  </a:lnTo>
                  <a:lnTo>
                    <a:pt x="774044" y="187896"/>
                  </a:lnTo>
                  <a:lnTo>
                    <a:pt x="773945" y="189562"/>
                  </a:lnTo>
                  <a:lnTo>
                    <a:pt x="773500" y="193253"/>
                  </a:lnTo>
                  <a:lnTo>
                    <a:pt x="773919" y="197207"/>
                  </a:lnTo>
                  <a:lnTo>
                    <a:pt x="774006" y="198831"/>
                  </a:lnTo>
                  <a:lnTo>
                    <a:pt x="774062" y="199055"/>
                  </a:lnTo>
                  <a:lnTo>
                    <a:pt x="774450" y="207236"/>
                  </a:lnTo>
                  <a:lnTo>
                    <a:pt x="774454" y="207357"/>
                  </a:lnTo>
                  <a:lnTo>
                    <a:pt x="774454" y="207370"/>
                  </a:lnTo>
                  <a:lnTo>
                    <a:pt x="774757" y="213983"/>
                  </a:lnTo>
                  <a:lnTo>
                    <a:pt x="775896" y="220226"/>
                  </a:lnTo>
                  <a:lnTo>
                    <a:pt x="777614" y="228035"/>
                  </a:lnTo>
                  <a:lnTo>
                    <a:pt x="777632" y="228216"/>
                  </a:lnTo>
                  <a:lnTo>
                    <a:pt x="777662" y="228290"/>
                  </a:lnTo>
                  <a:lnTo>
                    <a:pt x="779570" y="237036"/>
                  </a:lnTo>
                  <a:lnTo>
                    <a:pt x="781495" y="244716"/>
                  </a:lnTo>
                  <a:lnTo>
                    <a:pt x="784090" y="252344"/>
                  </a:lnTo>
                  <a:lnTo>
                    <a:pt x="784189" y="252935"/>
                  </a:lnTo>
                  <a:lnTo>
                    <a:pt x="784440" y="253449"/>
                  </a:lnTo>
                  <a:lnTo>
                    <a:pt x="786948" y="261664"/>
                  </a:lnTo>
                  <a:lnTo>
                    <a:pt x="789896" y="269508"/>
                  </a:lnTo>
                  <a:lnTo>
                    <a:pt x="793393" y="277538"/>
                  </a:lnTo>
                  <a:lnTo>
                    <a:pt x="793531" y="278185"/>
                  </a:lnTo>
                  <a:lnTo>
                    <a:pt x="793976" y="278971"/>
                  </a:lnTo>
                  <a:lnTo>
                    <a:pt x="797369" y="287829"/>
                  </a:lnTo>
                  <a:lnTo>
                    <a:pt x="797373" y="287851"/>
                  </a:lnTo>
                  <a:lnTo>
                    <a:pt x="800930" y="296562"/>
                  </a:lnTo>
                  <a:lnTo>
                    <a:pt x="805157" y="304354"/>
                  </a:lnTo>
                  <a:lnTo>
                    <a:pt x="805342" y="305080"/>
                  </a:lnTo>
                  <a:lnTo>
                    <a:pt x="806119" y="306288"/>
                  </a:lnTo>
                  <a:lnTo>
                    <a:pt x="809538" y="313731"/>
                  </a:lnTo>
                  <a:lnTo>
                    <a:pt x="814132" y="320772"/>
                  </a:lnTo>
                  <a:lnTo>
                    <a:pt x="814175" y="320858"/>
                  </a:lnTo>
                  <a:lnTo>
                    <a:pt x="814201" y="320884"/>
                  </a:lnTo>
                  <a:lnTo>
                    <a:pt x="820024" y="329807"/>
                  </a:lnTo>
                  <a:lnTo>
                    <a:pt x="820655" y="331146"/>
                  </a:lnTo>
                  <a:lnTo>
                    <a:pt x="821134" y="331638"/>
                  </a:lnTo>
                  <a:lnTo>
                    <a:pt x="826021" y="340349"/>
                  </a:lnTo>
                  <a:lnTo>
                    <a:pt x="831080" y="347770"/>
                  </a:lnTo>
                  <a:lnTo>
                    <a:pt x="831292" y="348198"/>
                  </a:lnTo>
                  <a:lnTo>
                    <a:pt x="831486" y="348379"/>
                  </a:lnTo>
                  <a:lnTo>
                    <a:pt x="837309" y="357302"/>
                  </a:lnTo>
                  <a:lnTo>
                    <a:pt x="837823" y="358394"/>
                  </a:lnTo>
                  <a:lnTo>
                    <a:pt x="838579" y="359426"/>
                  </a:lnTo>
                  <a:lnTo>
                    <a:pt x="841760" y="365245"/>
                  </a:lnTo>
                  <a:lnTo>
                    <a:pt x="846725" y="370965"/>
                  </a:lnTo>
                  <a:lnTo>
                    <a:pt x="847955" y="373011"/>
                  </a:lnTo>
                  <a:lnTo>
                    <a:pt x="849052" y="374017"/>
                  </a:lnTo>
                  <a:lnTo>
                    <a:pt x="853636" y="380886"/>
                  </a:lnTo>
                  <a:lnTo>
                    <a:pt x="857945" y="386001"/>
                  </a:lnTo>
                  <a:lnTo>
                    <a:pt x="864869" y="392831"/>
                  </a:lnTo>
                  <a:lnTo>
                    <a:pt x="865452" y="393685"/>
                  </a:lnTo>
                  <a:lnTo>
                    <a:pt x="866220" y="394255"/>
                  </a:lnTo>
                  <a:lnTo>
                    <a:pt x="871586" y="400290"/>
                  </a:lnTo>
                  <a:lnTo>
                    <a:pt x="878096" y="406382"/>
                  </a:lnTo>
                  <a:lnTo>
                    <a:pt x="878105" y="406386"/>
                  </a:lnTo>
                  <a:lnTo>
                    <a:pt x="878109" y="406395"/>
                  </a:lnTo>
                  <a:lnTo>
                    <a:pt x="884412" y="412300"/>
                  </a:lnTo>
                  <a:lnTo>
                    <a:pt x="884619" y="412594"/>
                  </a:lnTo>
                  <a:lnTo>
                    <a:pt x="884938" y="412805"/>
                  </a:lnTo>
                  <a:lnTo>
                    <a:pt x="890214" y="418007"/>
                  </a:lnTo>
                  <a:lnTo>
                    <a:pt x="891988" y="419341"/>
                  </a:lnTo>
                  <a:lnTo>
                    <a:pt x="894134" y="416125"/>
                  </a:lnTo>
                  <a:lnTo>
                    <a:pt x="898360" y="409477"/>
                  </a:lnTo>
                  <a:lnTo>
                    <a:pt x="901930" y="401853"/>
                  </a:lnTo>
                  <a:lnTo>
                    <a:pt x="905233" y="393914"/>
                  </a:lnTo>
                  <a:lnTo>
                    <a:pt x="908496" y="384456"/>
                  </a:lnTo>
                  <a:lnTo>
                    <a:pt x="908833" y="383830"/>
                  </a:lnTo>
                  <a:lnTo>
                    <a:pt x="908932" y="383333"/>
                  </a:lnTo>
                  <a:lnTo>
                    <a:pt x="912071" y="375464"/>
                  </a:lnTo>
                  <a:lnTo>
                    <a:pt x="913923" y="367853"/>
                  </a:lnTo>
                  <a:lnTo>
                    <a:pt x="915269" y="358731"/>
                  </a:lnTo>
                  <a:lnTo>
                    <a:pt x="916508" y="349212"/>
                  </a:lnTo>
                  <a:lnTo>
                    <a:pt x="916854" y="338864"/>
                  </a:lnTo>
                  <a:lnTo>
                    <a:pt x="916953" y="338441"/>
                  </a:lnTo>
                  <a:lnTo>
                    <a:pt x="917212" y="335156"/>
                  </a:lnTo>
                  <a:lnTo>
                    <a:pt x="918676" y="325952"/>
                  </a:lnTo>
                  <a:lnTo>
                    <a:pt x="918542" y="317254"/>
                  </a:lnTo>
                  <a:lnTo>
                    <a:pt x="918542" y="317245"/>
                  </a:lnTo>
                  <a:lnTo>
                    <a:pt x="918339" y="305524"/>
                  </a:lnTo>
                  <a:lnTo>
                    <a:pt x="918339" y="305481"/>
                  </a:lnTo>
                  <a:lnTo>
                    <a:pt x="918339" y="305481"/>
                  </a:lnTo>
                  <a:lnTo>
                    <a:pt x="918153" y="294305"/>
                  </a:lnTo>
                  <a:lnTo>
                    <a:pt x="917273" y="283482"/>
                  </a:lnTo>
                  <a:lnTo>
                    <a:pt x="916232" y="273808"/>
                  </a:lnTo>
                  <a:lnTo>
                    <a:pt x="914454" y="263140"/>
                  </a:lnTo>
                  <a:lnTo>
                    <a:pt x="914389" y="262385"/>
                  </a:lnTo>
                  <a:lnTo>
                    <a:pt x="914294" y="262109"/>
                  </a:lnTo>
                  <a:lnTo>
                    <a:pt x="913038" y="253030"/>
                  </a:lnTo>
                  <a:lnTo>
                    <a:pt x="911212" y="245562"/>
                  </a:lnTo>
                  <a:lnTo>
                    <a:pt x="908069" y="237554"/>
                  </a:lnTo>
                  <a:lnTo>
                    <a:pt x="907900" y="236690"/>
                  </a:lnTo>
                  <a:lnTo>
                    <a:pt x="907421" y="235762"/>
                  </a:lnTo>
                  <a:lnTo>
                    <a:pt x="905142" y="228877"/>
                  </a:lnTo>
                  <a:lnTo>
                    <a:pt x="902245" y="222708"/>
                  </a:lnTo>
                  <a:lnTo>
                    <a:pt x="898589" y="215934"/>
                  </a:lnTo>
                  <a:lnTo>
                    <a:pt x="894716" y="209498"/>
                  </a:lnTo>
                  <a:lnTo>
                    <a:pt x="890615" y="204110"/>
                  </a:lnTo>
                  <a:lnTo>
                    <a:pt x="885193" y="198101"/>
                  </a:lnTo>
                  <a:lnTo>
                    <a:pt x="884744" y="197376"/>
                  </a:lnTo>
                  <a:lnTo>
                    <a:pt x="884205" y="196948"/>
                  </a:lnTo>
                  <a:lnTo>
                    <a:pt x="879646" y="191393"/>
                  </a:lnTo>
                  <a:lnTo>
                    <a:pt x="874811" y="187572"/>
                  </a:lnTo>
                  <a:lnTo>
                    <a:pt x="873442" y="185880"/>
                  </a:lnTo>
                  <a:lnTo>
                    <a:pt x="871396" y="184429"/>
                  </a:lnTo>
                  <a:lnTo>
                    <a:pt x="866622" y="179340"/>
                  </a:lnTo>
                  <a:lnTo>
                    <a:pt x="860910" y="174388"/>
                  </a:lnTo>
                  <a:lnTo>
                    <a:pt x="855985" y="170693"/>
                  </a:lnTo>
                  <a:lnTo>
                    <a:pt x="850597" y="166971"/>
                  </a:lnTo>
                  <a:lnTo>
                    <a:pt x="844596" y="163535"/>
                  </a:lnTo>
                  <a:lnTo>
                    <a:pt x="843340" y="162568"/>
                  </a:lnTo>
                  <a:lnTo>
                    <a:pt x="842244" y="162016"/>
                  </a:lnTo>
                  <a:lnTo>
                    <a:pt x="836057" y="157643"/>
                  </a:lnTo>
                  <a:lnTo>
                    <a:pt x="832889" y="155467"/>
                  </a:lnTo>
                  <a:lnTo>
                    <a:pt x="828632" y="153580"/>
                  </a:lnTo>
                  <a:lnTo>
                    <a:pt x="823767" y="151582"/>
                  </a:lnTo>
                  <a:lnTo>
                    <a:pt x="819830" y="150355"/>
                  </a:lnTo>
                  <a:lnTo>
                    <a:pt x="815889" y="149432"/>
                  </a:lnTo>
                  <a:lnTo>
                    <a:pt x="812137" y="148965"/>
                  </a:lnTo>
                  <a:lnTo>
                    <a:pt x="809128" y="148767"/>
                  </a:lnTo>
                  <a:close/>
                  <a:moveTo>
                    <a:pt x="501661" y="161692"/>
                  </a:moveTo>
                  <a:lnTo>
                    <a:pt x="497750" y="161903"/>
                  </a:lnTo>
                  <a:lnTo>
                    <a:pt x="496602" y="162067"/>
                  </a:lnTo>
                  <a:lnTo>
                    <a:pt x="495885" y="162344"/>
                  </a:lnTo>
                  <a:lnTo>
                    <a:pt x="492328" y="164204"/>
                  </a:lnTo>
                  <a:lnTo>
                    <a:pt x="490882" y="164563"/>
                  </a:lnTo>
                  <a:lnTo>
                    <a:pt x="489228" y="165422"/>
                  </a:lnTo>
                  <a:lnTo>
                    <a:pt x="488451" y="165901"/>
                  </a:lnTo>
                  <a:lnTo>
                    <a:pt x="487959" y="166510"/>
                  </a:lnTo>
                  <a:lnTo>
                    <a:pt x="487389" y="166963"/>
                  </a:lnTo>
                  <a:lnTo>
                    <a:pt x="487199" y="167373"/>
                  </a:lnTo>
                  <a:lnTo>
                    <a:pt x="484389" y="171664"/>
                  </a:lnTo>
                  <a:lnTo>
                    <a:pt x="483120" y="173663"/>
                  </a:lnTo>
                  <a:lnTo>
                    <a:pt x="482822" y="174384"/>
                  </a:lnTo>
                  <a:lnTo>
                    <a:pt x="482533" y="176115"/>
                  </a:lnTo>
                  <a:lnTo>
                    <a:pt x="481989" y="177626"/>
                  </a:lnTo>
                  <a:lnTo>
                    <a:pt x="481687" y="179616"/>
                  </a:lnTo>
                  <a:lnTo>
                    <a:pt x="480262" y="184209"/>
                  </a:lnTo>
                  <a:lnTo>
                    <a:pt x="479779" y="187550"/>
                  </a:lnTo>
                  <a:lnTo>
                    <a:pt x="479222" y="192593"/>
                  </a:lnTo>
                  <a:lnTo>
                    <a:pt x="479222" y="197341"/>
                  </a:lnTo>
                  <a:lnTo>
                    <a:pt x="479217" y="197622"/>
                  </a:lnTo>
                  <a:lnTo>
                    <a:pt x="479157" y="203579"/>
                  </a:lnTo>
                  <a:lnTo>
                    <a:pt x="479783" y="209826"/>
                  </a:lnTo>
                  <a:lnTo>
                    <a:pt x="479856" y="211233"/>
                  </a:lnTo>
                  <a:lnTo>
                    <a:pt x="479899" y="211419"/>
                  </a:lnTo>
                  <a:lnTo>
                    <a:pt x="480292" y="220001"/>
                  </a:lnTo>
                  <a:lnTo>
                    <a:pt x="480292" y="220057"/>
                  </a:lnTo>
                  <a:lnTo>
                    <a:pt x="480292" y="220061"/>
                  </a:lnTo>
                  <a:lnTo>
                    <a:pt x="480586" y="226511"/>
                  </a:lnTo>
                  <a:lnTo>
                    <a:pt x="482071" y="233617"/>
                  </a:lnTo>
                  <a:lnTo>
                    <a:pt x="482351" y="236263"/>
                  </a:lnTo>
                  <a:lnTo>
                    <a:pt x="482585" y="237101"/>
                  </a:lnTo>
                  <a:lnTo>
                    <a:pt x="483185" y="244318"/>
                  </a:lnTo>
                  <a:lnTo>
                    <a:pt x="484963" y="251407"/>
                  </a:lnTo>
                  <a:lnTo>
                    <a:pt x="484963" y="251407"/>
                  </a:lnTo>
                  <a:lnTo>
                    <a:pt x="487510" y="260481"/>
                  </a:lnTo>
                  <a:lnTo>
                    <a:pt x="487549" y="260762"/>
                  </a:lnTo>
                  <a:lnTo>
                    <a:pt x="487631" y="260939"/>
                  </a:lnTo>
                  <a:lnTo>
                    <a:pt x="490334" y="270958"/>
                  </a:lnTo>
                  <a:lnTo>
                    <a:pt x="490429" y="271654"/>
                  </a:lnTo>
                  <a:lnTo>
                    <a:pt x="490618" y="272111"/>
                  </a:lnTo>
                  <a:lnTo>
                    <a:pt x="492665" y="280939"/>
                  </a:lnTo>
                  <a:lnTo>
                    <a:pt x="495579" y="289353"/>
                  </a:lnTo>
                  <a:lnTo>
                    <a:pt x="499576" y="299502"/>
                  </a:lnTo>
                  <a:lnTo>
                    <a:pt x="499581" y="299528"/>
                  </a:lnTo>
                  <a:lnTo>
                    <a:pt x="503630" y="309246"/>
                  </a:lnTo>
                  <a:lnTo>
                    <a:pt x="503720" y="309708"/>
                  </a:lnTo>
                  <a:lnTo>
                    <a:pt x="504014" y="310226"/>
                  </a:lnTo>
                  <a:lnTo>
                    <a:pt x="507869" y="320370"/>
                  </a:lnTo>
                  <a:lnTo>
                    <a:pt x="512126" y="328871"/>
                  </a:lnTo>
                  <a:lnTo>
                    <a:pt x="517604" y="338726"/>
                  </a:lnTo>
                  <a:lnTo>
                    <a:pt x="517608" y="338739"/>
                  </a:lnTo>
                  <a:lnTo>
                    <a:pt x="523725" y="349441"/>
                  </a:lnTo>
                  <a:lnTo>
                    <a:pt x="523794" y="349691"/>
                  </a:lnTo>
                  <a:lnTo>
                    <a:pt x="523958" y="349860"/>
                  </a:lnTo>
                  <a:lnTo>
                    <a:pt x="529782" y="360328"/>
                  </a:lnTo>
                  <a:lnTo>
                    <a:pt x="529842" y="360566"/>
                  </a:lnTo>
                  <a:lnTo>
                    <a:pt x="529989" y="360721"/>
                  </a:lnTo>
                  <a:lnTo>
                    <a:pt x="534526" y="369083"/>
                  </a:lnTo>
                  <a:lnTo>
                    <a:pt x="540030" y="377341"/>
                  </a:lnTo>
                  <a:lnTo>
                    <a:pt x="540825" y="378990"/>
                  </a:lnTo>
                  <a:lnTo>
                    <a:pt x="541382" y="379573"/>
                  </a:lnTo>
                  <a:lnTo>
                    <a:pt x="545228" y="386666"/>
                  </a:lnTo>
                  <a:lnTo>
                    <a:pt x="550313" y="392805"/>
                  </a:lnTo>
                  <a:lnTo>
                    <a:pt x="556608" y="399841"/>
                  </a:lnTo>
                  <a:lnTo>
                    <a:pt x="556621" y="399859"/>
                  </a:lnTo>
                  <a:lnTo>
                    <a:pt x="556629" y="399867"/>
                  </a:lnTo>
                  <a:lnTo>
                    <a:pt x="563286" y="407305"/>
                  </a:lnTo>
                  <a:lnTo>
                    <a:pt x="563320" y="407362"/>
                  </a:lnTo>
                  <a:lnTo>
                    <a:pt x="563368" y="407396"/>
                  </a:lnTo>
                  <a:lnTo>
                    <a:pt x="564590" y="408773"/>
                  </a:lnTo>
                  <a:lnTo>
                    <a:pt x="564926" y="408048"/>
                  </a:lnTo>
                  <a:lnTo>
                    <a:pt x="567599" y="399846"/>
                  </a:lnTo>
                  <a:lnTo>
                    <a:pt x="570668" y="388945"/>
                  </a:lnTo>
                  <a:lnTo>
                    <a:pt x="573306" y="378330"/>
                  </a:lnTo>
                  <a:lnTo>
                    <a:pt x="575641" y="366394"/>
                  </a:lnTo>
                  <a:lnTo>
                    <a:pt x="577424" y="355675"/>
                  </a:lnTo>
                  <a:lnTo>
                    <a:pt x="578926" y="343639"/>
                  </a:lnTo>
                  <a:lnTo>
                    <a:pt x="579064" y="343211"/>
                  </a:lnTo>
                  <a:lnTo>
                    <a:pt x="579155" y="342188"/>
                  </a:lnTo>
                  <a:lnTo>
                    <a:pt x="581283" y="330459"/>
                  </a:lnTo>
                  <a:lnTo>
                    <a:pt x="582328" y="318933"/>
                  </a:lnTo>
                  <a:lnTo>
                    <a:pt x="583131" y="308387"/>
                  </a:lnTo>
                  <a:lnTo>
                    <a:pt x="583261" y="297529"/>
                  </a:lnTo>
                  <a:lnTo>
                    <a:pt x="583261" y="297525"/>
                  </a:lnTo>
                  <a:lnTo>
                    <a:pt x="583261" y="297512"/>
                  </a:lnTo>
                  <a:lnTo>
                    <a:pt x="583403" y="287087"/>
                  </a:lnTo>
                  <a:lnTo>
                    <a:pt x="582859" y="276959"/>
                  </a:lnTo>
                  <a:lnTo>
                    <a:pt x="581715" y="266037"/>
                  </a:lnTo>
                  <a:lnTo>
                    <a:pt x="580118" y="255042"/>
                  </a:lnTo>
                  <a:lnTo>
                    <a:pt x="580057" y="254235"/>
                  </a:lnTo>
                  <a:lnTo>
                    <a:pt x="579984" y="253988"/>
                  </a:lnTo>
                  <a:lnTo>
                    <a:pt x="578874" y="244189"/>
                  </a:lnTo>
                  <a:lnTo>
                    <a:pt x="576612" y="235339"/>
                  </a:lnTo>
                  <a:lnTo>
                    <a:pt x="574169" y="227426"/>
                  </a:lnTo>
                  <a:lnTo>
                    <a:pt x="570979" y="220105"/>
                  </a:lnTo>
                  <a:lnTo>
                    <a:pt x="570797" y="219246"/>
                  </a:lnTo>
                  <a:lnTo>
                    <a:pt x="570215" y="218175"/>
                  </a:lnTo>
                  <a:lnTo>
                    <a:pt x="567240" y="209934"/>
                  </a:lnTo>
                  <a:lnTo>
                    <a:pt x="565030" y="205518"/>
                  </a:lnTo>
                  <a:lnTo>
                    <a:pt x="561041" y="200471"/>
                  </a:lnTo>
                  <a:lnTo>
                    <a:pt x="560523" y="199530"/>
                  </a:lnTo>
                  <a:lnTo>
                    <a:pt x="560001" y="199068"/>
                  </a:lnTo>
                  <a:lnTo>
                    <a:pt x="555485" y="192623"/>
                  </a:lnTo>
                  <a:lnTo>
                    <a:pt x="550188" y="186704"/>
                  </a:lnTo>
                  <a:lnTo>
                    <a:pt x="545759" y="181977"/>
                  </a:lnTo>
                  <a:lnTo>
                    <a:pt x="542310" y="179102"/>
                  </a:lnTo>
                  <a:lnTo>
                    <a:pt x="536754" y="175554"/>
                  </a:lnTo>
                  <a:lnTo>
                    <a:pt x="536478" y="175256"/>
                  </a:lnTo>
                  <a:lnTo>
                    <a:pt x="535865" y="174949"/>
                  </a:lnTo>
                  <a:lnTo>
                    <a:pt x="529972" y="170827"/>
                  </a:lnTo>
                  <a:lnTo>
                    <a:pt x="526078" y="168603"/>
                  </a:lnTo>
                  <a:lnTo>
                    <a:pt x="520496" y="165884"/>
                  </a:lnTo>
                  <a:lnTo>
                    <a:pt x="514867" y="163324"/>
                  </a:lnTo>
                  <a:lnTo>
                    <a:pt x="512169" y="162175"/>
                  </a:lnTo>
                  <a:lnTo>
                    <a:pt x="510731" y="161977"/>
                  </a:lnTo>
                  <a:lnTo>
                    <a:pt x="505620" y="161692"/>
                  </a:lnTo>
                  <a:close/>
                  <a:moveTo>
                    <a:pt x="207465" y="141648"/>
                  </a:moveTo>
                  <a:lnTo>
                    <a:pt x="205397" y="141834"/>
                  </a:lnTo>
                  <a:lnTo>
                    <a:pt x="202340" y="142395"/>
                  </a:lnTo>
                  <a:lnTo>
                    <a:pt x="200337" y="142581"/>
                  </a:lnTo>
                  <a:lnTo>
                    <a:pt x="199767" y="142740"/>
                  </a:lnTo>
                  <a:lnTo>
                    <a:pt x="196081" y="143047"/>
                  </a:lnTo>
                  <a:lnTo>
                    <a:pt x="192541" y="143638"/>
                  </a:lnTo>
                  <a:lnTo>
                    <a:pt x="188431" y="143988"/>
                  </a:lnTo>
                  <a:lnTo>
                    <a:pt x="188397" y="144001"/>
                  </a:lnTo>
                  <a:lnTo>
                    <a:pt x="186199" y="144394"/>
                  </a:lnTo>
                  <a:lnTo>
                    <a:pt x="184114" y="145166"/>
                  </a:lnTo>
                  <a:lnTo>
                    <a:pt x="181174" y="145706"/>
                  </a:lnTo>
                  <a:lnTo>
                    <a:pt x="179650" y="146168"/>
                  </a:lnTo>
                  <a:lnTo>
                    <a:pt x="177729" y="146936"/>
                  </a:lnTo>
                  <a:lnTo>
                    <a:pt x="175040" y="148288"/>
                  </a:lnTo>
                  <a:lnTo>
                    <a:pt x="173041" y="149535"/>
                  </a:lnTo>
                  <a:lnTo>
                    <a:pt x="171224" y="150062"/>
                  </a:lnTo>
                  <a:lnTo>
                    <a:pt x="169816" y="151258"/>
                  </a:lnTo>
                  <a:lnTo>
                    <a:pt x="168884" y="151672"/>
                  </a:lnTo>
                  <a:lnTo>
                    <a:pt x="168090" y="152268"/>
                  </a:lnTo>
                  <a:lnTo>
                    <a:pt x="166544" y="153092"/>
                  </a:lnTo>
                  <a:lnTo>
                    <a:pt x="166475" y="153174"/>
                  </a:lnTo>
                  <a:lnTo>
                    <a:pt x="163328" y="155747"/>
                  </a:lnTo>
                  <a:lnTo>
                    <a:pt x="161075" y="158299"/>
                  </a:lnTo>
                  <a:lnTo>
                    <a:pt x="160617" y="158618"/>
                  </a:lnTo>
                  <a:lnTo>
                    <a:pt x="159697" y="160138"/>
                  </a:lnTo>
                  <a:lnTo>
                    <a:pt x="156926" y="163306"/>
                  </a:lnTo>
                  <a:lnTo>
                    <a:pt x="155583" y="164312"/>
                  </a:lnTo>
                  <a:lnTo>
                    <a:pt x="155355" y="164770"/>
                  </a:lnTo>
                  <a:lnTo>
                    <a:pt x="155342" y="164783"/>
                  </a:lnTo>
                  <a:lnTo>
                    <a:pt x="153891" y="167697"/>
                  </a:lnTo>
                  <a:lnTo>
                    <a:pt x="152363" y="170930"/>
                  </a:lnTo>
                  <a:lnTo>
                    <a:pt x="151655" y="171733"/>
                  </a:lnTo>
                  <a:lnTo>
                    <a:pt x="150761" y="173525"/>
                  </a:lnTo>
                  <a:lnTo>
                    <a:pt x="150740" y="173684"/>
                  </a:lnTo>
                  <a:lnTo>
                    <a:pt x="150109" y="176003"/>
                  </a:lnTo>
                  <a:lnTo>
                    <a:pt x="149915" y="177945"/>
                  </a:lnTo>
                  <a:lnTo>
                    <a:pt x="149803" y="178325"/>
                  </a:lnTo>
                  <a:lnTo>
                    <a:pt x="149708" y="179460"/>
                  </a:lnTo>
                  <a:lnTo>
                    <a:pt x="148901" y="184326"/>
                  </a:lnTo>
                  <a:lnTo>
                    <a:pt x="148870" y="184408"/>
                  </a:lnTo>
                  <a:lnTo>
                    <a:pt x="148862" y="184537"/>
                  </a:lnTo>
                  <a:lnTo>
                    <a:pt x="148150" y="188474"/>
                  </a:lnTo>
                  <a:lnTo>
                    <a:pt x="147947" y="189877"/>
                  </a:lnTo>
                  <a:lnTo>
                    <a:pt x="148210" y="191699"/>
                  </a:lnTo>
                  <a:lnTo>
                    <a:pt x="148478" y="195377"/>
                  </a:lnTo>
                  <a:lnTo>
                    <a:pt x="148478" y="198511"/>
                  </a:lnTo>
                  <a:lnTo>
                    <a:pt x="149419" y="202738"/>
                  </a:lnTo>
                  <a:lnTo>
                    <a:pt x="149777" y="205915"/>
                  </a:lnTo>
                  <a:lnTo>
                    <a:pt x="150001" y="206778"/>
                  </a:lnTo>
                  <a:lnTo>
                    <a:pt x="150312" y="211777"/>
                  </a:lnTo>
                  <a:lnTo>
                    <a:pt x="151150" y="216768"/>
                  </a:lnTo>
                  <a:lnTo>
                    <a:pt x="152868" y="223973"/>
                  </a:lnTo>
                  <a:lnTo>
                    <a:pt x="152872" y="224016"/>
                  </a:lnTo>
                  <a:lnTo>
                    <a:pt x="154763" y="231553"/>
                  </a:lnTo>
                  <a:lnTo>
                    <a:pt x="154780" y="231674"/>
                  </a:lnTo>
                  <a:lnTo>
                    <a:pt x="154802" y="231726"/>
                  </a:lnTo>
                  <a:lnTo>
                    <a:pt x="157120" y="240977"/>
                  </a:lnTo>
                  <a:lnTo>
                    <a:pt x="157176" y="241417"/>
                  </a:lnTo>
                  <a:lnTo>
                    <a:pt x="157284" y="241676"/>
                  </a:lnTo>
                  <a:lnTo>
                    <a:pt x="159214" y="250151"/>
                  </a:lnTo>
                  <a:lnTo>
                    <a:pt x="159240" y="250388"/>
                  </a:lnTo>
                  <a:lnTo>
                    <a:pt x="159287" y="250505"/>
                  </a:lnTo>
                  <a:lnTo>
                    <a:pt x="160712" y="256984"/>
                  </a:lnTo>
                  <a:lnTo>
                    <a:pt x="163712" y="264168"/>
                  </a:lnTo>
                  <a:lnTo>
                    <a:pt x="164144" y="266305"/>
                  </a:lnTo>
                  <a:lnTo>
                    <a:pt x="165210" y="269037"/>
                  </a:lnTo>
                  <a:lnTo>
                    <a:pt x="166760" y="276786"/>
                  </a:lnTo>
                  <a:lnTo>
                    <a:pt x="169864" y="284833"/>
                  </a:lnTo>
                  <a:lnTo>
                    <a:pt x="170140" y="286318"/>
                  </a:lnTo>
                  <a:lnTo>
                    <a:pt x="170839" y="287911"/>
                  </a:lnTo>
                  <a:lnTo>
                    <a:pt x="173434" y="298259"/>
                  </a:lnTo>
                  <a:lnTo>
                    <a:pt x="176223" y="307113"/>
                  </a:lnTo>
                  <a:lnTo>
                    <a:pt x="179426" y="315643"/>
                  </a:lnTo>
                  <a:lnTo>
                    <a:pt x="179473" y="315894"/>
                  </a:lnTo>
                  <a:lnTo>
                    <a:pt x="179599" y="316123"/>
                  </a:lnTo>
                  <a:lnTo>
                    <a:pt x="182728" y="324804"/>
                  </a:lnTo>
                  <a:lnTo>
                    <a:pt x="186419" y="332510"/>
                  </a:lnTo>
                  <a:lnTo>
                    <a:pt x="186562" y="333123"/>
                  </a:lnTo>
                  <a:lnTo>
                    <a:pt x="187071" y="333977"/>
                  </a:lnTo>
                  <a:lnTo>
                    <a:pt x="189933" y="340958"/>
                  </a:lnTo>
                  <a:lnTo>
                    <a:pt x="194030" y="347891"/>
                  </a:lnTo>
                  <a:lnTo>
                    <a:pt x="194155" y="348340"/>
                  </a:lnTo>
                  <a:lnTo>
                    <a:pt x="194479" y="348677"/>
                  </a:lnTo>
                  <a:lnTo>
                    <a:pt x="198731" y="356404"/>
                  </a:lnTo>
                  <a:lnTo>
                    <a:pt x="198930" y="357155"/>
                  </a:lnTo>
                  <a:lnTo>
                    <a:pt x="199388" y="357673"/>
                  </a:lnTo>
                  <a:lnTo>
                    <a:pt x="202263" y="363592"/>
                  </a:lnTo>
                  <a:lnTo>
                    <a:pt x="203605" y="360691"/>
                  </a:lnTo>
                  <a:lnTo>
                    <a:pt x="207490" y="350088"/>
                  </a:lnTo>
                  <a:lnTo>
                    <a:pt x="208354" y="348543"/>
                  </a:lnTo>
                  <a:lnTo>
                    <a:pt x="208565" y="347645"/>
                  </a:lnTo>
                  <a:lnTo>
                    <a:pt x="213703" y="337444"/>
                  </a:lnTo>
                  <a:lnTo>
                    <a:pt x="217355" y="327463"/>
                  </a:lnTo>
                  <a:lnTo>
                    <a:pt x="221102" y="316386"/>
                  </a:lnTo>
                  <a:lnTo>
                    <a:pt x="221378" y="315864"/>
                  </a:lnTo>
                  <a:lnTo>
                    <a:pt x="221460" y="315436"/>
                  </a:lnTo>
                  <a:lnTo>
                    <a:pt x="225423" y="305334"/>
                  </a:lnTo>
                  <a:lnTo>
                    <a:pt x="228592" y="294779"/>
                  </a:lnTo>
                  <a:lnTo>
                    <a:pt x="228790" y="294378"/>
                  </a:lnTo>
                  <a:lnTo>
                    <a:pt x="228851" y="294007"/>
                  </a:lnTo>
                  <a:lnTo>
                    <a:pt x="232835" y="282442"/>
                  </a:lnTo>
                  <a:lnTo>
                    <a:pt x="232857" y="282403"/>
                  </a:lnTo>
                  <a:lnTo>
                    <a:pt x="236457" y="272094"/>
                  </a:lnTo>
                  <a:lnTo>
                    <a:pt x="239047" y="262998"/>
                  </a:lnTo>
                  <a:lnTo>
                    <a:pt x="240809" y="253466"/>
                  </a:lnTo>
                  <a:lnTo>
                    <a:pt x="241340" y="252067"/>
                  </a:lnTo>
                  <a:lnTo>
                    <a:pt x="241607" y="250401"/>
                  </a:lnTo>
                  <a:lnTo>
                    <a:pt x="244612" y="241150"/>
                  </a:lnTo>
                  <a:lnTo>
                    <a:pt x="246179" y="233297"/>
                  </a:lnTo>
                  <a:lnTo>
                    <a:pt x="247513" y="224607"/>
                  </a:lnTo>
                  <a:lnTo>
                    <a:pt x="248230" y="215654"/>
                  </a:lnTo>
                  <a:lnTo>
                    <a:pt x="248368" y="215157"/>
                  </a:lnTo>
                  <a:lnTo>
                    <a:pt x="248519" y="213426"/>
                  </a:lnTo>
                  <a:lnTo>
                    <a:pt x="249646" y="206916"/>
                  </a:lnTo>
                  <a:lnTo>
                    <a:pt x="249646" y="191561"/>
                  </a:lnTo>
                  <a:lnTo>
                    <a:pt x="249572" y="183044"/>
                  </a:lnTo>
                  <a:lnTo>
                    <a:pt x="249572" y="182810"/>
                  </a:lnTo>
                  <a:lnTo>
                    <a:pt x="249572" y="178152"/>
                  </a:lnTo>
                  <a:lnTo>
                    <a:pt x="248640" y="173974"/>
                  </a:lnTo>
                  <a:lnTo>
                    <a:pt x="248415" y="171988"/>
                  </a:lnTo>
                  <a:lnTo>
                    <a:pt x="248165" y="171172"/>
                  </a:lnTo>
                  <a:lnTo>
                    <a:pt x="247379" y="164334"/>
                  </a:lnTo>
                  <a:lnTo>
                    <a:pt x="246339" y="158091"/>
                  </a:lnTo>
                  <a:lnTo>
                    <a:pt x="246136" y="155730"/>
                  </a:lnTo>
                  <a:lnTo>
                    <a:pt x="246011" y="155242"/>
                  </a:lnTo>
                  <a:lnTo>
                    <a:pt x="245998" y="154979"/>
                  </a:lnTo>
                  <a:lnTo>
                    <a:pt x="245743" y="154452"/>
                  </a:lnTo>
                  <a:lnTo>
                    <a:pt x="245130" y="153779"/>
                  </a:lnTo>
                  <a:lnTo>
                    <a:pt x="242954" y="149432"/>
                  </a:lnTo>
                  <a:lnTo>
                    <a:pt x="241966" y="147882"/>
                  </a:lnTo>
                  <a:lnTo>
                    <a:pt x="241875" y="147778"/>
                  </a:lnTo>
                  <a:lnTo>
                    <a:pt x="240230" y="147023"/>
                  </a:lnTo>
                  <a:lnTo>
                    <a:pt x="239583" y="146457"/>
                  </a:lnTo>
                  <a:lnTo>
                    <a:pt x="237377" y="145447"/>
                  </a:lnTo>
                  <a:lnTo>
                    <a:pt x="235464" y="144230"/>
                  </a:lnTo>
                  <a:lnTo>
                    <a:pt x="232978" y="143738"/>
                  </a:lnTo>
                  <a:lnTo>
                    <a:pt x="232326" y="143479"/>
                  </a:lnTo>
                  <a:lnTo>
                    <a:pt x="231428" y="143358"/>
                  </a:lnTo>
                  <a:lnTo>
                    <a:pt x="228091" y="142455"/>
                  </a:lnTo>
                  <a:lnTo>
                    <a:pt x="225604" y="141998"/>
                  </a:lnTo>
                  <a:lnTo>
                    <a:pt x="223381" y="141795"/>
                  </a:lnTo>
                  <a:lnTo>
                    <a:pt x="219833" y="141730"/>
                  </a:lnTo>
                  <a:lnTo>
                    <a:pt x="215740" y="141730"/>
                  </a:lnTo>
                  <a:lnTo>
                    <a:pt x="215248" y="141726"/>
                  </a:lnTo>
                  <a:lnTo>
                    <a:pt x="211169" y="141648"/>
                  </a:lnTo>
                  <a:close/>
                  <a:moveTo>
                    <a:pt x="1185740" y="131344"/>
                  </a:moveTo>
                  <a:lnTo>
                    <a:pt x="1185157" y="131348"/>
                  </a:lnTo>
                  <a:lnTo>
                    <a:pt x="1183659" y="131348"/>
                  </a:lnTo>
                  <a:lnTo>
                    <a:pt x="1183042" y="131473"/>
                  </a:lnTo>
                  <a:lnTo>
                    <a:pt x="1177227" y="132065"/>
                  </a:lnTo>
                  <a:lnTo>
                    <a:pt x="1176303" y="132436"/>
                  </a:lnTo>
                  <a:lnTo>
                    <a:pt x="1174132" y="133524"/>
                  </a:lnTo>
                  <a:lnTo>
                    <a:pt x="1173342" y="135186"/>
                  </a:lnTo>
                  <a:lnTo>
                    <a:pt x="1172289" y="137655"/>
                  </a:lnTo>
                  <a:lnTo>
                    <a:pt x="1172060" y="138574"/>
                  </a:lnTo>
                  <a:lnTo>
                    <a:pt x="1171840" y="142352"/>
                  </a:lnTo>
                  <a:lnTo>
                    <a:pt x="1171835" y="142356"/>
                  </a:lnTo>
                  <a:lnTo>
                    <a:pt x="1171835" y="142378"/>
                  </a:lnTo>
                  <a:lnTo>
                    <a:pt x="1171438" y="148754"/>
                  </a:lnTo>
                  <a:lnTo>
                    <a:pt x="1171399" y="148905"/>
                  </a:lnTo>
                  <a:lnTo>
                    <a:pt x="1171360" y="149695"/>
                  </a:lnTo>
                  <a:lnTo>
                    <a:pt x="1170911" y="154444"/>
                  </a:lnTo>
                  <a:lnTo>
                    <a:pt x="1171244" y="157086"/>
                  </a:lnTo>
                  <a:lnTo>
                    <a:pt x="1171507" y="161204"/>
                  </a:lnTo>
                  <a:lnTo>
                    <a:pt x="1171507" y="161204"/>
                  </a:lnTo>
                  <a:lnTo>
                    <a:pt x="1171503" y="161640"/>
                  </a:lnTo>
                  <a:lnTo>
                    <a:pt x="1171421" y="167550"/>
                  </a:lnTo>
                  <a:lnTo>
                    <a:pt x="1171835" y="172480"/>
                  </a:lnTo>
                  <a:lnTo>
                    <a:pt x="1172940" y="178001"/>
                  </a:lnTo>
                  <a:lnTo>
                    <a:pt x="1173091" y="179486"/>
                  </a:lnTo>
                  <a:lnTo>
                    <a:pt x="1173294" y="180104"/>
                  </a:lnTo>
                  <a:lnTo>
                    <a:pt x="1174391" y="188116"/>
                  </a:lnTo>
                  <a:lnTo>
                    <a:pt x="1175794" y="195809"/>
                  </a:lnTo>
                  <a:lnTo>
                    <a:pt x="1175837" y="196275"/>
                  </a:lnTo>
                  <a:lnTo>
                    <a:pt x="1175902" y="196461"/>
                  </a:lnTo>
                  <a:lnTo>
                    <a:pt x="1176895" y="202392"/>
                  </a:lnTo>
                  <a:lnTo>
                    <a:pt x="1179006" y="207547"/>
                  </a:lnTo>
                  <a:lnTo>
                    <a:pt x="1179632" y="210676"/>
                  </a:lnTo>
                  <a:lnTo>
                    <a:pt x="1181009" y="214531"/>
                  </a:lnTo>
                  <a:lnTo>
                    <a:pt x="1182213" y="221736"/>
                  </a:lnTo>
                  <a:lnTo>
                    <a:pt x="1184208" y="227983"/>
                  </a:lnTo>
                  <a:lnTo>
                    <a:pt x="1184294" y="228518"/>
                  </a:lnTo>
                  <a:lnTo>
                    <a:pt x="1184493" y="228941"/>
                  </a:lnTo>
                  <a:lnTo>
                    <a:pt x="1187186" y="238145"/>
                  </a:lnTo>
                  <a:lnTo>
                    <a:pt x="1187273" y="238724"/>
                  </a:lnTo>
                  <a:lnTo>
                    <a:pt x="1187458" y="239134"/>
                  </a:lnTo>
                  <a:lnTo>
                    <a:pt x="1189271" y="245968"/>
                  </a:lnTo>
                  <a:lnTo>
                    <a:pt x="1191935" y="252616"/>
                  </a:lnTo>
                  <a:lnTo>
                    <a:pt x="1191957" y="252737"/>
                  </a:lnTo>
                  <a:lnTo>
                    <a:pt x="1192008" y="252823"/>
                  </a:lnTo>
                  <a:lnTo>
                    <a:pt x="1195397" y="261284"/>
                  </a:lnTo>
                  <a:lnTo>
                    <a:pt x="1195669" y="262674"/>
                  </a:lnTo>
                  <a:lnTo>
                    <a:pt x="1196429" y="264246"/>
                  </a:lnTo>
                  <a:lnTo>
                    <a:pt x="1198536" y="271360"/>
                  </a:lnTo>
                  <a:lnTo>
                    <a:pt x="1201320" y="277598"/>
                  </a:lnTo>
                  <a:lnTo>
                    <a:pt x="1205179" y="285312"/>
                  </a:lnTo>
                  <a:lnTo>
                    <a:pt x="1205503" y="286664"/>
                  </a:lnTo>
                  <a:lnTo>
                    <a:pt x="1206716" y="288878"/>
                  </a:lnTo>
                  <a:lnTo>
                    <a:pt x="1209742" y="297270"/>
                  </a:lnTo>
                  <a:lnTo>
                    <a:pt x="1213278" y="304648"/>
                  </a:lnTo>
                  <a:lnTo>
                    <a:pt x="1213399" y="305166"/>
                  </a:lnTo>
                  <a:lnTo>
                    <a:pt x="1213826" y="305857"/>
                  </a:lnTo>
                  <a:lnTo>
                    <a:pt x="1217474" y="314227"/>
                  </a:lnTo>
                  <a:lnTo>
                    <a:pt x="1220984" y="321234"/>
                  </a:lnTo>
                  <a:lnTo>
                    <a:pt x="1224701" y="327653"/>
                  </a:lnTo>
                  <a:lnTo>
                    <a:pt x="1225012" y="328383"/>
                  </a:lnTo>
                  <a:lnTo>
                    <a:pt x="1225417" y="328957"/>
                  </a:lnTo>
                  <a:lnTo>
                    <a:pt x="1228646" y="335109"/>
                  </a:lnTo>
                  <a:lnTo>
                    <a:pt x="1232657" y="340544"/>
                  </a:lnTo>
                  <a:lnTo>
                    <a:pt x="1233162" y="341511"/>
                  </a:lnTo>
                  <a:lnTo>
                    <a:pt x="1233633" y="341947"/>
                  </a:lnTo>
                  <a:lnTo>
                    <a:pt x="1237833" y="348301"/>
                  </a:lnTo>
                  <a:lnTo>
                    <a:pt x="1242193" y="353512"/>
                  </a:lnTo>
                  <a:lnTo>
                    <a:pt x="1242210" y="353542"/>
                  </a:lnTo>
                  <a:lnTo>
                    <a:pt x="1242232" y="353559"/>
                  </a:lnTo>
                  <a:lnTo>
                    <a:pt x="1243950" y="355610"/>
                  </a:lnTo>
                  <a:lnTo>
                    <a:pt x="1246078" y="350313"/>
                  </a:lnTo>
                  <a:lnTo>
                    <a:pt x="1249968" y="339331"/>
                  </a:lnTo>
                  <a:lnTo>
                    <a:pt x="1253719" y="327299"/>
                  </a:lnTo>
                  <a:lnTo>
                    <a:pt x="1253819" y="327101"/>
                  </a:lnTo>
                  <a:lnTo>
                    <a:pt x="1253845" y="326945"/>
                  </a:lnTo>
                  <a:lnTo>
                    <a:pt x="1257708" y="315341"/>
                  </a:lnTo>
                  <a:lnTo>
                    <a:pt x="1260022" y="305395"/>
                  </a:lnTo>
                  <a:lnTo>
                    <a:pt x="1262297" y="293994"/>
                  </a:lnTo>
                  <a:lnTo>
                    <a:pt x="1263217" y="283840"/>
                  </a:lnTo>
                  <a:lnTo>
                    <a:pt x="1263355" y="283352"/>
                  </a:lnTo>
                  <a:lnTo>
                    <a:pt x="1263480" y="281768"/>
                  </a:lnTo>
                  <a:lnTo>
                    <a:pt x="1265030" y="272081"/>
                  </a:lnTo>
                  <a:lnTo>
                    <a:pt x="1265297" y="261660"/>
                  </a:lnTo>
                  <a:lnTo>
                    <a:pt x="1265315" y="261591"/>
                  </a:lnTo>
                  <a:lnTo>
                    <a:pt x="1265341" y="260680"/>
                  </a:lnTo>
                  <a:lnTo>
                    <a:pt x="1265880" y="251273"/>
                  </a:lnTo>
                  <a:lnTo>
                    <a:pt x="1265699" y="240753"/>
                  </a:lnTo>
                  <a:lnTo>
                    <a:pt x="1265699" y="240744"/>
                  </a:lnTo>
                  <a:lnTo>
                    <a:pt x="1265518" y="231009"/>
                  </a:lnTo>
                  <a:lnTo>
                    <a:pt x="1264654" y="221788"/>
                  </a:lnTo>
                  <a:lnTo>
                    <a:pt x="1264633" y="221309"/>
                  </a:lnTo>
                  <a:lnTo>
                    <a:pt x="1264607" y="221214"/>
                  </a:lnTo>
                  <a:lnTo>
                    <a:pt x="1264028" y="213996"/>
                  </a:lnTo>
                  <a:lnTo>
                    <a:pt x="1262327" y="206934"/>
                  </a:lnTo>
                  <a:lnTo>
                    <a:pt x="1262258" y="206342"/>
                  </a:lnTo>
                  <a:lnTo>
                    <a:pt x="1262120" y="206005"/>
                  </a:lnTo>
                  <a:lnTo>
                    <a:pt x="1260713" y="199556"/>
                  </a:lnTo>
                  <a:lnTo>
                    <a:pt x="1258257" y="193296"/>
                  </a:lnTo>
                  <a:lnTo>
                    <a:pt x="1255498" y="186873"/>
                  </a:lnTo>
                  <a:lnTo>
                    <a:pt x="1252161" y="180509"/>
                  </a:lnTo>
                  <a:lnTo>
                    <a:pt x="1247624" y="172843"/>
                  </a:lnTo>
                  <a:lnTo>
                    <a:pt x="1247524" y="172609"/>
                  </a:lnTo>
                  <a:lnTo>
                    <a:pt x="1247391" y="172437"/>
                  </a:lnTo>
                  <a:lnTo>
                    <a:pt x="1244619" y="167649"/>
                  </a:lnTo>
                  <a:lnTo>
                    <a:pt x="1242184" y="164826"/>
                  </a:lnTo>
                  <a:lnTo>
                    <a:pt x="1238377" y="161593"/>
                  </a:lnTo>
                  <a:lnTo>
                    <a:pt x="1236939" y="159715"/>
                  </a:lnTo>
                  <a:lnTo>
                    <a:pt x="1235001" y="158268"/>
                  </a:lnTo>
                  <a:lnTo>
                    <a:pt x="1232027" y="154893"/>
                  </a:lnTo>
                  <a:lnTo>
                    <a:pt x="1228655" y="152419"/>
                  </a:lnTo>
                  <a:lnTo>
                    <a:pt x="1228547" y="152285"/>
                  </a:lnTo>
                  <a:lnTo>
                    <a:pt x="1228336" y="152177"/>
                  </a:lnTo>
                  <a:lnTo>
                    <a:pt x="1223859" y="148780"/>
                  </a:lnTo>
                  <a:lnTo>
                    <a:pt x="1218545" y="145564"/>
                  </a:lnTo>
                  <a:lnTo>
                    <a:pt x="1218502" y="145520"/>
                  </a:lnTo>
                  <a:lnTo>
                    <a:pt x="1218433" y="145490"/>
                  </a:lnTo>
                  <a:lnTo>
                    <a:pt x="1213295" y="142317"/>
                  </a:lnTo>
                  <a:lnTo>
                    <a:pt x="1207316" y="139062"/>
                  </a:lnTo>
                  <a:lnTo>
                    <a:pt x="1207001" y="138829"/>
                  </a:lnTo>
                  <a:lnTo>
                    <a:pt x="1206673" y="138687"/>
                  </a:lnTo>
                  <a:lnTo>
                    <a:pt x="1203664" y="136938"/>
                  </a:lnTo>
                  <a:lnTo>
                    <a:pt x="1199788" y="135281"/>
                  </a:lnTo>
                  <a:lnTo>
                    <a:pt x="1199421" y="135052"/>
                  </a:lnTo>
                  <a:lnTo>
                    <a:pt x="1199187" y="135000"/>
                  </a:lnTo>
                  <a:lnTo>
                    <a:pt x="1196330" y="133688"/>
                  </a:lnTo>
                  <a:lnTo>
                    <a:pt x="1192993" y="132738"/>
                  </a:lnTo>
                  <a:lnTo>
                    <a:pt x="1192984" y="132734"/>
                  </a:lnTo>
                  <a:lnTo>
                    <a:pt x="1190575" y="132082"/>
                  </a:lnTo>
                  <a:lnTo>
                    <a:pt x="1187458" y="131521"/>
                  </a:lnTo>
                  <a:lnTo>
                    <a:pt x="1187432" y="131508"/>
                  </a:lnTo>
                  <a:lnTo>
                    <a:pt x="1186457" y="131331"/>
                  </a:lnTo>
                  <a:close/>
                  <a:moveTo>
                    <a:pt x="1587701" y="70133"/>
                  </a:moveTo>
                  <a:lnTo>
                    <a:pt x="1585944" y="70341"/>
                  </a:lnTo>
                  <a:lnTo>
                    <a:pt x="1585059" y="70643"/>
                  </a:lnTo>
                  <a:lnTo>
                    <a:pt x="1581027" y="71260"/>
                  </a:lnTo>
                  <a:lnTo>
                    <a:pt x="1576516" y="72175"/>
                  </a:lnTo>
                  <a:lnTo>
                    <a:pt x="1576464" y="72180"/>
                  </a:lnTo>
                  <a:lnTo>
                    <a:pt x="1572868" y="72957"/>
                  </a:lnTo>
                  <a:lnTo>
                    <a:pt x="1570748" y="73665"/>
                  </a:lnTo>
                  <a:lnTo>
                    <a:pt x="1567442" y="75322"/>
                  </a:lnTo>
                  <a:lnTo>
                    <a:pt x="1565857" y="75702"/>
                  </a:lnTo>
                  <a:lnTo>
                    <a:pt x="1563146" y="77110"/>
                  </a:lnTo>
                  <a:lnTo>
                    <a:pt x="1561704" y="77593"/>
                  </a:lnTo>
                  <a:lnTo>
                    <a:pt x="1558911" y="79272"/>
                  </a:lnTo>
                  <a:lnTo>
                    <a:pt x="1558803" y="79320"/>
                  </a:lnTo>
                  <a:lnTo>
                    <a:pt x="1558769" y="79350"/>
                  </a:lnTo>
                  <a:lnTo>
                    <a:pt x="1553770" y="82359"/>
                  </a:lnTo>
                  <a:lnTo>
                    <a:pt x="1551331" y="83421"/>
                  </a:lnTo>
                  <a:lnTo>
                    <a:pt x="1549557" y="84492"/>
                  </a:lnTo>
                  <a:lnTo>
                    <a:pt x="1549060" y="84703"/>
                  </a:lnTo>
                  <a:lnTo>
                    <a:pt x="1546267" y="87492"/>
                  </a:lnTo>
                  <a:lnTo>
                    <a:pt x="1545550" y="87975"/>
                  </a:lnTo>
                  <a:lnTo>
                    <a:pt x="1545075" y="88623"/>
                  </a:lnTo>
                  <a:lnTo>
                    <a:pt x="1541233" y="92081"/>
                  </a:lnTo>
                  <a:lnTo>
                    <a:pt x="1540556" y="92702"/>
                  </a:lnTo>
                  <a:lnTo>
                    <a:pt x="1540219" y="93324"/>
                  </a:lnTo>
                  <a:lnTo>
                    <a:pt x="1540197" y="93354"/>
                  </a:lnTo>
                  <a:lnTo>
                    <a:pt x="1537715" y="97978"/>
                  </a:lnTo>
                  <a:lnTo>
                    <a:pt x="1536234" y="100944"/>
                  </a:lnTo>
                  <a:lnTo>
                    <a:pt x="1535414" y="103421"/>
                  </a:lnTo>
                  <a:lnTo>
                    <a:pt x="1534132" y="108882"/>
                  </a:lnTo>
                  <a:lnTo>
                    <a:pt x="1533156" y="111162"/>
                  </a:lnTo>
                  <a:lnTo>
                    <a:pt x="1532789" y="113074"/>
                  </a:lnTo>
                  <a:lnTo>
                    <a:pt x="1531041" y="117477"/>
                  </a:lnTo>
                  <a:lnTo>
                    <a:pt x="1530121" y="121095"/>
                  </a:lnTo>
                  <a:lnTo>
                    <a:pt x="1529163" y="126509"/>
                  </a:lnTo>
                  <a:lnTo>
                    <a:pt x="1528580" y="131456"/>
                  </a:lnTo>
                  <a:lnTo>
                    <a:pt x="1528641" y="137698"/>
                  </a:lnTo>
                  <a:lnTo>
                    <a:pt x="1528645" y="138031"/>
                  </a:lnTo>
                  <a:lnTo>
                    <a:pt x="1528421" y="141722"/>
                  </a:lnTo>
                  <a:lnTo>
                    <a:pt x="1527631" y="148305"/>
                  </a:lnTo>
                  <a:lnTo>
                    <a:pt x="1527730" y="154802"/>
                  </a:lnTo>
                  <a:lnTo>
                    <a:pt x="1527734" y="155311"/>
                  </a:lnTo>
                  <a:lnTo>
                    <a:pt x="1527721" y="156209"/>
                  </a:lnTo>
                  <a:lnTo>
                    <a:pt x="1527488" y="164412"/>
                  </a:lnTo>
                  <a:lnTo>
                    <a:pt x="1527488" y="171491"/>
                  </a:lnTo>
                  <a:lnTo>
                    <a:pt x="1527846" y="179357"/>
                  </a:lnTo>
                  <a:lnTo>
                    <a:pt x="1527881" y="180846"/>
                  </a:lnTo>
                  <a:lnTo>
                    <a:pt x="1527881" y="187360"/>
                  </a:lnTo>
                  <a:lnTo>
                    <a:pt x="1528753" y="193741"/>
                  </a:lnTo>
                  <a:lnTo>
                    <a:pt x="1528848" y="195088"/>
                  </a:lnTo>
                  <a:lnTo>
                    <a:pt x="1528939" y="195420"/>
                  </a:lnTo>
                  <a:lnTo>
                    <a:pt x="1529664" y="203722"/>
                  </a:lnTo>
                  <a:lnTo>
                    <a:pt x="1530709" y="211363"/>
                  </a:lnTo>
                  <a:lnTo>
                    <a:pt x="1531879" y="218645"/>
                  </a:lnTo>
                  <a:lnTo>
                    <a:pt x="1533575" y="224283"/>
                  </a:lnTo>
                  <a:lnTo>
                    <a:pt x="1533864" y="226235"/>
                  </a:lnTo>
                  <a:lnTo>
                    <a:pt x="1534400" y="227633"/>
                  </a:lnTo>
                  <a:lnTo>
                    <a:pt x="1535539" y="233612"/>
                  </a:lnTo>
                  <a:lnTo>
                    <a:pt x="1537447" y="239047"/>
                  </a:lnTo>
                  <a:lnTo>
                    <a:pt x="1537547" y="239609"/>
                  </a:lnTo>
                  <a:lnTo>
                    <a:pt x="1537801" y="240114"/>
                  </a:lnTo>
                  <a:lnTo>
                    <a:pt x="1540487" y="248532"/>
                  </a:lnTo>
                  <a:lnTo>
                    <a:pt x="1540702" y="249892"/>
                  </a:lnTo>
                  <a:lnTo>
                    <a:pt x="1541173" y="250988"/>
                  </a:lnTo>
                  <a:lnTo>
                    <a:pt x="1542546" y="256743"/>
                  </a:lnTo>
                  <a:lnTo>
                    <a:pt x="1543931" y="260028"/>
                  </a:lnTo>
                  <a:lnTo>
                    <a:pt x="1547165" y="265601"/>
                  </a:lnTo>
                  <a:lnTo>
                    <a:pt x="1547886" y="267311"/>
                  </a:lnTo>
                  <a:lnTo>
                    <a:pt x="1548697" y="268580"/>
                  </a:lnTo>
                  <a:lnTo>
                    <a:pt x="1551603" y="275025"/>
                  </a:lnTo>
                  <a:lnTo>
                    <a:pt x="1555022" y="280922"/>
                  </a:lnTo>
                  <a:lnTo>
                    <a:pt x="1555095" y="281099"/>
                  </a:lnTo>
                  <a:lnTo>
                    <a:pt x="1555186" y="281220"/>
                  </a:lnTo>
                  <a:lnTo>
                    <a:pt x="1559822" y="289319"/>
                  </a:lnTo>
                  <a:lnTo>
                    <a:pt x="1559965" y="289664"/>
                  </a:lnTo>
                  <a:lnTo>
                    <a:pt x="1560150" y="289914"/>
                  </a:lnTo>
                  <a:lnTo>
                    <a:pt x="1563859" y="296644"/>
                  </a:lnTo>
                  <a:lnTo>
                    <a:pt x="1568137" y="303059"/>
                  </a:lnTo>
                  <a:lnTo>
                    <a:pt x="1573425" y="310109"/>
                  </a:lnTo>
                  <a:lnTo>
                    <a:pt x="1574215" y="311590"/>
                  </a:lnTo>
                  <a:lnTo>
                    <a:pt x="1575614" y="313429"/>
                  </a:lnTo>
                  <a:lnTo>
                    <a:pt x="1580121" y="321307"/>
                  </a:lnTo>
                  <a:lnTo>
                    <a:pt x="1583686" y="327062"/>
                  </a:lnTo>
                  <a:lnTo>
                    <a:pt x="1585448" y="329155"/>
                  </a:lnTo>
                  <a:lnTo>
                    <a:pt x="1586842" y="327118"/>
                  </a:lnTo>
                  <a:lnTo>
                    <a:pt x="1587425" y="326600"/>
                  </a:lnTo>
                  <a:lnTo>
                    <a:pt x="1588008" y="325546"/>
                  </a:lnTo>
                  <a:lnTo>
                    <a:pt x="1596374" y="314892"/>
                  </a:lnTo>
                  <a:lnTo>
                    <a:pt x="1602327" y="306837"/>
                  </a:lnTo>
                  <a:lnTo>
                    <a:pt x="1607667" y="297154"/>
                  </a:lnTo>
                  <a:lnTo>
                    <a:pt x="1608379" y="296195"/>
                  </a:lnTo>
                  <a:lnTo>
                    <a:pt x="1608824" y="295254"/>
                  </a:lnTo>
                  <a:lnTo>
                    <a:pt x="1615576" y="284920"/>
                  </a:lnTo>
                  <a:lnTo>
                    <a:pt x="1615576" y="284920"/>
                  </a:lnTo>
                  <a:lnTo>
                    <a:pt x="1621071" y="276329"/>
                  </a:lnTo>
                  <a:lnTo>
                    <a:pt x="1626912" y="265726"/>
                  </a:lnTo>
                  <a:lnTo>
                    <a:pt x="1626912" y="265726"/>
                  </a:lnTo>
                  <a:lnTo>
                    <a:pt x="1631264" y="257597"/>
                  </a:lnTo>
                  <a:lnTo>
                    <a:pt x="1633919" y="249693"/>
                  </a:lnTo>
                  <a:lnTo>
                    <a:pt x="1635166" y="247332"/>
                  </a:lnTo>
                  <a:lnTo>
                    <a:pt x="1635490" y="245946"/>
                  </a:lnTo>
                  <a:lnTo>
                    <a:pt x="1639746" y="237308"/>
                  </a:lnTo>
                  <a:lnTo>
                    <a:pt x="1641680" y="230850"/>
                  </a:lnTo>
                  <a:lnTo>
                    <a:pt x="1643597" y="221883"/>
                  </a:lnTo>
                  <a:lnTo>
                    <a:pt x="1645056" y="212926"/>
                  </a:lnTo>
                  <a:lnTo>
                    <a:pt x="1646123" y="204827"/>
                  </a:lnTo>
                  <a:lnTo>
                    <a:pt x="1646701" y="197928"/>
                  </a:lnTo>
                  <a:lnTo>
                    <a:pt x="1646097" y="189523"/>
                  </a:lnTo>
                  <a:lnTo>
                    <a:pt x="1646097" y="189497"/>
                  </a:lnTo>
                  <a:lnTo>
                    <a:pt x="1645419" y="181023"/>
                  </a:lnTo>
                  <a:lnTo>
                    <a:pt x="1644098" y="172476"/>
                  </a:lnTo>
                  <a:lnTo>
                    <a:pt x="1642302" y="163151"/>
                  </a:lnTo>
                  <a:lnTo>
                    <a:pt x="1642293" y="163091"/>
                  </a:lnTo>
                  <a:lnTo>
                    <a:pt x="1640657" y="154918"/>
                  </a:lnTo>
                  <a:lnTo>
                    <a:pt x="1638080" y="146569"/>
                  </a:lnTo>
                  <a:lnTo>
                    <a:pt x="1635166" y="138087"/>
                  </a:lnTo>
                  <a:lnTo>
                    <a:pt x="1635084" y="137629"/>
                  </a:lnTo>
                  <a:lnTo>
                    <a:pt x="1634886" y="137236"/>
                  </a:lnTo>
                  <a:lnTo>
                    <a:pt x="1631807" y="127644"/>
                  </a:lnTo>
                  <a:lnTo>
                    <a:pt x="1631803" y="127592"/>
                  </a:lnTo>
                  <a:lnTo>
                    <a:pt x="1629118" y="119563"/>
                  </a:lnTo>
                  <a:lnTo>
                    <a:pt x="1626463" y="113385"/>
                  </a:lnTo>
                  <a:lnTo>
                    <a:pt x="1622699" y="105865"/>
                  </a:lnTo>
                  <a:lnTo>
                    <a:pt x="1622388" y="104561"/>
                  </a:lnTo>
                  <a:lnTo>
                    <a:pt x="1621214" y="102459"/>
                  </a:lnTo>
                  <a:lnTo>
                    <a:pt x="1619720" y="98427"/>
                  </a:lnTo>
                  <a:lnTo>
                    <a:pt x="1616979" y="94706"/>
                  </a:lnTo>
                  <a:lnTo>
                    <a:pt x="1616366" y="93536"/>
                  </a:lnTo>
                  <a:lnTo>
                    <a:pt x="1615809" y="93018"/>
                  </a:lnTo>
                  <a:lnTo>
                    <a:pt x="1611971" y="87090"/>
                  </a:lnTo>
                  <a:lnTo>
                    <a:pt x="1608293" y="82078"/>
                  </a:lnTo>
                  <a:lnTo>
                    <a:pt x="1608263" y="82018"/>
                  </a:lnTo>
                  <a:lnTo>
                    <a:pt x="1608233" y="81992"/>
                  </a:lnTo>
                  <a:lnTo>
                    <a:pt x="1606424" y="79527"/>
                  </a:lnTo>
                  <a:lnTo>
                    <a:pt x="1603790" y="77420"/>
                  </a:lnTo>
                  <a:lnTo>
                    <a:pt x="1603065" y="76518"/>
                  </a:lnTo>
                  <a:lnTo>
                    <a:pt x="1601869" y="75745"/>
                  </a:lnTo>
                  <a:lnTo>
                    <a:pt x="1599456" y="73466"/>
                  </a:lnTo>
                  <a:lnTo>
                    <a:pt x="1598243" y="72637"/>
                  </a:lnTo>
                  <a:lnTo>
                    <a:pt x="1596771" y="71847"/>
                  </a:lnTo>
                  <a:lnTo>
                    <a:pt x="1595804" y="71506"/>
                  </a:lnTo>
                  <a:lnTo>
                    <a:pt x="1592402" y="70660"/>
                  </a:lnTo>
                  <a:lnTo>
                    <a:pt x="1590917" y="70004"/>
                  </a:lnTo>
                  <a:lnTo>
                    <a:pt x="1590913" y="70004"/>
                  </a:lnTo>
                  <a:lnTo>
                    <a:pt x="1590369" y="70000"/>
                  </a:lnTo>
                  <a:lnTo>
                    <a:pt x="1588422" y="69965"/>
                  </a:lnTo>
                  <a:close/>
                  <a:moveTo>
                    <a:pt x="1912488" y="61050"/>
                  </a:moveTo>
                  <a:lnTo>
                    <a:pt x="1911763" y="61197"/>
                  </a:lnTo>
                  <a:lnTo>
                    <a:pt x="1908624" y="61927"/>
                  </a:lnTo>
                  <a:lnTo>
                    <a:pt x="1906940" y="62492"/>
                  </a:lnTo>
                  <a:lnTo>
                    <a:pt x="1904385" y="63468"/>
                  </a:lnTo>
                  <a:lnTo>
                    <a:pt x="1902943" y="64206"/>
                  </a:lnTo>
                  <a:lnTo>
                    <a:pt x="1900456" y="65847"/>
                  </a:lnTo>
                  <a:lnTo>
                    <a:pt x="1899615" y="66248"/>
                  </a:lnTo>
                  <a:lnTo>
                    <a:pt x="1899282" y="66585"/>
                  </a:lnTo>
                  <a:lnTo>
                    <a:pt x="1897262" y="67798"/>
                  </a:lnTo>
                  <a:lnTo>
                    <a:pt x="1895915" y="68998"/>
                  </a:lnTo>
                  <a:lnTo>
                    <a:pt x="1891758" y="72775"/>
                  </a:lnTo>
                  <a:lnTo>
                    <a:pt x="1890842" y="73350"/>
                  </a:lnTo>
                  <a:lnTo>
                    <a:pt x="1890312" y="74014"/>
                  </a:lnTo>
                  <a:lnTo>
                    <a:pt x="1889776" y="74437"/>
                  </a:lnTo>
                  <a:lnTo>
                    <a:pt x="1888645" y="76073"/>
                  </a:lnTo>
                  <a:lnTo>
                    <a:pt x="1887527" y="77066"/>
                  </a:lnTo>
                  <a:lnTo>
                    <a:pt x="1886366" y="78940"/>
                  </a:lnTo>
                  <a:lnTo>
                    <a:pt x="1884971" y="80494"/>
                  </a:lnTo>
                  <a:lnTo>
                    <a:pt x="1883361" y="83309"/>
                  </a:lnTo>
                  <a:lnTo>
                    <a:pt x="1880296" y="88865"/>
                  </a:lnTo>
                  <a:lnTo>
                    <a:pt x="1879770" y="89404"/>
                  </a:lnTo>
                  <a:lnTo>
                    <a:pt x="1879100" y="90812"/>
                  </a:lnTo>
                  <a:lnTo>
                    <a:pt x="1876782" y="94287"/>
                  </a:lnTo>
                  <a:lnTo>
                    <a:pt x="1874028" y="99502"/>
                  </a:lnTo>
                  <a:lnTo>
                    <a:pt x="1871662" y="104242"/>
                  </a:lnTo>
                  <a:lnTo>
                    <a:pt x="1870130" y="107574"/>
                  </a:lnTo>
                  <a:lnTo>
                    <a:pt x="1868174" y="113126"/>
                  </a:lnTo>
                  <a:lnTo>
                    <a:pt x="1866771" y="115703"/>
                  </a:lnTo>
                  <a:lnTo>
                    <a:pt x="1866447" y="116994"/>
                  </a:lnTo>
                  <a:lnTo>
                    <a:pt x="1864060" y="121475"/>
                  </a:lnTo>
                  <a:lnTo>
                    <a:pt x="1862968" y="124221"/>
                  </a:lnTo>
                  <a:lnTo>
                    <a:pt x="1861811" y="128576"/>
                  </a:lnTo>
                  <a:lnTo>
                    <a:pt x="1861314" y="129660"/>
                  </a:lnTo>
                  <a:lnTo>
                    <a:pt x="1861133" y="130700"/>
                  </a:lnTo>
                  <a:lnTo>
                    <a:pt x="1859648" y="134871"/>
                  </a:lnTo>
                  <a:lnTo>
                    <a:pt x="1858591" y="139131"/>
                  </a:lnTo>
                  <a:lnTo>
                    <a:pt x="1857144" y="146380"/>
                  </a:lnTo>
                  <a:lnTo>
                    <a:pt x="1857131" y="146405"/>
                  </a:lnTo>
                  <a:lnTo>
                    <a:pt x="1856069" y="151750"/>
                  </a:lnTo>
                  <a:lnTo>
                    <a:pt x="1855241" y="156745"/>
                  </a:lnTo>
                  <a:lnTo>
                    <a:pt x="1854938" y="161567"/>
                  </a:lnTo>
                  <a:lnTo>
                    <a:pt x="1854852" y="161908"/>
                  </a:lnTo>
                  <a:lnTo>
                    <a:pt x="1854740" y="163544"/>
                  </a:lnTo>
                  <a:lnTo>
                    <a:pt x="1854217" y="167507"/>
                  </a:lnTo>
                  <a:lnTo>
                    <a:pt x="1854217" y="184308"/>
                  </a:lnTo>
                  <a:lnTo>
                    <a:pt x="1854809" y="189618"/>
                  </a:lnTo>
                  <a:lnTo>
                    <a:pt x="1854977" y="192623"/>
                  </a:lnTo>
                  <a:lnTo>
                    <a:pt x="1854999" y="192722"/>
                  </a:lnTo>
                  <a:lnTo>
                    <a:pt x="1855059" y="198766"/>
                  </a:lnTo>
                  <a:lnTo>
                    <a:pt x="1855331" y="203873"/>
                  </a:lnTo>
                  <a:lnTo>
                    <a:pt x="1856061" y="208147"/>
                  </a:lnTo>
                  <a:lnTo>
                    <a:pt x="1857559" y="213521"/>
                  </a:lnTo>
                  <a:lnTo>
                    <a:pt x="1857874" y="215766"/>
                  </a:lnTo>
                  <a:lnTo>
                    <a:pt x="1858344" y="217130"/>
                  </a:lnTo>
                  <a:lnTo>
                    <a:pt x="1859104" y="222004"/>
                  </a:lnTo>
                  <a:lnTo>
                    <a:pt x="1860913" y="226515"/>
                  </a:lnTo>
                  <a:lnTo>
                    <a:pt x="1861310" y="228540"/>
                  </a:lnTo>
                  <a:lnTo>
                    <a:pt x="1862307" y="230884"/>
                  </a:lnTo>
                  <a:lnTo>
                    <a:pt x="1863153" y="234424"/>
                  </a:lnTo>
                  <a:lnTo>
                    <a:pt x="1865031" y="238085"/>
                  </a:lnTo>
                  <a:lnTo>
                    <a:pt x="1865424" y="239686"/>
                  </a:lnTo>
                  <a:lnTo>
                    <a:pt x="1866940" y="242648"/>
                  </a:lnTo>
                  <a:lnTo>
                    <a:pt x="1868636" y="247850"/>
                  </a:lnTo>
                  <a:lnTo>
                    <a:pt x="1871058" y="252581"/>
                  </a:lnTo>
                  <a:lnTo>
                    <a:pt x="1871170" y="253047"/>
                  </a:lnTo>
                  <a:lnTo>
                    <a:pt x="1871606" y="253717"/>
                  </a:lnTo>
                  <a:lnTo>
                    <a:pt x="1873113" y="256928"/>
                  </a:lnTo>
                  <a:lnTo>
                    <a:pt x="1875608" y="260334"/>
                  </a:lnTo>
                  <a:lnTo>
                    <a:pt x="1876804" y="262627"/>
                  </a:lnTo>
                  <a:lnTo>
                    <a:pt x="1878638" y="265411"/>
                  </a:lnTo>
                  <a:lnTo>
                    <a:pt x="1880547" y="269460"/>
                  </a:lnTo>
                  <a:lnTo>
                    <a:pt x="1882778" y="272504"/>
                  </a:lnTo>
                  <a:lnTo>
                    <a:pt x="1887031" y="277814"/>
                  </a:lnTo>
                  <a:lnTo>
                    <a:pt x="1887713" y="279031"/>
                  </a:lnTo>
                  <a:lnTo>
                    <a:pt x="1888378" y="279627"/>
                  </a:lnTo>
                  <a:lnTo>
                    <a:pt x="1891676" y="284419"/>
                  </a:lnTo>
                  <a:lnTo>
                    <a:pt x="1896079" y="289409"/>
                  </a:lnTo>
                  <a:lnTo>
                    <a:pt x="1900983" y="294667"/>
                  </a:lnTo>
                  <a:lnTo>
                    <a:pt x="1906332" y="300072"/>
                  </a:lnTo>
                  <a:lnTo>
                    <a:pt x="1906625" y="300504"/>
                  </a:lnTo>
                  <a:lnTo>
                    <a:pt x="1907023" y="300789"/>
                  </a:lnTo>
                  <a:lnTo>
                    <a:pt x="1911262" y="305365"/>
                  </a:lnTo>
                  <a:lnTo>
                    <a:pt x="1916593" y="310053"/>
                  </a:lnTo>
                  <a:lnTo>
                    <a:pt x="1916593" y="310053"/>
                  </a:lnTo>
                  <a:lnTo>
                    <a:pt x="1922646" y="315380"/>
                  </a:lnTo>
                  <a:lnTo>
                    <a:pt x="1928970" y="320591"/>
                  </a:lnTo>
                  <a:lnTo>
                    <a:pt x="1929173" y="320845"/>
                  </a:lnTo>
                  <a:lnTo>
                    <a:pt x="1929518" y="321053"/>
                  </a:lnTo>
                  <a:lnTo>
                    <a:pt x="1934582" y="325439"/>
                  </a:lnTo>
                  <a:lnTo>
                    <a:pt x="1938731" y="328551"/>
                  </a:lnTo>
                  <a:lnTo>
                    <a:pt x="1941999" y="322861"/>
                  </a:lnTo>
                  <a:lnTo>
                    <a:pt x="1945439" y="313942"/>
                  </a:lnTo>
                  <a:lnTo>
                    <a:pt x="1945763" y="313381"/>
                  </a:lnTo>
                  <a:lnTo>
                    <a:pt x="1945845" y="312975"/>
                  </a:lnTo>
                  <a:lnTo>
                    <a:pt x="1949829" y="303750"/>
                  </a:lnTo>
                  <a:lnTo>
                    <a:pt x="1952208" y="297396"/>
                  </a:lnTo>
                  <a:lnTo>
                    <a:pt x="1954099" y="288550"/>
                  </a:lnTo>
                  <a:lnTo>
                    <a:pt x="1954544" y="287458"/>
                  </a:lnTo>
                  <a:lnTo>
                    <a:pt x="1954742" y="286124"/>
                  </a:lnTo>
                  <a:lnTo>
                    <a:pt x="1956771" y="279441"/>
                  </a:lnTo>
                  <a:lnTo>
                    <a:pt x="1957833" y="271977"/>
                  </a:lnTo>
                  <a:lnTo>
                    <a:pt x="1958541" y="262402"/>
                  </a:lnTo>
                  <a:lnTo>
                    <a:pt x="1958628" y="262087"/>
                  </a:lnTo>
                  <a:lnTo>
                    <a:pt x="1958714" y="260749"/>
                  </a:lnTo>
                  <a:lnTo>
                    <a:pt x="1959728" y="252888"/>
                  </a:lnTo>
                  <a:lnTo>
                    <a:pt x="1959784" y="243490"/>
                  </a:lnTo>
                  <a:lnTo>
                    <a:pt x="1959784" y="243490"/>
                  </a:lnTo>
                  <a:lnTo>
                    <a:pt x="1959849" y="232801"/>
                  </a:lnTo>
                  <a:lnTo>
                    <a:pt x="1959495" y="223252"/>
                  </a:lnTo>
                  <a:lnTo>
                    <a:pt x="1958804" y="211950"/>
                  </a:lnTo>
                  <a:lnTo>
                    <a:pt x="1958804" y="211924"/>
                  </a:lnTo>
                  <a:lnTo>
                    <a:pt x="1958092" y="201278"/>
                  </a:lnTo>
                  <a:lnTo>
                    <a:pt x="1956754" y="191151"/>
                  </a:lnTo>
                  <a:lnTo>
                    <a:pt x="1954958" y="179650"/>
                  </a:lnTo>
                  <a:lnTo>
                    <a:pt x="1954954" y="179590"/>
                  </a:lnTo>
                  <a:lnTo>
                    <a:pt x="1953089" y="168016"/>
                  </a:lnTo>
                  <a:lnTo>
                    <a:pt x="1952946" y="166268"/>
                  </a:lnTo>
                  <a:lnTo>
                    <a:pt x="1952800" y="165763"/>
                  </a:lnTo>
                  <a:lnTo>
                    <a:pt x="1951893" y="156140"/>
                  </a:lnTo>
                  <a:lnTo>
                    <a:pt x="1949752" y="147079"/>
                  </a:lnTo>
                  <a:lnTo>
                    <a:pt x="1949501" y="144955"/>
                  </a:lnTo>
                  <a:lnTo>
                    <a:pt x="1949165" y="143932"/>
                  </a:lnTo>
                  <a:lnTo>
                    <a:pt x="1947680" y="133200"/>
                  </a:lnTo>
                  <a:lnTo>
                    <a:pt x="1946225" y="125352"/>
                  </a:lnTo>
                  <a:lnTo>
                    <a:pt x="1943380" y="116532"/>
                  </a:lnTo>
                  <a:lnTo>
                    <a:pt x="1943099" y="114766"/>
                  </a:lnTo>
                  <a:lnTo>
                    <a:pt x="1942521" y="113342"/>
                  </a:lnTo>
                  <a:lnTo>
                    <a:pt x="1940816" y="105515"/>
                  </a:lnTo>
                  <a:lnTo>
                    <a:pt x="1938519" y="97991"/>
                  </a:lnTo>
                  <a:lnTo>
                    <a:pt x="1938515" y="97978"/>
                  </a:lnTo>
                  <a:lnTo>
                    <a:pt x="1936028" y="90535"/>
                  </a:lnTo>
                  <a:lnTo>
                    <a:pt x="1935726" y="88718"/>
                  </a:lnTo>
                  <a:lnTo>
                    <a:pt x="1935087" y="87164"/>
                  </a:lnTo>
                  <a:lnTo>
                    <a:pt x="1934362" y="83909"/>
                  </a:lnTo>
                  <a:lnTo>
                    <a:pt x="1933831" y="82851"/>
                  </a:lnTo>
                  <a:lnTo>
                    <a:pt x="1931090" y="78737"/>
                  </a:lnTo>
                  <a:lnTo>
                    <a:pt x="1930610" y="77744"/>
                  </a:lnTo>
                  <a:lnTo>
                    <a:pt x="1930209" y="77351"/>
                  </a:lnTo>
                  <a:lnTo>
                    <a:pt x="1927204" y="72348"/>
                  </a:lnTo>
                  <a:lnTo>
                    <a:pt x="1926863" y="71575"/>
                  </a:lnTo>
                  <a:lnTo>
                    <a:pt x="1926397" y="70932"/>
                  </a:lnTo>
                  <a:lnTo>
                    <a:pt x="1926125" y="70427"/>
                  </a:lnTo>
                  <a:lnTo>
                    <a:pt x="1925659" y="69991"/>
                  </a:lnTo>
                  <a:lnTo>
                    <a:pt x="1925236" y="69399"/>
                  </a:lnTo>
                  <a:lnTo>
                    <a:pt x="1924614" y="68972"/>
                  </a:lnTo>
                  <a:lnTo>
                    <a:pt x="1922054" y="66356"/>
                  </a:lnTo>
                  <a:lnTo>
                    <a:pt x="1919650" y="64564"/>
                  </a:lnTo>
                  <a:lnTo>
                    <a:pt x="1919382" y="64241"/>
                  </a:lnTo>
                  <a:lnTo>
                    <a:pt x="1918868" y="63951"/>
                  </a:lnTo>
                  <a:lnTo>
                    <a:pt x="1917478" y="62838"/>
                  </a:lnTo>
                  <a:lnTo>
                    <a:pt x="1916174" y="62117"/>
                  </a:lnTo>
                  <a:lnTo>
                    <a:pt x="1913792" y="61111"/>
                  </a:lnTo>
                  <a:lnTo>
                    <a:pt x="1912833" y="6105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9356165" y="-182563"/>
              <a:ext cx="1949123" cy="365394"/>
            </a:xfrm>
            <a:custGeom>
              <a:rect b="b" l="l" r="r" t="t"/>
              <a:pathLst>
                <a:path extrusionOk="0" h="568707" w="2124385">
                  <a:moveTo>
                    <a:pt x="1922041" y="0"/>
                  </a:moveTo>
                  <a:lnTo>
                    <a:pt x="1932614" y="1874"/>
                  </a:lnTo>
                  <a:lnTo>
                    <a:pt x="1935545" y="2936"/>
                  </a:lnTo>
                  <a:lnTo>
                    <a:pt x="1939288" y="4080"/>
                  </a:lnTo>
                  <a:lnTo>
                    <a:pt x="1942754" y="5806"/>
                  </a:lnTo>
                  <a:lnTo>
                    <a:pt x="1944412" y="6216"/>
                  </a:lnTo>
                  <a:lnTo>
                    <a:pt x="1949717" y="8988"/>
                  </a:lnTo>
                  <a:lnTo>
                    <a:pt x="1952109" y="10702"/>
                  </a:lnTo>
                  <a:lnTo>
                    <a:pt x="1953883" y="11647"/>
                  </a:lnTo>
                  <a:lnTo>
                    <a:pt x="1957117" y="14082"/>
                  </a:lnTo>
                  <a:lnTo>
                    <a:pt x="1961157" y="16940"/>
                  </a:lnTo>
                  <a:lnTo>
                    <a:pt x="1962513" y="18494"/>
                  </a:lnTo>
                  <a:lnTo>
                    <a:pt x="1964883" y="20065"/>
                  </a:lnTo>
                  <a:lnTo>
                    <a:pt x="1968708" y="23804"/>
                  </a:lnTo>
                  <a:lnTo>
                    <a:pt x="1972537" y="27205"/>
                  </a:lnTo>
                  <a:lnTo>
                    <a:pt x="1973072" y="27931"/>
                  </a:lnTo>
                  <a:lnTo>
                    <a:pt x="1974350" y="28954"/>
                  </a:lnTo>
                  <a:lnTo>
                    <a:pt x="1979353" y="35831"/>
                  </a:lnTo>
                  <a:lnTo>
                    <a:pt x="1981615" y="40027"/>
                  </a:lnTo>
                  <a:lnTo>
                    <a:pt x="1984063" y="43899"/>
                  </a:lnTo>
                  <a:lnTo>
                    <a:pt x="1987625" y="49239"/>
                  </a:lnTo>
                  <a:lnTo>
                    <a:pt x="1988484" y="51026"/>
                  </a:lnTo>
                  <a:lnTo>
                    <a:pt x="1989675" y="52758"/>
                  </a:lnTo>
                  <a:lnTo>
                    <a:pt x="1992732" y="58862"/>
                  </a:lnTo>
                  <a:lnTo>
                    <a:pt x="1993284" y="61176"/>
                  </a:lnTo>
                  <a:lnTo>
                    <a:pt x="1995408" y="66343"/>
                  </a:lnTo>
                  <a:lnTo>
                    <a:pt x="1996634" y="71847"/>
                  </a:lnTo>
                  <a:lnTo>
                    <a:pt x="1998788" y="78288"/>
                  </a:lnTo>
                  <a:lnTo>
                    <a:pt x="1998883" y="78845"/>
                  </a:lnTo>
                  <a:lnTo>
                    <a:pt x="1999108" y="79307"/>
                  </a:lnTo>
                  <a:lnTo>
                    <a:pt x="2001797" y="88118"/>
                  </a:lnTo>
                  <a:lnTo>
                    <a:pt x="2002035" y="89668"/>
                  </a:lnTo>
                  <a:lnTo>
                    <a:pt x="2002509" y="90838"/>
                  </a:lnTo>
                  <a:lnTo>
                    <a:pt x="2004163" y="98409"/>
                  </a:lnTo>
                  <a:lnTo>
                    <a:pt x="2007146" y="107678"/>
                  </a:lnTo>
                  <a:lnTo>
                    <a:pt x="2007521" y="110013"/>
                  </a:lnTo>
                  <a:lnTo>
                    <a:pt x="2008203" y="111831"/>
                  </a:lnTo>
                  <a:lnTo>
                    <a:pt x="2010133" y="122239"/>
                  </a:lnTo>
                  <a:lnTo>
                    <a:pt x="2010245" y="123413"/>
                  </a:lnTo>
                  <a:lnTo>
                    <a:pt x="2010396" y="123880"/>
                  </a:lnTo>
                  <a:lnTo>
                    <a:pt x="2011748" y="133632"/>
                  </a:lnTo>
                  <a:lnTo>
                    <a:pt x="2014105" y="143142"/>
                  </a:lnTo>
                  <a:lnTo>
                    <a:pt x="2014498" y="146280"/>
                  </a:lnTo>
                  <a:lnTo>
                    <a:pt x="2014908" y="147649"/>
                  </a:lnTo>
                  <a:lnTo>
                    <a:pt x="2016047" y="158420"/>
                  </a:lnTo>
                  <a:lnTo>
                    <a:pt x="2017869" y="168944"/>
                  </a:lnTo>
                  <a:lnTo>
                    <a:pt x="2017891" y="169212"/>
                  </a:lnTo>
                  <a:lnTo>
                    <a:pt x="2017925" y="169307"/>
                  </a:lnTo>
                  <a:lnTo>
                    <a:pt x="2019928" y="181282"/>
                  </a:lnTo>
                  <a:lnTo>
                    <a:pt x="2019984" y="181938"/>
                  </a:lnTo>
                  <a:lnTo>
                    <a:pt x="2020067" y="182180"/>
                  </a:lnTo>
                  <a:lnTo>
                    <a:pt x="2021685" y="193387"/>
                  </a:lnTo>
                  <a:lnTo>
                    <a:pt x="2021841" y="195545"/>
                  </a:lnTo>
                  <a:lnTo>
                    <a:pt x="2021962" y="195994"/>
                  </a:lnTo>
                  <a:lnTo>
                    <a:pt x="2022743" y="207680"/>
                  </a:lnTo>
                  <a:lnTo>
                    <a:pt x="2022743" y="207711"/>
                  </a:lnTo>
                  <a:lnTo>
                    <a:pt x="2023581" y="219271"/>
                  </a:lnTo>
                  <a:lnTo>
                    <a:pt x="2023624" y="220394"/>
                  </a:lnTo>
                  <a:lnTo>
                    <a:pt x="2023650" y="220506"/>
                  </a:lnTo>
                  <a:lnTo>
                    <a:pt x="2024038" y="231052"/>
                  </a:lnTo>
                  <a:lnTo>
                    <a:pt x="2024060" y="232093"/>
                  </a:lnTo>
                  <a:lnTo>
                    <a:pt x="2024064" y="232110"/>
                  </a:lnTo>
                  <a:lnTo>
                    <a:pt x="2024129" y="243490"/>
                  </a:lnTo>
                  <a:lnTo>
                    <a:pt x="2024129" y="243503"/>
                  </a:lnTo>
                  <a:lnTo>
                    <a:pt x="2024129" y="243503"/>
                  </a:lnTo>
                  <a:lnTo>
                    <a:pt x="2024198" y="254882"/>
                  </a:lnTo>
                  <a:lnTo>
                    <a:pt x="2024198" y="255081"/>
                  </a:lnTo>
                  <a:lnTo>
                    <a:pt x="2024004" y="258625"/>
                  </a:lnTo>
                  <a:lnTo>
                    <a:pt x="2022976" y="267941"/>
                  </a:lnTo>
                  <a:lnTo>
                    <a:pt x="2022234" y="278008"/>
                  </a:lnTo>
                  <a:lnTo>
                    <a:pt x="2022121" y="278418"/>
                  </a:lnTo>
                  <a:lnTo>
                    <a:pt x="2022005" y="280080"/>
                  </a:lnTo>
                  <a:lnTo>
                    <a:pt x="2020412" y="291253"/>
                  </a:lnTo>
                  <a:lnTo>
                    <a:pt x="2019769" y="293161"/>
                  </a:lnTo>
                  <a:lnTo>
                    <a:pt x="2019354" y="295919"/>
                  </a:lnTo>
                  <a:lnTo>
                    <a:pt x="2016988" y="303716"/>
                  </a:lnTo>
                  <a:lnTo>
                    <a:pt x="2014895" y="313528"/>
                  </a:lnTo>
                  <a:lnTo>
                    <a:pt x="2013975" y="315781"/>
                  </a:lnTo>
                  <a:lnTo>
                    <a:pt x="2013591" y="317892"/>
                  </a:lnTo>
                  <a:lnTo>
                    <a:pt x="2009982" y="327541"/>
                  </a:lnTo>
                  <a:lnTo>
                    <a:pt x="2009438" y="328499"/>
                  </a:lnTo>
                  <a:lnTo>
                    <a:pt x="2009296" y="329173"/>
                  </a:lnTo>
                  <a:lnTo>
                    <a:pt x="2005126" y="338506"/>
                  </a:lnTo>
                  <a:lnTo>
                    <a:pt x="2000964" y="348944"/>
                  </a:lnTo>
                  <a:lnTo>
                    <a:pt x="1999893" y="350753"/>
                  </a:lnTo>
                  <a:lnTo>
                    <a:pt x="1998853" y="353179"/>
                  </a:lnTo>
                  <a:lnTo>
                    <a:pt x="1993655" y="361964"/>
                  </a:lnTo>
                  <a:lnTo>
                    <a:pt x="1990495" y="367961"/>
                  </a:lnTo>
                  <a:lnTo>
                    <a:pt x="1995559" y="372114"/>
                  </a:lnTo>
                  <a:lnTo>
                    <a:pt x="1995857" y="372493"/>
                  </a:lnTo>
                  <a:lnTo>
                    <a:pt x="1996362" y="372800"/>
                  </a:lnTo>
                  <a:lnTo>
                    <a:pt x="2002017" y="377790"/>
                  </a:lnTo>
                  <a:lnTo>
                    <a:pt x="2008899" y="382876"/>
                  </a:lnTo>
                  <a:lnTo>
                    <a:pt x="2009546" y="383640"/>
                  </a:lnTo>
                  <a:lnTo>
                    <a:pt x="2010729" y="384348"/>
                  </a:lnTo>
                  <a:lnTo>
                    <a:pt x="2014808" y="387888"/>
                  </a:lnTo>
                  <a:lnTo>
                    <a:pt x="2020382" y="391402"/>
                  </a:lnTo>
                  <a:lnTo>
                    <a:pt x="2021193" y="392265"/>
                  </a:lnTo>
                  <a:lnTo>
                    <a:pt x="2022968" y="393245"/>
                  </a:lnTo>
                  <a:lnTo>
                    <a:pt x="2028938" y="397959"/>
                  </a:lnTo>
                  <a:lnTo>
                    <a:pt x="2034524" y="401370"/>
                  </a:lnTo>
                  <a:lnTo>
                    <a:pt x="2035314" y="402190"/>
                  </a:lnTo>
                  <a:lnTo>
                    <a:pt x="2037114" y="403157"/>
                  </a:lnTo>
                  <a:lnTo>
                    <a:pt x="2042178" y="407029"/>
                  </a:lnTo>
                  <a:lnTo>
                    <a:pt x="2048032" y="410414"/>
                  </a:lnTo>
                  <a:lnTo>
                    <a:pt x="2049038" y="411195"/>
                  </a:lnTo>
                  <a:lnTo>
                    <a:pt x="2049957" y="411644"/>
                  </a:lnTo>
                  <a:lnTo>
                    <a:pt x="2054434" y="414722"/>
                  </a:lnTo>
                  <a:lnTo>
                    <a:pt x="2060499" y="417748"/>
                  </a:lnTo>
                  <a:lnTo>
                    <a:pt x="2061915" y="418728"/>
                  </a:lnTo>
                  <a:lnTo>
                    <a:pt x="2063361" y="419402"/>
                  </a:lnTo>
                  <a:lnTo>
                    <a:pt x="2068576" y="422773"/>
                  </a:lnTo>
                  <a:lnTo>
                    <a:pt x="2074249" y="425605"/>
                  </a:lnTo>
                  <a:lnTo>
                    <a:pt x="2074607" y="425851"/>
                  </a:lnTo>
                  <a:lnTo>
                    <a:pt x="2074810" y="425903"/>
                  </a:lnTo>
                  <a:lnTo>
                    <a:pt x="2079054" y="428161"/>
                  </a:lnTo>
                  <a:lnTo>
                    <a:pt x="2084562" y="430298"/>
                  </a:lnTo>
                  <a:lnTo>
                    <a:pt x="2086060" y="431170"/>
                  </a:lnTo>
                  <a:lnTo>
                    <a:pt x="2088257" y="432059"/>
                  </a:lnTo>
                  <a:lnTo>
                    <a:pt x="2093019" y="434705"/>
                  </a:lnTo>
                  <a:lnTo>
                    <a:pt x="2097193" y="436384"/>
                  </a:lnTo>
                  <a:lnTo>
                    <a:pt x="2103293" y="438211"/>
                  </a:lnTo>
                  <a:lnTo>
                    <a:pt x="2111742" y="442372"/>
                  </a:lnTo>
                  <a:lnTo>
                    <a:pt x="2118420" y="448873"/>
                  </a:lnTo>
                  <a:lnTo>
                    <a:pt x="2122810" y="457188"/>
                  </a:lnTo>
                  <a:lnTo>
                    <a:pt x="2124386" y="466797"/>
                  </a:lnTo>
                  <a:lnTo>
                    <a:pt x="2122038" y="478440"/>
                  </a:lnTo>
                  <a:lnTo>
                    <a:pt x="2115627" y="487946"/>
                  </a:lnTo>
                  <a:lnTo>
                    <a:pt x="2106121" y="494357"/>
                  </a:lnTo>
                  <a:lnTo>
                    <a:pt x="2094478" y="496710"/>
                  </a:lnTo>
                  <a:lnTo>
                    <a:pt x="2090800" y="496481"/>
                  </a:lnTo>
                  <a:lnTo>
                    <a:pt x="2083107" y="495531"/>
                  </a:lnTo>
                  <a:lnTo>
                    <a:pt x="2082131" y="495220"/>
                  </a:lnTo>
                  <a:lnTo>
                    <a:pt x="2080107" y="494987"/>
                  </a:lnTo>
                  <a:lnTo>
                    <a:pt x="2072293" y="493178"/>
                  </a:lnTo>
                  <a:lnTo>
                    <a:pt x="2070113" y="492255"/>
                  </a:lnTo>
                  <a:lnTo>
                    <a:pt x="2068218" y="491896"/>
                  </a:lnTo>
                  <a:lnTo>
                    <a:pt x="2061147" y="489142"/>
                  </a:lnTo>
                  <a:lnTo>
                    <a:pt x="2061108" y="489120"/>
                  </a:lnTo>
                  <a:lnTo>
                    <a:pt x="2054114" y="486409"/>
                  </a:lnTo>
                  <a:lnTo>
                    <a:pt x="2052021" y="485192"/>
                  </a:lnTo>
                  <a:lnTo>
                    <a:pt x="2050907" y="484911"/>
                  </a:lnTo>
                  <a:lnTo>
                    <a:pt x="2045221" y="481885"/>
                  </a:lnTo>
                  <a:lnTo>
                    <a:pt x="2038504" y="478535"/>
                  </a:lnTo>
                  <a:lnTo>
                    <a:pt x="2037088" y="477551"/>
                  </a:lnTo>
                  <a:lnTo>
                    <a:pt x="2035642" y="476882"/>
                  </a:lnTo>
                  <a:lnTo>
                    <a:pt x="2030427" y="473506"/>
                  </a:lnTo>
                  <a:lnTo>
                    <a:pt x="2023969" y="470286"/>
                  </a:lnTo>
                  <a:lnTo>
                    <a:pt x="2022100" y="468986"/>
                  </a:lnTo>
                  <a:lnTo>
                    <a:pt x="2020373" y="468140"/>
                  </a:lnTo>
                  <a:lnTo>
                    <a:pt x="2015080" y="464505"/>
                  </a:lnTo>
                  <a:lnTo>
                    <a:pt x="2008549" y="460728"/>
                  </a:lnTo>
                  <a:lnTo>
                    <a:pt x="2006706" y="459299"/>
                  </a:lnTo>
                  <a:lnTo>
                    <a:pt x="2005328" y="458561"/>
                  </a:lnTo>
                  <a:lnTo>
                    <a:pt x="1999962" y="454455"/>
                  </a:lnTo>
                  <a:lnTo>
                    <a:pt x="1994169" y="450920"/>
                  </a:lnTo>
                  <a:lnTo>
                    <a:pt x="1993258" y="449974"/>
                  </a:lnTo>
                  <a:lnTo>
                    <a:pt x="1991195" y="448830"/>
                  </a:lnTo>
                  <a:lnTo>
                    <a:pt x="1985034" y="443969"/>
                  </a:lnTo>
                  <a:lnTo>
                    <a:pt x="1978853" y="440071"/>
                  </a:lnTo>
                  <a:lnTo>
                    <a:pt x="1977665" y="438806"/>
                  </a:lnTo>
                  <a:lnTo>
                    <a:pt x="1975153" y="437304"/>
                  </a:lnTo>
                  <a:lnTo>
                    <a:pt x="1970020" y="432853"/>
                  </a:lnTo>
                  <a:lnTo>
                    <a:pt x="1962936" y="427466"/>
                  </a:lnTo>
                  <a:lnTo>
                    <a:pt x="1962323" y="426727"/>
                  </a:lnTo>
                  <a:lnTo>
                    <a:pt x="1961239" y="426067"/>
                  </a:lnTo>
                  <a:lnTo>
                    <a:pt x="1954798" y="420386"/>
                  </a:lnTo>
                  <a:lnTo>
                    <a:pt x="1954004" y="419717"/>
                  </a:lnTo>
                  <a:lnTo>
                    <a:pt x="1953711" y="420058"/>
                  </a:lnTo>
                  <a:lnTo>
                    <a:pt x="1952014" y="421348"/>
                  </a:lnTo>
                  <a:lnTo>
                    <a:pt x="1950715" y="423101"/>
                  </a:lnTo>
                  <a:lnTo>
                    <a:pt x="1943678" y="429356"/>
                  </a:lnTo>
                  <a:lnTo>
                    <a:pt x="1943674" y="429361"/>
                  </a:lnTo>
                  <a:lnTo>
                    <a:pt x="1936503" y="435780"/>
                  </a:lnTo>
                  <a:lnTo>
                    <a:pt x="1930882" y="441025"/>
                  </a:lnTo>
                  <a:lnTo>
                    <a:pt x="1929618" y="441832"/>
                  </a:lnTo>
                  <a:lnTo>
                    <a:pt x="1925322" y="445187"/>
                  </a:lnTo>
                  <a:lnTo>
                    <a:pt x="1916882" y="450177"/>
                  </a:lnTo>
                  <a:lnTo>
                    <a:pt x="1911206" y="453730"/>
                  </a:lnTo>
                  <a:lnTo>
                    <a:pt x="1910640" y="453985"/>
                  </a:lnTo>
                  <a:lnTo>
                    <a:pt x="1910148" y="454365"/>
                  </a:lnTo>
                  <a:lnTo>
                    <a:pt x="1902835" y="458604"/>
                  </a:lnTo>
                  <a:lnTo>
                    <a:pt x="1900633" y="459536"/>
                  </a:lnTo>
                  <a:lnTo>
                    <a:pt x="1899079" y="460482"/>
                  </a:lnTo>
                  <a:lnTo>
                    <a:pt x="1891823" y="463542"/>
                  </a:lnTo>
                  <a:lnTo>
                    <a:pt x="1890510" y="463814"/>
                  </a:lnTo>
                  <a:lnTo>
                    <a:pt x="1888909" y="464622"/>
                  </a:lnTo>
                  <a:lnTo>
                    <a:pt x="1880491" y="467307"/>
                  </a:lnTo>
                  <a:lnTo>
                    <a:pt x="1880348" y="467333"/>
                  </a:lnTo>
                  <a:lnTo>
                    <a:pt x="1880266" y="467372"/>
                  </a:lnTo>
                  <a:lnTo>
                    <a:pt x="1871848" y="470057"/>
                  </a:lnTo>
                  <a:lnTo>
                    <a:pt x="1871019" y="470191"/>
                  </a:lnTo>
                  <a:lnTo>
                    <a:pt x="1870346" y="470497"/>
                  </a:lnTo>
                  <a:lnTo>
                    <a:pt x="1863162" y="472466"/>
                  </a:lnTo>
                  <a:lnTo>
                    <a:pt x="1856635" y="474957"/>
                  </a:lnTo>
                  <a:lnTo>
                    <a:pt x="1853760" y="475496"/>
                  </a:lnTo>
                  <a:lnTo>
                    <a:pt x="1850764" y="476610"/>
                  </a:lnTo>
                  <a:lnTo>
                    <a:pt x="1842320" y="478147"/>
                  </a:lnTo>
                  <a:lnTo>
                    <a:pt x="1842005" y="478177"/>
                  </a:lnTo>
                  <a:lnTo>
                    <a:pt x="1841884" y="478220"/>
                  </a:lnTo>
                  <a:lnTo>
                    <a:pt x="1833043" y="479766"/>
                  </a:lnTo>
                  <a:lnTo>
                    <a:pt x="1829442" y="480085"/>
                  </a:lnTo>
                  <a:lnTo>
                    <a:pt x="1828825" y="480232"/>
                  </a:lnTo>
                  <a:lnTo>
                    <a:pt x="1824141" y="480448"/>
                  </a:lnTo>
                  <a:lnTo>
                    <a:pt x="1820282" y="481609"/>
                  </a:lnTo>
                  <a:lnTo>
                    <a:pt x="1817312" y="482054"/>
                  </a:lnTo>
                  <a:lnTo>
                    <a:pt x="1815395" y="482693"/>
                  </a:lnTo>
                  <a:lnTo>
                    <a:pt x="1807318" y="483854"/>
                  </a:lnTo>
                  <a:lnTo>
                    <a:pt x="1804581" y="484052"/>
                  </a:lnTo>
                  <a:lnTo>
                    <a:pt x="1804149" y="484156"/>
                  </a:lnTo>
                  <a:lnTo>
                    <a:pt x="1797523" y="484475"/>
                  </a:lnTo>
                  <a:lnTo>
                    <a:pt x="1791440" y="485391"/>
                  </a:lnTo>
                  <a:lnTo>
                    <a:pt x="1786527" y="485766"/>
                  </a:lnTo>
                  <a:lnTo>
                    <a:pt x="1777885" y="485766"/>
                  </a:lnTo>
                  <a:lnTo>
                    <a:pt x="1777596" y="485762"/>
                  </a:lnTo>
                  <a:lnTo>
                    <a:pt x="1770119" y="485697"/>
                  </a:lnTo>
                  <a:lnTo>
                    <a:pt x="1769972" y="485663"/>
                  </a:lnTo>
                  <a:lnTo>
                    <a:pt x="1765871" y="485369"/>
                  </a:lnTo>
                  <a:lnTo>
                    <a:pt x="1758584" y="484324"/>
                  </a:lnTo>
                  <a:lnTo>
                    <a:pt x="1751677" y="483936"/>
                  </a:lnTo>
                  <a:lnTo>
                    <a:pt x="1751409" y="483867"/>
                  </a:lnTo>
                  <a:lnTo>
                    <a:pt x="1749889" y="483780"/>
                  </a:lnTo>
                  <a:lnTo>
                    <a:pt x="1743466" y="483042"/>
                  </a:lnTo>
                  <a:lnTo>
                    <a:pt x="1736239" y="482697"/>
                  </a:lnTo>
                  <a:lnTo>
                    <a:pt x="1734530" y="482274"/>
                  </a:lnTo>
                  <a:lnTo>
                    <a:pt x="1729125" y="481518"/>
                  </a:lnTo>
                  <a:lnTo>
                    <a:pt x="1723578" y="479938"/>
                  </a:lnTo>
                  <a:lnTo>
                    <a:pt x="1718432" y="479425"/>
                  </a:lnTo>
                  <a:lnTo>
                    <a:pt x="1717348" y="479105"/>
                  </a:lnTo>
                  <a:lnTo>
                    <a:pt x="1714702" y="478807"/>
                  </a:lnTo>
                  <a:lnTo>
                    <a:pt x="1705848" y="476800"/>
                  </a:lnTo>
                  <a:lnTo>
                    <a:pt x="1705192" y="476528"/>
                  </a:lnTo>
                  <a:lnTo>
                    <a:pt x="1704380" y="476411"/>
                  </a:lnTo>
                  <a:lnTo>
                    <a:pt x="1695906" y="473998"/>
                  </a:lnTo>
                  <a:lnTo>
                    <a:pt x="1695897" y="473994"/>
                  </a:lnTo>
                  <a:lnTo>
                    <a:pt x="1688541" y="471995"/>
                  </a:lnTo>
                  <a:lnTo>
                    <a:pt x="1680214" y="470191"/>
                  </a:lnTo>
                  <a:lnTo>
                    <a:pt x="1679018" y="469698"/>
                  </a:lnTo>
                  <a:lnTo>
                    <a:pt x="1677619" y="469483"/>
                  </a:lnTo>
                  <a:lnTo>
                    <a:pt x="1669931" y="467065"/>
                  </a:lnTo>
                  <a:lnTo>
                    <a:pt x="1669887" y="467044"/>
                  </a:lnTo>
                  <a:lnTo>
                    <a:pt x="1661223" y="464294"/>
                  </a:lnTo>
                  <a:lnTo>
                    <a:pt x="1660887" y="464121"/>
                  </a:lnTo>
                  <a:lnTo>
                    <a:pt x="1660589" y="464069"/>
                  </a:lnTo>
                  <a:lnTo>
                    <a:pt x="1652987" y="461419"/>
                  </a:lnTo>
                  <a:lnTo>
                    <a:pt x="1645971" y="459208"/>
                  </a:lnTo>
                  <a:lnTo>
                    <a:pt x="1642604" y="457499"/>
                  </a:lnTo>
                  <a:lnTo>
                    <a:pt x="1640985" y="457097"/>
                  </a:lnTo>
                  <a:lnTo>
                    <a:pt x="1634398" y="453635"/>
                  </a:lnTo>
                  <a:lnTo>
                    <a:pt x="1628138" y="450859"/>
                  </a:lnTo>
                  <a:lnTo>
                    <a:pt x="1627124" y="450216"/>
                  </a:lnTo>
                  <a:lnTo>
                    <a:pt x="1625824" y="449685"/>
                  </a:lnTo>
                  <a:lnTo>
                    <a:pt x="1618593" y="445679"/>
                  </a:lnTo>
                  <a:lnTo>
                    <a:pt x="1618563" y="445653"/>
                  </a:lnTo>
                  <a:lnTo>
                    <a:pt x="1611522" y="441750"/>
                  </a:lnTo>
                  <a:lnTo>
                    <a:pt x="1610844" y="441237"/>
                  </a:lnTo>
                  <a:lnTo>
                    <a:pt x="1610149" y="440922"/>
                  </a:lnTo>
                  <a:lnTo>
                    <a:pt x="1602560" y="436134"/>
                  </a:lnTo>
                  <a:lnTo>
                    <a:pt x="1602279" y="435836"/>
                  </a:lnTo>
                  <a:lnTo>
                    <a:pt x="1601658" y="435530"/>
                  </a:lnTo>
                  <a:lnTo>
                    <a:pt x="1595269" y="431144"/>
                  </a:lnTo>
                  <a:lnTo>
                    <a:pt x="1594690" y="430492"/>
                  </a:lnTo>
                  <a:lnTo>
                    <a:pt x="1593533" y="429844"/>
                  </a:lnTo>
                  <a:lnTo>
                    <a:pt x="1587580" y="425083"/>
                  </a:lnTo>
                  <a:lnTo>
                    <a:pt x="1587425" y="424888"/>
                  </a:lnTo>
                  <a:lnTo>
                    <a:pt x="1587153" y="424729"/>
                  </a:lnTo>
                  <a:lnTo>
                    <a:pt x="1586868" y="424496"/>
                  </a:lnTo>
                  <a:lnTo>
                    <a:pt x="1584528" y="426533"/>
                  </a:lnTo>
                  <a:lnTo>
                    <a:pt x="1575816" y="434485"/>
                  </a:lnTo>
                  <a:lnTo>
                    <a:pt x="1573231" y="436108"/>
                  </a:lnTo>
                  <a:lnTo>
                    <a:pt x="1571927" y="437533"/>
                  </a:lnTo>
                  <a:lnTo>
                    <a:pt x="1563207" y="443348"/>
                  </a:lnTo>
                  <a:lnTo>
                    <a:pt x="1554620" y="449793"/>
                  </a:lnTo>
                  <a:lnTo>
                    <a:pt x="1553256" y="450518"/>
                  </a:lnTo>
                  <a:lnTo>
                    <a:pt x="1551585" y="451822"/>
                  </a:lnTo>
                  <a:lnTo>
                    <a:pt x="1543094" y="456847"/>
                  </a:lnTo>
                  <a:lnTo>
                    <a:pt x="1541661" y="457464"/>
                  </a:lnTo>
                  <a:lnTo>
                    <a:pt x="1540525" y="458224"/>
                  </a:lnTo>
                  <a:lnTo>
                    <a:pt x="1531101" y="462765"/>
                  </a:lnTo>
                  <a:lnTo>
                    <a:pt x="1523845" y="467056"/>
                  </a:lnTo>
                  <a:lnTo>
                    <a:pt x="1517033" y="469996"/>
                  </a:lnTo>
                  <a:lnTo>
                    <a:pt x="1516303" y="470342"/>
                  </a:lnTo>
                  <a:lnTo>
                    <a:pt x="1516052" y="470415"/>
                  </a:lnTo>
                  <a:lnTo>
                    <a:pt x="1516005" y="470437"/>
                  </a:lnTo>
                  <a:lnTo>
                    <a:pt x="1515962" y="470445"/>
                  </a:lnTo>
                  <a:lnTo>
                    <a:pt x="1508558" y="472608"/>
                  </a:lnTo>
                  <a:lnTo>
                    <a:pt x="1501042" y="475747"/>
                  </a:lnTo>
                  <a:lnTo>
                    <a:pt x="1499087" y="476144"/>
                  </a:lnTo>
                  <a:lnTo>
                    <a:pt x="1496669" y="477240"/>
                  </a:lnTo>
                  <a:lnTo>
                    <a:pt x="1488234" y="479476"/>
                  </a:lnTo>
                  <a:lnTo>
                    <a:pt x="1488040" y="479502"/>
                  </a:lnTo>
                  <a:lnTo>
                    <a:pt x="1487945" y="479545"/>
                  </a:lnTo>
                  <a:lnTo>
                    <a:pt x="1478262" y="482092"/>
                  </a:lnTo>
                  <a:lnTo>
                    <a:pt x="1470642" y="484462"/>
                  </a:lnTo>
                  <a:lnTo>
                    <a:pt x="1467897" y="484890"/>
                  </a:lnTo>
                  <a:lnTo>
                    <a:pt x="1465958" y="485568"/>
                  </a:lnTo>
                  <a:lnTo>
                    <a:pt x="1456707" y="487044"/>
                  </a:lnTo>
                  <a:lnTo>
                    <a:pt x="1453077" y="487342"/>
                  </a:lnTo>
                  <a:lnTo>
                    <a:pt x="1452606" y="487450"/>
                  </a:lnTo>
                  <a:lnTo>
                    <a:pt x="1445172" y="487713"/>
                  </a:lnTo>
                  <a:lnTo>
                    <a:pt x="1437082" y="488421"/>
                  </a:lnTo>
                  <a:lnTo>
                    <a:pt x="1435580" y="488486"/>
                  </a:lnTo>
                  <a:lnTo>
                    <a:pt x="1435416" y="488525"/>
                  </a:lnTo>
                  <a:lnTo>
                    <a:pt x="1427227" y="488840"/>
                  </a:lnTo>
                  <a:lnTo>
                    <a:pt x="1425940" y="488866"/>
                  </a:lnTo>
                  <a:lnTo>
                    <a:pt x="1400410" y="488866"/>
                  </a:lnTo>
                  <a:lnTo>
                    <a:pt x="1398817" y="488827"/>
                  </a:lnTo>
                  <a:lnTo>
                    <a:pt x="1390882" y="488430"/>
                  </a:lnTo>
                  <a:lnTo>
                    <a:pt x="1390705" y="488382"/>
                  </a:lnTo>
                  <a:lnTo>
                    <a:pt x="1389531" y="488330"/>
                  </a:lnTo>
                  <a:lnTo>
                    <a:pt x="1381955" y="487610"/>
                  </a:lnTo>
                  <a:lnTo>
                    <a:pt x="1374780" y="487251"/>
                  </a:lnTo>
                  <a:lnTo>
                    <a:pt x="1374452" y="487169"/>
                  </a:lnTo>
                  <a:lnTo>
                    <a:pt x="1372496" y="487048"/>
                  </a:lnTo>
                  <a:lnTo>
                    <a:pt x="1362908" y="485853"/>
                  </a:lnTo>
                  <a:lnTo>
                    <a:pt x="1361501" y="485399"/>
                  </a:lnTo>
                  <a:lnTo>
                    <a:pt x="1358906" y="485067"/>
                  </a:lnTo>
                  <a:lnTo>
                    <a:pt x="1353186" y="483565"/>
                  </a:lnTo>
                  <a:lnTo>
                    <a:pt x="1346629" y="482632"/>
                  </a:lnTo>
                  <a:lnTo>
                    <a:pt x="1344820" y="482019"/>
                  </a:lnTo>
                  <a:lnTo>
                    <a:pt x="1342148" y="481626"/>
                  </a:lnTo>
                  <a:lnTo>
                    <a:pt x="1335824" y="479735"/>
                  </a:lnTo>
                  <a:lnTo>
                    <a:pt x="1329037" y="478449"/>
                  </a:lnTo>
                  <a:lnTo>
                    <a:pt x="1328411" y="478207"/>
                  </a:lnTo>
                  <a:lnTo>
                    <a:pt x="1327470" y="478095"/>
                  </a:lnTo>
                  <a:lnTo>
                    <a:pt x="1319393" y="476079"/>
                  </a:lnTo>
                  <a:lnTo>
                    <a:pt x="1319018" y="475915"/>
                  </a:lnTo>
                  <a:lnTo>
                    <a:pt x="1318590" y="475854"/>
                  </a:lnTo>
                  <a:lnTo>
                    <a:pt x="1310116" y="473441"/>
                  </a:lnTo>
                  <a:lnTo>
                    <a:pt x="1309745" y="473264"/>
                  </a:lnTo>
                  <a:lnTo>
                    <a:pt x="1309382" y="473208"/>
                  </a:lnTo>
                  <a:lnTo>
                    <a:pt x="1299337" y="470001"/>
                  </a:lnTo>
                  <a:lnTo>
                    <a:pt x="1298680" y="469664"/>
                  </a:lnTo>
                  <a:lnTo>
                    <a:pt x="1298111" y="469560"/>
                  </a:lnTo>
                  <a:lnTo>
                    <a:pt x="1289278" y="466266"/>
                  </a:lnTo>
                  <a:lnTo>
                    <a:pt x="1287487" y="465248"/>
                  </a:lnTo>
                  <a:lnTo>
                    <a:pt x="1286416" y="464997"/>
                  </a:lnTo>
                  <a:lnTo>
                    <a:pt x="1279470" y="461531"/>
                  </a:lnTo>
                  <a:lnTo>
                    <a:pt x="1271708" y="458297"/>
                  </a:lnTo>
                  <a:lnTo>
                    <a:pt x="1270499" y="457559"/>
                  </a:lnTo>
                  <a:lnTo>
                    <a:pt x="1268850" y="456894"/>
                  </a:lnTo>
                  <a:lnTo>
                    <a:pt x="1264136" y="454308"/>
                  </a:lnTo>
                  <a:lnTo>
                    <a:pt x="1263243" y="455876"/>
                  </a:lnTo>
                  <a:lnTo>
                    <a:pt x="1256128" y="464574"/>
                  </a:lnTo>
                  <a:lnTo>
                    <a:pt x="1255666" y="464937"/>
                  </a:lnTo>
                  <a:lnTo>
                    <a:pt x="1255286" y="465554"/>
                  </a:lnTo>
                  <a:lnTo>
                    <a:pt x="1247861" y="473890"/>
                  </a:lnTo>
                  <a:lnTo>
                    <a:pt x="1247145" y="474421"/>
                  </a:lnTo>
                  <a:lnTo>
                    <a:pt x="1246605" y="475220"/>
                  </a:lnTo>
                  <a:lnTo>
                    <a:pt x="1239141" y="482680"/>
                  </a:lnTo>
                  <a:lnTo>
                    <a:pt x="1238433" y="483159"/>
                  </a:lnTo>
                  <a:lnTo>
                    <a:pt x="1237967" y="483798"/>
                  </a:lnTo>
                  <a:lnTo>
                    <a:pt x="1229747" y="491236"/>
                  </a:lnTo>
                  <a:lnTo>
                    <a:pt x="1229320" y="491503"/>
                  </a:lnTo>
                  <a:lnTo>
                    <a:pt x="1229065" y="491836"/>
                  </a:lnTo>
                  <a:lnTo>
                    <a:pt x="1220859" y="498872"/>
                  </a:lnTo>
                  <a:lnTo>
                    <a:pt x="1220004" y="499382"/>
                  </a:lnTo>
                  <a:lnTo>
                    <a:pt x="1219533" y="499952"/>
                  </a:lnTo>
                  <a:lnTo>
                    <a:pt x="1212082" y="505711"/>
                  </a:lnTo>
                  <a:lnTo>
                    <a:pt x="1211508" y="506021"/>
                  </a:lnTo>
                  <a:lnTo>
                    <a:pt x="1211227" y="506349"/>
                  </a:lnTo>
                  <a:lnTo>
                    <a:pt x="1202222" y="512881"/>
                  </a:lnTo>
                  <a:lnTo>
                    <a:pt x="1201851" y="513071"/>
                  </a:lnTo>
                  <a:lnTo>
                    <a:pt x="1201678" y="513265"/>
                  </a:lnTo>
                  <a:lnTo>
                    <a:pt x="1193476" y="519007"/>
                  </a:lnTo>
                  <a:lnTo>
                    <a:pt x="1192565" y="519464"/>
                  </a:lnTo>
                  <a:lnTo>
                    <a:pt x="1192177" y="519875"/>
                  </a:lnTo>
                  <a:lnTo>
                    <a:pt x="1184393" y="524817"/>
                  </a:lnTo>
                  <a:lnTo>
                    <a:pt x="1182628" y="525629"/>
                  </a:lnTo>
                  <a:lnTo>
                    <a:pt x="1181073" y="526674"/>
                  </a:lnTo>
                  <a:lnTo>
                    <a:pt x="1172565" y="530805"/>
                  </a:lnTo>
                  <a:lnTo>
                    <a:pt x="1172030" y="530930"/>
                  </a:lnTo>
                  <a:lnTo>
                    <a:pt x="1171300" y="531388"/>
                  </a:lnTo>
                  <a:lnTo>
                    <a:pt x="1162813" y="535126"/>
                  </a:lnTo>
                  <a:lnTo>
                    <a:pt x="1162131" y="535273"/>
                  </a:lnTo>
                  <a:lnTo>
                    <a:pt x="1161293" y="535752"/>
                  </a:lnTo>
                  <a:lnTo>
                    <a:pt x="1151645" y="539495"/>
                  </a:lnTo>
                  <a:lnTo>
                    <a:pt x="1151602" y="539504"/>
                  </a:lnTo>
                  <a:lnTo>
                    <a:pt x="1143175" y="542841"/>
                  </a:lnTo>
                  <a:lnTo>
                    <a:pt x="1142372" y="542996"/>
                  </a:lnTo>
                  <a:lnTo>
                    <a:pt x="1141513" y="543449"/>
                  </a:lnTo>
                  <a:lnTo>
                    <a:pt x="1132706" y="546454"/>
                  </a:lnTo>
                  <a:lnTo>
                    <a:pt x="1124167" y="549662"/>
                  </a:lnTo>
                  <a:lnTo>
                    <a:pt x="1121901" y="550080"/>
                  </a:lnTo>
                  <a:lnTo>
                    <a:pt x="1119578" y="551021"/>
                  </a:lnTo>
                  <a:lnTo>
                    <a:pt x="1110754" y="552947"/>
                  </a:lnTo>
                  <a:lnTo>
                    <a:pt x="1109753" y="553059"/>
                  </a:lnTo>
                  <a:lnTo>
                    <a:pt x="1109252" y="553240"/>
                  </a:lnTo>
                  <a:lnTo>
                    <a:pt x="1100407" y="554781"/>
                  </a:lnTo>
                  <a:lnTo>
                    <a:pt x="1100238" y="554799"/>
                  </a:lnTo>
                  <a:lnTo>
                    <a:pt x="1100187" y="554816"/>
                  </a:lnTo>
                  <a:lnTo>
                    <a:pt x="1091721" y="556284"/>
                  </a:lnTo>
                  <a:lnTo>
                    <a:pt x="1089498" y="556478"/>
                  </a:lnTo>
                  <a:lnTo>
                    <a:pt x="1088868" y="556655"/>
                  </a:lnTo>
                  <a:lnTo>
                    <a:pt x="1081222" y="557316"/>
                  </a:lnTo>
                  <a:lnTo>
                    <a:pt x="1073400" y="558317"/>
                  </a:lnTo>
                  <a:lnTo>
                    <a:pt x="1069286" y="558585"/>
                  </a:lnTo>
                  <a:lnTo>
                    <a:pt x="1069022" y="558585"/>
                  </a:lnTo>
                  <a:lnTo>
                    <a:pt x="1059974" y="558507"/>
                  </a:lnTo>
                  <a:lnTo>
                    <a:pt x="1059974" y="558507"/>
                  </a:lnTo>
                  <a:lnTo>
                    <a:pt x="1059961" y="558507"/>
                  </a:lnTo>
                  <a:lnTo>
                    <a:pt x="1051698" y="558429"/>
                  </a:lnTo>
                  <a:lnTo>
                    <a:pt x="1051560" y="558399"/>
                  </a:lnTo>
                  <a:lnTo>
                    <a:pt x="1047688" y="558131"/>
                  </a:lnTo>
                  <a:lnTo>
                    <a:pt x="1039054" y="556927"/>
                  </a:lnTo>
                  <a:lnTo>
                    <a:pt x="1031266" y="556090"/>
                  </a:lnTo>
                  <a:lnTo>
                    <a:pt x="1030619" y="555895"/>
                  </a:lnTo>
                  <a:lnTo>
                    <a:pt x="1028926" y="555736"/>
                  </a:lnTo>
                  <a:lnTo>
                    <a:pt x="1020482" y="554134"/>
                  </a:lnTo>
                  <a:lnTo>
                    <a:pt x="1020452" y="554121"/>
                  </a:lnTo>
                  <a:lnTo>
                    <a:pt x="1012591" y="552623"/>
                  </a:lnTo>
                  <a:lnTo>
                    <a:pt x="1011944" y="552373"/>
                  </a:lnTo>
                  <a:lnTo>
                    <a:pt x="1010981" y="552252"/>
                  </a:lnTo>
                  <a:lnTo>
                    <a:pt x="1003284" y="550309"/>
                  </a:lnTo>
                  <a:lnTo>
                    <a:pt x="1002662" y="550029"/>
                  </a:lnTo>
                  <a:lnTo>
                    <a:pt x="1001971" y="549925"/>
                  </a:lnTo>
                  <a:lnTo>
                    <a:pt x="993320" y="547261"/>
                  </a:lnTo>
                  <a:lnTo>
                    <a:pt x="985476" y="545025"/>
                  </a:lnTo>
                  <a:lnTo>
                    <a:pt x="983918" y="544278"/>
                  </a:lnTo>
                  <a:lnTo>
                    <a:pt x="982636" y="544032"/>
                  </a:lnTo>
                  <a:lnTo>
                    <a:pt x="974239" y="540665"/>
                  </a:lnTo>
                  <a:lnTo>
                    <a:pt x="974062" y="540557"/>
                  </a:lnTo>
                  <a:lnTo>
                    <a:pt x="973950" y="540536"/>
                  </a:lnTo>
                  <a:lnTo>
                    <a:pt x="966456" y="537380"/>
                  </a:lnTo>
                  <a:lnTo>
                    <a:pt x="958318" y="534263"/>
                  </a:lnTo>
                  <a:lnTo>
                    <a:pt x="956341" y="533128"/>
                  </a:lnTo>
                  <a:lnTo>
                    <a:pt x="953621" y="531936"/>
                  </a:lnTo>
                  <a:lnTo>
                    <a:pt x="948195" y="528655"/>
                  </a:lnTo>
                  <a:lnTo>
                    <a:pt x="940688" y="525530"/>
                  </a:lnTo>
                  <a:lnTo>
                    <a:pt x="939073" y="524550"/>
                  </a:lnTo>
                  <a:lnTo>
                    <a:pt x="938193" y="524325"/>
                  </a:lnTo>
                  <a:lnTo>
                    <a:pt x="930603" y="520259"/>
                  </a:lnTo>
                  <a:lnTo>
                    <a:pt x="930336" y="520064"/>
                  </a:lnTo>
                  <a:lnTo>
                    <a:pt x="930055" y="519948"/>
                  </a:lnTo>
                  <a:lnTo>
                    <a:pt x="921659" y="515156"/>
                  </a:lnTo>
                  <a:lnTo>
                    <a:pt x="920799" y="514301"/>
                  </a:lnTo>
                  <a:lnTo>
                    <a:pt x="918671" y="513179"/>
                  </a:lnTo>
                  <a:lnTo>
                    <a:pt x="912485" y="508551"/>
                  </a:lnTo>
                  <a:lnTo>
                    <a:pt x="905828" y="504558"/>
                  </a:lnTo>
                  <a:lnTo>
                    <a:pt x="905535" y="504256"/>
                  </a:lnTo>
                  <a:lnTo>
                    <a:pt x="904844" y="503932"/>
                  </a:lnTo>
                  <a:lnTo>
                    <a:pt x="898101" y="499477"/>
                  </a:lnTo>
                  <a:lnTo>
                    <a:pt x="898088" y="499468"/>
                  </a:lnTo>
                  <a:lnTo>
                    <a:pt x="895040" y="497439"/>
                  </a:lnTo>
                  <a:lnTo>
                    <a:pt x="890585" y="500301"/>
                  </a:lnTo>
                  <a:lnTo>
                    <a:pt x="889389" y="500858"/>
                  </a:lnTo>
                  <a:lnTo>
                    <a:pt x="888953" y="501281"/>
                  </a:lnTo>
                  <a:lnTo>
                    <a:pt x="881213" y="505629"/>
                  </a:lnTo>
                  <a:lnTo>
                    <a:pt x="873330" y="510567"/>
                  </a:lnTo>
                  <a:lnTo>
                    <a:pt x="871314" y="511482"/>
                  </a:lnTo>
                  <a:lnTo>
                    <a:pt x="869652" y="512540"/>
                  </a:lnTo>
                  <a:lnTo>
                    <a:pt x="860379" y="516715"/>
                  </a:lnTo>
                  <a:lnTo>
                    <a:pt x="859788" y="516844"/>
                  </a:lnTo>
                  <a:lnTo>
                    <a:pt x="859050" y="517276"/>
                  </a:lnTo>
                  <a:lnTo>
                    <a:pt x="850575" y="520669"/>
                  </a:lnTo>
                  <a:lnTo>
                    <a:pt x="850567" y="520673"/>
                  </a:lnTo>
                  <a:lnTo>
                    <a:pt x="841432" y="524615"/>
                  </a:lnTo>
                  <a:lnTo>
                    <a:pt x="839662" y="524982"/>
                  </a:lnTo>
                  <a:lnTo>
                    <a:pt x="837331" y="526052"/>
                  </a:lnTo>
                  <a:lnTo>
                    <a:pt x="827691" y="528673"/>
                  </a:lnTo>
                  <a:lnTo>
                    <a:pt x="826785" y="528793"/>
                  </a:lnTo>
                  <a:lnTo>
                    <a:pt x="826185" y="529044"/>
                  </a:lnTo>
                  <a:lnTo>
                    <a:pt x="816851" y="531120"/>
                  </a:lnTo>
                  <a:lnTo>
                    <a:pt x="809007" y="533438"/>
                  </a:lnTo>
                  <a:lnTo>
                    <a:pt x="807307" y="533689"/>
                  </a:lnTo>
                  <a:lnTo>
                    <a:pt x="806106" y="534151"/>
                  </a:lnTo>
                  <a:lnTo>
                    <a:pt x="796458" y="536016"/>
                  </a:lnTo>
                  <a:lnTo>
                    <a:pt x="795323" y="536128"/>
                  </a:lnTo>
                  <a:lnTo>
                    <a:pt x="794852" y="536283"/>
                  </a:lnTo>
                  <a:lnTo>
                    <a:pt x="784392" y="537768"/>
                  </a:lnTo>
                  <a:lnTo>
                    <a:pt x="783753" y="537816"/>
                  </a:lnTo>
                  <a:lnTo>
                    <a:pt x="783563" y="537876"/>
                  </a:lnTo>
                  <a:lnTo>
                    <a:pt x="774299" y="538968"/>
                  </a:lnTo>
                  <a:lnTo>
                    <a:pt x="764245" y="540367"/>
                  </a:lnTo>
                  <a:lnTo>
                    <a:pt x="761646" y="540548"/>
                  </a:lnTo>
                  <a:lnTo>
                    <a:pt x="761301" y="540630"/>
                  </a:lnTo>
                  <a:lnTo>
                    <a:pt x="752619" y="540980"/>
                  </a:lnTo>
                  <a:lnTo>
                    <a:pt x="744072" y="542008"/>
                  </a:lnTo>
                  <a:lnTo>
                    <a:pt x="740515" y="542228"/>
                  </a:lnTo>
                  <a:lnTo>
                    <a:pt x="720484" y="542228"/>
                  </a:lnTo>
                  <a:lnTo>
                    <a:pt x="720207" y="542223"/>
                  </a:lnTo>
                  <a:lnTo>
                    <a:pt x="709588" y="542124"/>
                  </a:lnTo>
                  <a:lnTo>
                    <a:pt x="709359" y="542077"/>
                  </a:lnTo>
                  <a:lnTo>
                    <a:pt x="704438" y="541602"/>
                  </a:lnTo>
                  <a:lnTo>
                    <a:pt x="698338" y="540423"/>
                  </a:lnTo>
                  <a:lnTo>
                    <a:pt x="691107" y="540350"/>
                  </a:lnTo>
                  <a:lnTo>
                    <a:pt x="690770" y="540277"/>
                  </a:lnTo>
                  <a:lnTo>
                    <a:pt x="685085" y="539633"/>
                  </a:lnTo>
                  <a:lnTo>
                    <a:pt x="675881" y="537535"/>
                  </a:lnTo>
                  <a:lnTo>
                    <a:pt x="675846" y="537518"/>
                  </a:lnTo>
                  <a:lnTo>
                    <a:pt x="667061" y="535450"/>
                  </a:lnTo>
                  <a:lnTo>
                    <a:pt x="667001" y="535424"/>
                  </a:lnTo>
                  <a:lnTo>
                    <a:pt x="666962" y="535420"/>
                  </a:lnTo>
                  <a:lnTo>
                    <a:pt x="658535" y="533339"/>
                  </a:lnTo>
                  <a:lnTo>
                    <a:pt x="657681" y="532964"/>
                  </a:lnTo>
                  <a:lnTo>
                    <a:pt x="656761" y="532817"/>
                  </a:lnTo>
                  <a:lnTo>
                    <a:pt x="649871" y="530572"/>
                  </a:lnTo>
                  <a:lnTo>
                    <a:pt x="641449" y="528284"/>
                  </a:lnTo>
                  <a:lnTo>
                    <a:pt x="638673" y="526993"/>
                  </a:lnTo>
                  <a:lnTo>
                    <a:pt x="637028" y="526622"/>
                  </a:lnTo>
                  <a:lnTo>
                    <a:pt x="629400" y="523017"/>
                  </a:lnTo>
                  <a:lnTo>
                    <a:pt x="629387" y="523009"/>
                  </a:lnTo>
                  <a:lnTo>
                    <a:pt x="621841" y="519538"/>
                  </a:lnTo>
                  <a:lnTo>
                    <a:pt x="620809" y="518864"/>
                  </a:lnTo>
                  <a:lnTo>
                    <a:pt x="620244" y="518718"/>
                  </a:lnTo>
                  <a:lnTo>
                    <a:pt x="612452" y="514439"/>
                  </a:lnTo>
                  <a:lnTo>
                    <a:pt x="604487" y="510269"/>
                  </a:lnTo>
                  <a:lnTo>
                    <a:pt x="604016" y="509829"/>
                  </a:lnTo>
                  <a:lnTo>
                    <a:pt x="603416" y="509665"/>
                  </a:lnTo>
                  <a:lnTo>
                    <a:pt x="595862" y="505214"/>
                  </a:lnTo>
                  <a:lnTo>
                    <a:pt x="595149" y="504493"/>
                  </a:lnTo>
                  <a:lnTo>
                    <a:pt x="593449" y="503595"/>
                  </a:lnTo>
                  <a:lnTo>
                    <a:pt x="586520" y="498415"/>
                  </a:lnTo>
                  <a:lnTo>
                    <a:pt x="579949" y="493960"/>
                  </a:lnTo>
                  <a:lnTo>
                    <a:pt x="579388" y="493338"/>
                  </a:lnTo>
                  <a:lnTo>
                    <a:pt x="578253" y="492699"/>
                  </a:lnTo>
                  <a:lnTo>
                    <a:pt x="577411" y="492026"/>
                  </a:lnTo>
                  <a:lnTo>
                    <a:pt x="572075" y="497953"/>
                  </a:lnTo>
                  <a:lnTo>
                    <a:pt x="566053" y="505106"/>
                  </a:lnTo>
                  <a:lnTo>
                    <a:pt x="565065" y="505870"/>
                  </a:lnTo>
                  <a:lnTo>
                    <a:pt x="564270" y="507023"/>
                  </a:lnTo>
                  <a:lnTo>
                    <a:pt x="557130" y="514008"/>
                  </a:lnTo>
                  <a:lnTo>
                    <a:pt x="556042" y="514729"/>
                  </a:lnTo>
                  <a:lnTo>
                    <a:pt x="555364" y="515592"/>
                  </a:lnTo>
                  <a:lnTo>
                    <a:pt x="547879" y="521757"/>
                  </a:lnTo>
                  <a:lnTo>
                    <a:pt x="547041" y="522236"/>
                  </a:lnTo>
                  <a:lnTo>
                    <a:pt x="546609" y="522745"/>
                  </a:lnTo>
                  <a:lnTo>
                    <a:pt x="538761" y="528496"/>
                  </a:lnTo>
                  <a:lnTo>
                    <a:pt x="538204" y="528785"/>
                  </a:lnTo>
                  <a:lnTo>
                    <a:pt x="537950" y="529070"/>
                  </a:lnTo>
                  <a:lnTo>
                    <a:pt x="530123" y="534418"/>
                  </a:lnTo>
                  <a:lnTo>
                    <a:pt x="529881" y="534535"/>
                  </a:lnTo>
                  <a:lnTo>
                    <a:pt x="529778" y="534647"/>
                  </a:lnTo>
                  <a:lnTo>
                    <a:pt x="521627" y="540087"/>
                  </a:lnTo>
                  <a:lnTo>
                    <a:pt x="518545" y="541567"/>
                  </a:lnTo>
                  <a:lnTo>
                    <a:pt x="516166" y="542918"/>
                  </a:lnTo>
                  <a:lnTo>
                    <a:pt x="507835" y="546122"/>
                  </a:lnTo>
                  <a:lnTo>
                    <a:pt x="499442" y="549972"/>
                  </a:lnTo>
                  <a:lnTo>
                    <a:pt x="499144" y="550037"/>
                  </a:lnTo>
                  <a:lnTo>
                    <a:pt x="498791" y="550262"/>
                  </a:lnTo>
                  <a:lnTo>
                    <a:pt x="489928" y="554117"/>
                  </a:lnTo>
                  <a:lnTo>
                    <a:pt x="488598" y="554397"/>
                  </a:lnTo>
                  <a:lnTo>
                    <a:pt x="486858" y="555256"/>
                  </a:lnTo>
                  <a:lnTo>
                    <a:pt x="477193" y="558218"/>
                  </a:lnTo>
                  <a:lnTo>
                    <a:pt x="476260" y="558360"/>
                  </a:lnTo>
                  <a:lnTo>
                    <a:pt x="475544" y="558671"/>
                  </a:lnTo>
                  <a:lnTo>
                    <a:pt x="466664" y="560855"/>
                  </a:lnTo>
                  <a:lnTo>
                    <a:pt x="465878" y="560950"/>
                  </a:lnTo>
                  <a:lnTo>
                    <a:pt x="465416" y="561132"/>
                  </a:lnTo>
                  <a:lnTo>
                    <a:pt x="457279" y="562789"/>
                  </a:lnTo>
                  <a:lnTo>
                    <a:pt x="449020" y="565121"/>
                  </a:lnTo>
                  <a:lnTo>
                    <a:pt x="446335" y="565496"/>
                  </a:lnTo>
                  <a:lnTo>
                    <a:pt x="444854" y="565967"/>
                  </a:lnTo>
                  <a:lnTo>
                    <a:pt x="434783" y="567206"/>
                  </a:lnTo>
                  <a:lnTo>
                    <a:pt x="432974" y="567318"/>
                  </a:lnTo>
                  <a:lnTo>
                    <a:pt x="432702" y="567387"/>
                  </a:lnTo>
                  <a:lnTo>
                    <a:pt x="422890" y="567871"/>
                  </a:lnTo>
                  <a:lnTo>
                    <a:pt x="413595" y="568617"/>
                  </a:lnTo>
                  <a:lnTo>
                    <a:pt x="411355" y="568708"/>
                  </a:lnTo>
                  <a:lnTo>
                    <a:pt x="401141" y="568708"/>
                  </a:lnTo>
                  <a:lnTo>
                    <a:pt x="398374" y="568566"/>
                  </a:lnTo>
                  <a:lnTo>
                    <a:pt x="388648" y="567560"/>
                  </a:lnTo>
                  <a:lnTo>
                    <a:pt x="378926" y="566929"/>
                  </a:lnTo>
                  <a:lnTo>
                    <a:pt x="378921" y="566929"/>
                  </a:lnTo>
                  <a:lnTo>
                    <a:pt x="368405" y="566269"/>
                  </a:lnTo>
                  <a:lnTo>
                    <a:pt x="367507" y="566036"/>
                  </a:lnTo>
                  <a:lnTo>
                    <a:pt x="364395" y="565690"/>
                  </a:lnTo>
                  <a:lnTo>
                    <a:pt x="354453" y="563463"/>
                  </a:lnTo>
                  <a:lnTo>
                    <a:pt x="354349" y="563420"/>
                  </a:lnTo>
                  <a:lnTo>
                    <a:pt x="354237" y="563407"/>
                  </a:lnTo>
                  <a:lnTo>
                    <a:pt x="343872" y="560912"/>
                  </a:lnTo>
                  <a:lnTo>
                    <a:pt x="342452" y="560299"/>
                  </a:lnTo>
                  <a:lnTo>
                    <a:pt x="341126" y="560061"/>
                  </a:lnTo>
                  <a:lnTo>
                    <a:pt x="331163" y="556370"/>
                  </a:lnTo>
                  <a:lnTo>
                    <a:pt x="331128" y="556353"/>
                  </a:lnTo>
                  <a:lnTo>
                    <a:pt x="321381" y="552740"/>
                  </a:lnTo>
                  <a:lnTo>
                    <a:pt x="319982" y="551954"/>
                  </a:lnTo>
                  <a:lnTo>
                    <a:pt x="319131" y="551755"/>
                  </a:lnTo>
                  <a:lnTo>
                    <a:pt x="310005" y="547253"/>
                  </a:lnTo>
                  <a:lnTo>
                    <a:pt x="309867" y="547128"/>
                  </a:lnTo>
                  <a:lnTo>
                    <a:pt x="309682" y="547080"/>
                  </a:lnTo>
                  <a:lnTo>
                    <a:pt x="299722" y="541908"/>
                  </a:lnTo>
                  <a:lnTo>
                    <a:pt x="299161" y="541382"/>
                  </a:lnTo>
                  <a:lnTo>
                    <a:pt x="297573" y="540626"/>
                  </a:lnTo>
                  <a:lnTo>
                    <a:pt x="288770" y="534811"/>
                  </a:lnTo>
                  <a:lnTo>
                    <a:pt x="279588" y="529074"/>
                  </a:lnTo>
                  <a:lnTo>
                    <a:pt x="279122" y="528582"/>
                  </a:lnTo>
                  <a:lnTo>
                    <a:pt x="278073" y="528034"/>
                  </a:lnTo>
                  <a:lnTo>
                    <a:pt x="269409" y="521640"/>
                  </a:lnTo>
                  <a:lnTo>
                    <a:pt x="268567" y="520647"/>
                  </a:lnTo>
                  <a:lnTo>
                    <a:pt x="267108" y="519706"/>
                  </a:lnTo>
                  <a:lnTo>
                    <a:pt x="259808" y="512790"/>
                  </a:lnTo>
                  <a:lnTo>
                    <a:pt x="252158" y="505806"/>
                  </a:lnTo>
                  <a:lnTo>
                    <a:pt x="251834" y="505361"/>
                  </a:lnTo>
                  <a:lnTo>
                    <a:pt x="251351" y="505033"/>
                  </a:lnTo>
                  <a:lnTo>
                    <a:pt x="244983" y="498665"/>
                  </a:lnTo>
                  <a:lnTo>
                    <a:pt x="238279" y="492941"/>
                  </a:lnTo>
                  <a:lnTo>
                    <a:pt x="238111" y="492717"/>
                  </a:lnTo>
                  <a:lnTo>
                    <a:pt x="237826" y="492540"/>
                  </a:lnTo>
                  <a:lnTo>
                    <a:pt x="229947" y="485451"/>
                  </a:lnTo>
                  <a:lnTo>
                    <a:pt x="228665" y="483698"/>
                  </a:lnTo>
                  <a:lnTo>
                    <a:pt x="227159" y="482490"/>
                  </a:lnTo>
                  <a:lnTo>
                    <a:pt x="221736" y="475716"/>
                  </a:lnTo>
                  <a:lnTo>
                    <a:pt x="216047" y="470027"/>
                  </a:lnTo>
                  <a:lnTo>
                    <a:pt x="208976" y="462955"/>
                  </a:lnTo>
                  <a:lnTo>
                    <a:pt x="208065" y="461604"/>
                  </a:lnTo>
                  <a:lnTo>
                    <a:pt x="207024" y="460762"/>
                  </a:lnTo>
                  <a:lnTo>
                    <a:pt x="203899" y="456804"/>
                  </a:lnTo>
                  <a:lnTo>
                    <a:pt x="198075" y="463711"/>
                  </a:lnTo>
                  <a:lnTo>
                    <a:pt x="197881" y="463862"/>
                  </a:lnTo>
                  <a:lnTo>
                    <a:pt x="197726" y="464112"/>
                  </a:lnTo>
                  <a:lnTo>
                    <a:pt x="190607" y="472133"/>
                  </a:lnTo>
                  <a:lnTo>
                    <a:pt x="183233" y="480677"/>
                  </a:lnTo>
                  <a:lnTo>
                    <a:pt x="182254" y="481415"/>
                  </a:lnTo>
                  <a:lnTo>
                    <a:pt x="181502" y="482464"/>
                  </a:lnTo>
                  <a:lnTo>
                    <a:pt x="174280" y="489177"/>
                  </a:lnTo>
                  <a:lnTo>
                    <a:pt x="167114" y="496338"/>
                  </a:lnTo>
                  <a:lnTo>
                    <a:pt x="167023" y="496399"/>
                  </a:lnTo>
                  <a:lnTo>
                    <a:pt x="166963" y="496490"/>
                  </a:lnTo>
                  <a:lnTo>
                    <a:pt x="159831" y="503487"/>
                  </a:lnTo>
                  <a:lnTo>
                    <a:pt x="159663" y="503604"/>
                  </a:lnTo>
                  <a:lnTo>
                    <a:pt x="159551" y="503759"/>
                  </a:lnTo>
                  <a:lnTo>
                    <a:pt x="152311" y="510632"/>
                  </a:lnTo>
                  <a:lnTo>
                    <a:pt x="151681" y="511042"/>
                  </a:lnTo>
                  <a:lnTo>
                    <a:pt x="151288" y="511547"/>
                  </a:lnTo>
                  <a:lnTo>
                    <a:pt x="144083" y="517604"/>
                  </a:lnTo>
                  <a:lnTo>
                    <a:pt x="142986" y="518243"/>
                  </a:lnTo>
                  <a:lnTo>
                    <a:pt x="142438" y="518864"/>
                  </a:lnTo>
                  <a:lnTo>
                    <a:pt x="135363" y="523786"/>
                  </a:lnTo>
                  <a:lnTo>
                    <a:pt x="128740" y="529022"/>
                  </a:lnTo>
                  <a:lnTo>
                    <a:pt x="127545" y="529687"/>
                  </a:lnTo>
                  <a:lnTo>
                    <a:pt x="126996" y="530274"/>
                  </a:lnTo>
                  <a:lnTo>
                    <a:pt x="119942" y="534828"/>
                  </a:lnTo>
                  <a:lnTo>
                    <a:pt x="118824" y="535161"/>
                  </a:lnTo>
                  <a:lnTo>
                    <a:pt x="117914" y="535998"/>
                  </a:lnTo>
                  <a:lnTo>
                    <a:pt x="110514" y="539754"/>
                  </a:lnTo>
                  <a:lnTo>
                    <a:pt x="110506" y="539758"/>
                  </a:lnTo>
                  <a:lnTo>
                    <a:pt x="103793" y="543354"/>
                  </a:lnTo>
                  <a:lnTo>
                    <a:pt x="103223" y="543497"/>
                  </a:lnTo>
                  <a:lnTo>
                    <a:pt x="102847" y="543834"/>
                  </a:lnTo>
                  <a:lnTo>
                    <a:pt x="96139" y="547058"/>
                  </a:lnTo>
                  <a:lnTo>
                    <a:pt x="90458" y="550154"/>
                  </a:lnTo>
                  <a:lnTo>
                    <a:pt x="89193" y="550477"/>
                  </a:lnTo>
                  <a:lnTo>
                    <a:pt x="85079" y="552222"/>
                  </a:lnTo>
                  <a:lnTo>
                    <a:pt x="79186" y="553612"/>
                  </a:lnTo>
                  <a:lnTo>
                    <a:pt x="74265" y="555196"/>
                  </a:lnTo>
                  <a:lnTo>
                    <a:pt x="73483" y="555321"/>
                  </a:lnTo>
                  <a:lnTo>
                    <a:pt x="72840" y="555606"/>
                  </a:lnTo>
                  <a:lnTo>
                    <a:pt x="67263" y="557022"/>
                  </a:lnTo>
                  <a:lnTo>
                    <a:pt x="63157" y="558252"/>
                  </a:lnTo>
                  <a:lnTo>
                    <a:pt x="62389" y="558365"/>
                  </a:lnTo>
                  <a:lnTo>
                    <a:pt x="61819" y="558606"/>
                  </a:lnTo>
                  <a:lnTo>
                    <a:pt x="57601" y="559599"/>
                  </a:lnTo>
                  <a:lnTo>
                    <a:pt x="57584" y="559604"/>
                  </a:lnTo>
                  <a:lnTo>
                    <a:pt x="54035" y="560514"/>
                  </a:lnTo>
                  <a:lnTo>
                    <a:pt x="50733" y="560937"/>
                  </a:lnTo>
                  <a:lnTo>
                    <a:pt x="49839" y="561158"/>
                  </a:lnTo>
                  <a:lnTo>
                    <a:pt x="48242" y="561240"/>
                  </a:lnTo>
                  <a:lnTo>
                    <a:pt x="46209" y="561822"/>
                  </a:lnTo>
                  <a:lnTo>
                    <a:pt x="44508" y="562069"/>
                  </a:lnTo>
                  <a:lnTo>
                    <a:pt x="43463" y="562423"/>
                  </a:lnTo>
                  <a:lnTo>
                    <a:pt x="41443" y="562720"/>
                  </a:lnTo>
                  <a:lnTo>
                    <a:pt x="39496" y="563251"/>
                  </a:lnTo>
                  <a:lnTo>
                    <a:pt x="34272" y="563964"/>
                  </a:lnTo>
                  <a:lnTo>
                    <a:pt x="32394" y="563873"/>
                  </a:lnTo>
                  <a:lnTo>
                    <a:pt x="30754" y="563713"/>
                  </a:lnTo>
                  <a:lnTo>
                    <a:pt x="30370" y="563791"/>
                  </a:lnTo>
                  <a:lnTo>
                    <a:pt x="26683" y="564728"/>
                  </a:lnTo>
                  <a:lnTo>
                    <a:pt x="23968" y="564883"/>
                  </a:lnTo>
                  <a:lnTo>
                    <a:pt x="22880" y="564913"/>
                  </a:lnTo>
                  <a:lnTo>
                    <a:pt x="20411" y="564749"/>
                  </a:lnTo>
                  <a:lnTo>
                    <a:pt x="20078" y="564702"/>
                  </a:lnTo>
                  <a:lnTo>
                    <a:pt x="18166" y="564702"/>
                  </a:lnTo>
                  <a:lnTo>
                    <a:pt x="11095" y="563277"/>
                  </a:lnTo>
                  <a:lnTo>
                    <a:pt x="5318" y="559383"/>
                  </a:lnTo>
                  <a:lnTo>
                    <a:pt x="1425" y="553607"/>
                  </a:lnTo>
                  <a:lnTo>
                    <a:pt x="0" y="546536"/>
                  </a:lnTo>
                  <a:lnTo>
                    <a:pt x="1425" y="539465"/>
                  </a:lnTo>
                  <a:lnTo>
                    <a:pt x="5318" y="533689"/>
                  </a:lnTo>
                  <a:lnTo>
                    <a:pt x="11095" y="529795"/>
                  </a:lnTo>
                  <a:lnTo>
                    <a:pt x="18166" y="528370"/>
                  </a:lnTo>
                  <a:lnTo>
                    <a:pt x="19128" y="528370"/>
                  </a:lnTo>
                  <a:lnTo>
                    <a:pt x="19137" y="528366"/>
                  </a:lnTo>
                  <a:lnTo>
                    <a:pt x="19582" y="528241"/>
                  </a:lnTo>
                  <a:lnTo>
                    <a:pt x="20160" y="527796"/>
                  </a:lnTo>
                  <a:lnTo>
                    <a:pt x="26877" y="525815"/>
                  </a:lnTo>
                  <a:lnTo>
                    <a:pt x="29131" y="525586"/>
                  </a:lnTo>
                  <a:lnTo>
                    <a:pt x="29256" y="525582"/>
                  </a:lnTo>
                  <a:lnTo>
                    <a:pt x="29282" y="525573"/>
                  </a:lnTo>
                  <a:lnTo>
                    <a:pt x="29342" y="525569"/>
                  </a:lnTo>
                  <a:lnTo>
                    <a:pt x="30016" y="525409"/>
                  </a:lnTo>
                  <a:lnTo>
                    <a:pt x="30763" y="524843"/>
                  </a:lnTo>
                  <a:lnTo>
                    <a:pt x="33133" y="523989"/>
                  </a:lnTo>
                  <a:lnTo>
                    <a:pt x="36478" y="522499"/>
                  </a:lnTo>
                  <a:lnTo>
                    <a:pt x="38486" y="522068"/>
                  </a:lnTo>
                  <a:lnTo>
                    <a:pt x="41857" y="520915"/>
                  </a:lnTo>
                  <a:lnTo>
                    <a:pt x="43878" y="520613"/>
                  </a:lnTo>
                  <a:lnTo>
                    <a:pt x="45825" y="519935"/>
                  </a:lnTo>
                  <a:lnTo>
                    <a:pt x="46217" y="519870"/>
                  </a:lnTo>
                  <a:lnTo>
                    <a:pt x="46571" y="519693"/>
                  </a:lnTo>
                  <a:lnTo>
                    <a:pt x="50396" y="518497"/>
                  </a:lnTo>
                  <a:lnTo>
                    <a:pt x="54329" y="517038"/>
                  </a:lnTo>
                  <a:lnTo>
                    <a:pt x="55210" y="516879"/>
                  </a:lnTo>
                  <a:lnTo>
                    <a:pt x="56095" y="516464"/>
                  </a:lnTo>
                  <a:lnTo>
                    <a:pt x="61422" y="514966"/>
                  </a:lnTo>
                  <a:lnTo>
                    <a:pt x="66486" y="513213"/>
                  </a:lnTo>
                  <a:lnTo>
                    <a:pt x="67647" y="513015"/>
                  </a:lnTo>
                  <a:lnTo>
                    <a:pt x="68700" y="512570"/>
                  </a:lnTo>
                  <a:lnTo>
                    <a:pt x="72313" y="511715"/>
                  </a:lnTo>
                  <a:lnTo>
                    <a:pt x="75724" y="509734"/>
                  </a:lnTo>
                  <a:lnTo>
                    <a:pt x="76285" y="509583"/>
                  </a:lnTo>
                  <a:lnTo>
                    <a:pt x="76695" y="509199"/>
                  </a:lnTo>
                  <a:lnTo>
                    <a:pt x="83369" y="505724"/>
                  </a:lnTo>
                  <a:lnTo>
                    <a:pt x="89801" y="502011"/>
                  </a:lnTo>
                  <a:lnTo>
                    <a:pt x="90117" y="501929"/>
                  </a:lnTo>
                  <a:lnTo>
                    <a:pt x="90341" y="501713"/>
                  </a:lnTo>
                  <a:lnTo>
                    <a:pt x="96782" y="498195"/>
                  </a:lnTo>
                  <a:lnTo>
                    <a:pt x="101790" y="494745"/>
                  </a:lnTo>
                  <a:lnTo>
                    <a:pt x="107704" y="489552"/>
                  </a:lnTo>
                  <a:lnTo>
                    <a:pt x="108351" y="489159"/>
                  </a:lnTo>
                  <a:lnTo>
                    <a:pt x="108714" y="488715"/>
                  </a:lnTo>
                  <a:lnTo>
                    <a:pt x="115220" y="483642"/>
                  </a:lnTo>
                  <a:lnTo>
                    <a:pt x="120888" y="478315"/>
                  </a:lnTo>
                  <a:lnTo>
                    <a:pt x="127333" y="471525"/>
                  </a:lnTo>
                  <a:lnTo>
                    <a:pt x="127484" y="471417"/>
                  </a:lnTo>
                  <a:lnTo>
                    <a:pt x="127592" y="471257"/>
                  </a:lnTo>
                  <a:lnTo>
                    <a:pt x="134599" y="464117"/>
                  </a:lnTo>
                  <a:lnTo>
                    <a:pt x="134685" y="464056"/>
                  </a:lnTo>
                  <a:lnTo>
                    <a:pt x="134745" y="463970"/>
                  </a:lnTo>
                  <a:lnTo>
                    <a:pt x="142209" y="456506"/>
                  </a:lnTo>
                  <a:lnTo>
                    <a:pt x="142378" y="456394"/>
                  </a:lnTo>
                  <a:lnTo>
                    <a:pt x="142490" y="456230"/>
                  </a:lnTo>
                  <a:lnTo>
                    <a:pt x="149134" y="449806"/>
                  </a:lnTo>
                  <a:lnTo>
                    <a:pt x="155773" y="442122"/>
                  </a:lnTo>
                  <a:lnTo>
                    <a:pt x="162400" y="434118"/>
                  </a:lnTo>
                  <a:lnTo>
                    <a:pt x="168392" y="426563"/>
                  </a:lnTo>
                  <a:lnTo>
                    <a:pt x="173529" y="418413"/>
                  </a:lnTo>
                  <a:lnTo>
                    <a:pt x="173879" y="418085"/>
                  </a:lnTo>
                  <a:lnTo>
                    <a:pt x="174250" y="417355"/>
                  </a:lnTo>
                  <a:lnTo>
                    <a:pt x="175152" y="416095"/>
                  </a:lnTo>
                  <a:lnTo>
                    <a:pt x="173922" y="414200"/>
                  </a:lnTo>
                  <a:lnTo>
                    <a:pt x="173628" y="413582"/>
                  </a:lnTo>
                  <a:lnTo>
                    <a:pt x="173382" y="413341"/>
                  </a:lnTo>
                  <a:lnTo>
                    <a:pt x="168733" y="405596"/>
                  </a:lnTo>
                  <a:lnTo>
                    <a:pt x="168716" y="405527"/>
                  </a:lnTo>
                  <a:lnTo>
                    <a:pt x="168668" y="405484"/>
                  </a:lnTo>
                  <a:lnTo>
                    <a:pt x="164019" y="397739"/>
                  </a:lnTo>
                  <a:lnTo>
                    <a:pt x="163976" y="397588"/>
                  </a:lnTo>
                  <a:lnTo>
                    <a:pt x="163872" y="397484"/>
                  </a:lnTo>
                  <a:lnTo>
                    <a:pt x="158825" y="388958"/>
                  </a:lnTo>
                  <a:lnTo>
                    <a:pt x="158454" y="387603"/>
                  </a:lnTo>
                  <a:lnTo>
                    <a:pt x="157591" y="386606"/>
                  </a:lnTo>
                  <a:lnTo>
                    <a:pt x="154461" y="379850"/>
                  </a:lnTo>
                  <a:lnTo>
                    <a:pt x="150714" y="373042"/>
                  </a:lnTo>
                  <a:lnTo>
                    <a:pt x="145931" y="364956"/>
                  </a:lnTo>
                  <a:lnTo>
                    <a:pt x="145650" y="363937"/>
                  </a:lnTo>
                  <a:lnTo>
                    <a:pt x="144247" y="361584"/>
                  </a:lnTo>
                  <a:lnTo>
                    <a:pt x="140949" y="353533"/>
                  </a:lnTo>
                  <a:lnTo>
                    <a:pt x="137046" y="345379"/>
                  </a:lnTo>
                  <a:lnTo>
                    <a:pt x="136817" y="344390"/>
                  </a:lnTo>
                  <a:lnTo>
                    <a:pt x="136010" y="342909"/>
                  </a:lnTo>
                  <a:lnTo>
                    <a:pt x="132531" y="333265"/>
                  </a:lnTo>
                  <a:lnTo>
                    <a:pt x="132522" y="333231"/>
                  </a:lnTo>
                  <a:lnTo>
                    <a:pt x="129112" y="324143"/>
                  </a:lnTo>
                  <a:lnTo>
                    <a:pt x="128952" y="323280"/>
                  </a:lnTo>
                  <a:lnTo>
                    <a:pt x="128520" y="322395"/>
                  </a:lnTo>
                  <a:lnTo>
                    <a:pt x="125490" y="312337"/>
                  </a:lnTo>
                  <a:lnTo>
                    <a:pt x="125378" y="311590"/>
                  </a:lnTo>
                  <a:lnTo>
                    <a:pt x="125127" y="311024"/>
                  </a:lnTo>
                  <a:lnTo>
                    <a:pt x="122736" y="301479"/>
                  </a:lnTo>
                  <a:lnTo>
                    <a:pt x="119429" y="292893"/>
                  </a:lnTo>
                  <a:lnTo>
                    <a:pt x="119045" y="290842"/>
                  </a:lnTo>
                  <a:lnTo>
                    <a:pt x="118190" y="288654"/>
                  </a:lnTo>
                  <a:lnTo>
                    <a:pt x="116705" y="281250"/>
                  </a:lnTo>
                  <a:lnTo>
                    <a:pt x="113795" y="274278"/>
                  </a:lnTo>
                  <a:lnTo>
                    <a:pt x="113433" y="272487"/>
                  </a:lnTo>
                  <a:lnTo>
                    <a:pt x="112478" y="270229"/>
                  </a:lnTo>
                  <a:lnTo>
                    <a:pt x="110484" y="261776"/>
                  </a:lnTo>
                  <a:lnTo>
                    <a:pt x="110454" y="261539"/>
                  </a:lnTo>
                  <a:lnTo>
                    <a:pt x="110406" y="261418"/>
                  </a:lnTo>
                  <a:lnTo>
                    <a:pt x="108472" y="252948"/>
                  </a:lnTo>
                  <a:lnTo>
                    <a:pt x="108472" y="252927"/>
                  </a:lnTo>
                  <a:lnTo>
                    <a:pt x="106249" y="244047"/>
                  </a:lnTo>
                  <a:lnTo>
                    <a:pt x="106232" y="243926"/>
                  </a:lnTo>
                  <a:lnTo>
                    <a:pt x="106210" y="243874"/>
                  </a:lnTo>
                  <a:lnTo>
                    <a:pt x="104285" y="236190"/>
                  </a:lnTo>
                  <a:lnTo>
                    <a:pt x="104246" y="235905"/>
                  </a:lnTo>
                  <a:lnTo>
                    <a:pt x="104177" y="235745"/>
                  </a:lnTo>
                  <a:lnTo>
                    <a:pt x="102252" y="227668"/>
                  </a:lnTo>
                  <a:lnTo>
                    <a:pt x="102105" y="226459"/>
                  </a:lnTo>
                  <a:lnTo>
                    <a:pt x="101876" y="225812"/>
                  </a:lnTo>
                  <a:lnTo>
                    <a:pt x="100719" y="218892"/>
                  </a:lnTo>
                  <a:lnTo>
                    <a:pt x="100529" y="216668"/>
                  </a:lnTo>
                  <a:lnTo>
                    <a:pt x="100404" y="216185"/>
                  </a:lnTo>
                  <a:lnTo>
                    <a:pt x="100132" y="211864"/>
                  </a:lnTo>
                  <a:lnTo>
                    <a:pt x="99018" y="206869"/>
                  </a:lnTo>
                  <a:lnTo>
                    <a:pt x="98392" y="201270"/>
                  </a:lnTo>
                  <a:lnTo>
                    <a:pt x="98392" y="197164"/>
                  </a:lnTo>
                  <a:lnTo>
                    <a:pt x="97874" y="193555"/>
                  </a:lnTo>
                  <a:lnTo>
                    <a:pt x="97607" y="189877"/>
                  </a:lnTo>
                  <a:lnTo>
                    <a:pt x="97857" y="186337"/>
                  </a:lnTo>
                  <a:lnTo>
                    <a:pt x="98660" y="180704"/>
                  </a:lnTo>
                  <a:lnTo>
                    <a:pt x="98746" y="180445"/>
                  </a:lnTo>
                  <a:lnTo>
                    <a:pt x="98794" y="179901"/>
                  </a:lnTo>
                  <a:lnTo>
                    <a:pt x="99588" y="175519"/>
                  </a:lnTo>
                  <a:lnTo>
                    <a:pt x="100171" y="171996"/>
                  </a:lnTo>
                  <a:lnTo>
                    <a:pt x="100490" y="168819"/>
                  </a:lnTo>
                  <a:lnTo>
                    <a:pt x="100879" y="167498"/>
                  </a:lnTo>
                  <a:lnTo>
                    <a:pt x="101237" y="164826"/>
                  </a:lnTo>
                  <a:lnTo>
                    <a:pt x="101859" y="162538"/>
                  </a:lnTo>
                  <a:lnTo>
                    <a:pt x="101971" y="161398"/>
                  </a:lnTo>
                  <a:lnTo>
                    <a:pt x="102554" y="159425"/>
                  </a:lnTo>
                  <a:lnTo>
                    <a:pt x="103055" y="156222"/>
                  </a:lnTo>
                  <a:lnTo>
                    <a:pt x="104134" y="154055"/>
                  </a:lnTo>
                  <a:lnTo>
                    <a:pt x="104587" y="152523"/>
                  </a:lnTo>
                  <a:lnTo>
                    <a:pt x="105481" y="151353"/>
                  </a:lnTo>
                  <a:lnTo>
                    <a:pt x="106383" y="149544"/>
                  </a:lnTo>
                  <a:lnTo>
                    <a:pt x="107557" y="147865"/>
                  </a:lnTo>
                  <a:lnTo>
                    <a:pt x="108067" y="146639"/>
                  </a:lnTo>
                  <a:lnTo>
                    <a:pt x="108602" y="145758"/>
                  </a:lnTo>
                  <a:lnTo>
                    <a:pt x="108731" y="145214"/>
                  </a:lnTo>
                  <a:lnTo>
                    <a:pt x="110367" y="141924"/>
                  </a:lnTo>
                  <a:lnTo>
                    <a:pt x="110380" y="141916"/>
                  </a:lnTo>
                  <a:lnTo>
                    <a:pt x="112332" y="138000"/>
                  </a:lnTo>
                  <a:lnTo>
                    <a:pt x="113558" y="136662"/>
                  </a:lnTo>
                  <a:lnTo>
                    <a:pt x="118216" y="130441"/>
                  </a:lnTo>
                  <a:lnTo>
                    <a:pt x="120094" y="128797"/>
                  </a:lnTo>
                  <a:lnTo>
                    <a:pt x="120396" y="128451"/>
                  </a:lnTo>
                  <a:lnTo>
                    <a:pt x="121354" y="126914"/>
                  </a:lnTo>
                  <a:lnTo>
                    <a:pt x="124531" y="123901"/>
                  </a:lnTo>
                  <a:lnTo>
                    <a:pt x="128218" y="119727"/>
                  </a:lnTo>
                  <a:lnTo>
                    <a:pt x="129034" y="119152"/>
                  </a:lnTo>
                  <a:lnTo>
                    <a:pt x="129492" y="118561"/>
                  </a:lnTo>
                  <a:lnTo>
                    <a:pt x="135225" y="113886"/>
                  </a:lnTo>
                  <a:lnTo>
                    <a:pt x="137111" y="112055"/>
                  </a:lnTo>
                  <a:lnTo>
                    <a:pt x="139149" y="110920"/>
                  </a:lnTo>
                  <a:lnTo>
                    <a:pt x="140841" y="109651"/>
                  </a:lnTo>
                  <a:lnTo>
                    <a:pt x="144899" y="107492"/>
                  </a:lnTo>
                  <a:lnTo>
                    <a:pt x="145792" y="106733"/>
                  </a:lnTo>
                  <a:lnTo>
                    <a:pt x="147718" y="105873"/>
                  </a:lnTo>
                  <a:lnTo>
                    <a:pt x="149242" y="104919"/>
                  </a:lnTo>
                  <a:lnTo>
                    <a:pt x="150468" y="104565"/>
                  </a:lnTo>
                  <a:lnTo>
                    <a:pt x="151435" y="103689"/>
                  </a:lnTo>
                  <a:lnTo>
                    <a:pt x="156006" y="101397"/>
                  </a:lnTo>
                  <a:lnTo>
                    <a:pt x="156814" y="101203"/>
                  </a:lnTo>
                  <a:lnTo>
                    <a:pt x="158061" y="100473"/>
                  </a:lnTo>
                  <a:lnTo>
                    <a:pt x="161821" y="98962"/>
                  </a:lnTo>
                  <a:lnTo>
                    <a:pt x="162892" y="98751"/>
                  </a:lnTo>
                  <a:lnTo>
                    <a:pt x="164109" y="98159"/>
                  </a:lnTo>
                  <a:lnTo>
                    <a:pt x="167856" y="97028"/>
                  </a:lnTo>
                  <a:lnTo>
                    <a:pt x="169566" y="96773"/>
                  </a:lnTo>
                  <a:lnTo>
                    <a:pt x="170770" y="96324"/>
                  </a:lnTo>
                  <a:lnTo>
                    <a:pt x="172985" y="95919"/>
                  </a:lnTo>
                  <a:lnTo>
                    <a:pt x="175131" y="95137"/>
                  </a:lnTo>
                  <a:lnTo>
                    <a:pt x="183924" y="93562"/>
                  </a:lnTo>
                  <a:lnTo>
                    <a:pt x="186147" y="93562"/>
                  </a:lnTo>
                  <a:lnTo>
                    <a:pt x="188664" y="93143"/>
                  </a:lnTo>
                  <a:lnTo>
                    <a:pt x="190400" y="92992"/>
                  </a:lnTo>
                  <a:lnTo>
                    <a:pt x="190866" y="92862"/>
                  </a:lnTo>
                  <a:lnTo>
                    <a:pt x="194358" y="92573"/>
                  </a:lnTo>
                  <a:lnTo>
                    <a:pt x="197324" y="92029"/>
                  </a:lnTo>
                  <a:lnTo>
                    <a:pt x="199154" y="91861"/>
                  </a:lnTo>
                  <a:lnTo>
                    <a:pt x="199711" y="91701"/>
                  </a:lnTo>
                  <a:lnTo>
                    <a:pt x="203929" y="91317"/>
                  </a:lnTo>
                  <a:lnTo>
                    <a:pt x="206316" y="91204"/>
                  </a:lnTo>
                  <a:lnTo>
                    <a:pt x="211173" y="91204"/>
                  </a:lnTo>
                  <a:lnTo>
                    <a:pt x="215222" y="91127"/>
                  </a:lnTo>
                  <a:lnTo>
                    <a:pt x="215740" y="91122"/>
                  </a:lnTo>
                  <a:lnTo>
                    <a:pt x="219837" y="91122"/>
                  </a:lnTo>
                  <a:lnTo>
                    <a:pt x="224296" y="91040"/>
                  </a:lnTo>
                  <a:lnTo>
                    <a:pt x="224776" y="91036"/>
                  </a:lnTo>
                  <a:lnTo>
                    <a:pt x="227072" y="91140"/>
                  </a:lnTo>
                  <a:lnTo>
                    <a:pt x="231497" y="91541"/>
                  </a:lnTo>
                  <a:lnTo>
                    <a:pt x="231799" y="91628"/>
                  </a:lnTo>
                  <a:lnTo>
                    <a:pt x="232827" y="91705"/>
                  </a:lnTo>
                  <a:lnTo>
                    <a:pt x="237696" y="92426"/>
                  </a:lnTo>
                  <a:lnTo>
                    <a:pt x="238771" y="92793"/>
                  </a:lnTo>
                  <a:lnTo>
                    <a:pt x="240511" y="93026"/>
                  </a:lnTo>
                  <a:lnTo>
                    <a:pt x="243585" y="93864"/>
                  </a:lnTo>
                  <a:lnTo>
                    <a:pt x="246736" y="94377"/>
                  </a:lnTo>
                  <a:lnTo>
                    <a:pt x="248916" y="95159"/>
                  </a:lnTo>
                  <a:lnTo>
                    <a:pt x="251182" y="95556"/>
                  </a:lnTo>
                  <a:lnTo>
                    <a:pt x="255681" y="97183"/>
                  </a:lnTo>
                  <a:lnTo>
                    <a:pt x="257680" y="98297"/>
                  </a:lnTo>
                  <a:lnTo>
                    <a:pt x="260490" y="99584"/>
                  </a:lnTo>
                  <a:lnTo>
                    <a:pt x="263361" y="101410"/>
                  </a:lnTo>
                  <a:lnTo>
                    <a:pt x="267060" y="103115"/>
                  </a:lnTo>
                  <a:lnTo>
                    <a:pt x="268187" y="104099"/>
                  </a:lnTo>
                  <a:lnTo>
                    <a:pt x="273173" y="107151"/>
                  </a:lnTo>
                  <a:lnTo>
                    <a:pt x="276735" y="110316"/>
                  </a:lnTo>
                  <a:lnTo>
                    <a:pt x="277693" y="111615"/>
                  </a:lnTo>
                  <a:lnTo>
                    <a:pt x="278962" y="112565"/>
                  </a:lnTo>
                  <a:lnTo>
                    <a:pt x="281686" y="115677"/>
                  </a:lnTo>
                  <a:lnTo>
                    <a:pt x="282981" y="117814"/>
                  </a:lnTo>
                  <a:lnTo>
                    <a:pt x="284039" y="118811"/>
                  </a:lnTo>
                  <a:lnTo>
                    <a:pt x="286728" y="123033"/>
                  </a:lnTo>
                  <a:lnTo>
                    <a:pt x="287566" y="124851"/>
                  </a:lnTo>
                  <a:lnTo>
                    <a:pt x="288088" y="125425"/>
                  </a:lnTo>
                  <a:lnTo>
                    <a:pt x="290139" y="129522"/>
                  </a:lnTo>
                  <a:lnTo>
                    <a:pt x="292327" y="132798"/>
                  </a:lnTo>
                  <a:lnTo>
                    <a:pt x="293329" y="134892"/>
                  </a:lnTo>
                  <a:lnTo>
                    <a:pt x="294210" y="136101"/>
                  </a:lnTo>
                  <a:lnTo>
                    <a:pt x="294555" y="137443"/>
                  </a:lnTo>
                  <a:lnTo>
                    <a:pt x="295531" y="139481"/>
                  </a:lnTo>
                  <a:lnTo>
                    <a:pt x="296187" y="143824"/>
                  </a:lnTo>
                  <a:lnTo>
                    <a:pt x="296631" y="145564"/>
                  </a:lnTo>
                  <a:lnTo>
                    <a:pt x="296947" y="150882"/>
                  </a:lnTo>
                  <a:lnTo>
                    <a:pt x="297879" y="156460"/>
                  </a:lnTo>
                  <a:lnTo>
                    <a:pt x="298004" y="157927"/>
                  </a:lnTo>
                  <a:lnTo>
                    <a:pt x="298129" y="158368"/>
                  </a:lnTo>
                  <a:lnTo>
                    <a:pt x="298699" y="164278"/>
                  </a:lnTo>
                  <a:lnTo>
                    <a:pt x="299895" y="169648"/>
                  </a:lnTo>
                  <a:lnTo>
                    <a:pt x="300534" y="175346"/>
                  </a:lnTo>
                  <a:lnTo>
                    <a:pt x="300534" y="182810"/>
                  </a:lnTo>
                  <a:lnTo>
                    <a:pt x="300534" y="183031"/>
                  </a:lnTo>
                  <a:lnTo>
                    <a:pt x="300461" y="191565"/>
                  </a:lnTo>
                  <a:lnTo>
                    <a:pt x="300461" y="209127"/>
                  </a:lnTo>
                  <a:lnTo>
                    <a:pt x="300016" y="213862"/>
                  </a:lnTo>
                  <a:lnTo>
                    <a:pt x="298630" y="221180"/>
                  </a:lnTo>
                  <a:lnTo>
                    <a:pt x="297948" y="229697"/>
                  </a:lnTo>
                  <a:lnTo>
                    <a:pt x="297845" y="230073"/>
                  </a:lnTo>
                  <a:lnTo>
                    <a:pt x="297741" y="231441"/>
                  </a:lnTo>
                  <a:lnTo>
                    <a:pt x="296152" y="241797"/>
                  </a:lnTo>
                  <a:lnTo>
                    <a:pt x="296036" y="242125"/>
                  </a:lnTo>
                  <a:lnTo>
                    <a:pt x="295971" y="242769"/>
                  </a:lnTo>
                  <a:lnTo>
                    <a:pt x="293981" y="252754"/>
                  </a:lnTo>
                  <a:lnTo>
                    <a:pt x="293411" y="254204"/>
                  </a:lnTo>
                  <a:lnTo>
                    <a:pt x="293143" y="255797"/>
                  </a:lnTo>
                  <a:lnTo>
                    <a:pt x="290126" y="264664"/>
                  </a:lnTo>
                  <a:lnTo>
                    <a:pt x="288477" y="273587"/>
                  </a:lnTo>
                  <a:lnTo>
                    <a:pt x="288131" y="274503"/>
                  </a:lnTo>
                  <a:lnTo>
                    <a:pt x="287954" y="275772"/>
                  </a:lnTo>
                  <a:lnTo>
                    <a:pt x="284764" y="286948"/>
                  </a:lnTo>
                  <a:lnTo>
                    <a:pt x="284384" y="287743"/>
                  </a:lnTo>
                  <a:lnTo>
                    <a:pt x="284255" y="288481"/>
                  </a:lnTo>
                  <a:lnTo>
                    <a:pt x="280223" y="299563"/>
                  </a:lnTo>
                  <a:lnTo>
                    <a:pt x="276489" y="310403"/>
                  </a:lnTo>
                  <a:lnTo>
                    <a:pt x="272975" y="321424"/>
                  </a:lnTo>
                  <a:lnTo>
                    <a:pt x="272595" y="322166"/>
                  </a:lnTo>
                  <a:lnTo>
                    <a:pt x="272478" y="322784"/>
                  </a:lnTo>
                  <a:lnTo>
                    <a:pt x="268278" y="333494"/>
                  </a:lnTo>
                  <a:lnTo>
                    <a:pt x="264431" y="344459"/>
                  </a:lnTo>
                  <a:lnTo>
                    <a:pt x="264228" y="344835"/>
                  </a:lnTo>
                  <a:lnTo>
                    <a:pt x="264172" y="345128"/>
                  </a:lnTo>
                  <a:lnTo>
                    <a:pt x="259665" y="356637"/>
                  </a:lnTo>
                  <a:lnTo>
                    <a:pt x="258750" y="358209"/>
                  </a:lnTo>
                  <a:lnTo>
                    <a:pt x="258539" y="359055"/>
                  </a:lnTo>
                  <a:lnTo>
                    <a:pt x="253181" y="369156"/>
                  </a:lnTo>
                  <a:lnTo>
                    <a:pt x="249201" y="379323"/>
                  </a:lnTo>
                  <a:lnTo>
                    <a:pt x="248553" y="380432"/>
                  </a:lnTo>
                  <a:lnTo>
                    <a:pt x="248394" y="381114"/>
                  </a:lnTo>
                  <a:lnTo>
                    <a:pt x="243826" y="390322"/>
                  </a:lnTo>
                  <a:lnTo>
                    <a:pt x="239557" y="400303"/>
                  </a:lnTo>
                  <a:lnTo>
                    <a:pt x="238953" y="401029"/>
                  </a:lnTo>
                  <a:lnTo>
                    <a:pt x="238689" y="402086"/>
                  </a:lnTo>
                  <a:lnTo>
                    <a:pt x="232952" y="412762"/>
                  </a:lnTo>
                  <a:lnTo>
                    <a:pt x="234925" y="415719"/>
                  </a:lnTo>
                  <a:lnTo>
                    <a:pt x="239660" y="421085"/>
                  </a:lnTo>
                  <a:lnTo>
                    <a:pt x="240079" y="421776"/>
                  </a:lnTo>
                  <a:lnTo>
                    <a:pt x="240563" y="422169"/>
                  </a:lnTo>
                  <a:lnTo>
                    <a:pt x="245549" y="428480"/>
                  </a:lnTo>
                  <a:lnTo>
                    <a:pt x="251571" y="434502"/>
                  </a:lnTo>
                  <a:lnTo>
                    <a:pt x="258249" y="441181"/>
                  </a:lnTo>
                  <a:lnTo>
                    <a:pt x="259108" y="442454"/>
                  </a:lnTo>
                  <a:lnTo>
                    <a:pt x="260101" y="443253"/>
                  </a:lnTo>
                  <a:lnTo>
                    <a:pt x="265105" y="449504"/>
                  </a:lnTo>
                  <a:lnTo>
                    <a:pt x="271062" y="454865"/>
                  </a:lnTo>
                  <a:lnTo>
                    <a:pt x="278220" y="460810"/>
                  </a:lnTo>
                  <a:lnTo>
                    <a:pt x="278880" y="461656"/>
                  </a:lnTo>
                  <a:lnTo>
                    <a:pt x="279903" y="462342"/>
                  </a:lnTo>
                  <a:lnTo>
                    <a:pt x="286439" y="468883"/>
                  </a:lnTo>
                  <a:lnTo>
                    <a:pt x="293808" y="475418"/>
                  </a:lnTo>
                  <a:lnTo>
                    <a:pt x="294033" y="475725"/>
                  </a:lnTo>
                  <a:lnTo>
                    <a:pt x="294391" y="475954"/>
                  </a:lnTo>
                  <a:lnTo>
                    <a:pt x="300599" y="481833"/>
                  </a:lnTo>
                  <a:lnTo>
                    <a:pt x="307247" y="486595"/>
                  </a:lnTo>
                  <a:lnTo>
                    <a:pt x="316084" y="492116"/>
                  </a:lnTo>
                  <a:lnTo>
                    <a:pt x="316140" y="492177"/>
                  </a:lnTo>
                  <a:lnTo>
                    <a:pt x="316256" y="492229"/>
                  </a:lnTo>
                  <a:lnTo>
                    <a:pt x="324364" y="497439"/>
                  </a:lnTo>
                  <a:lnTo>
                    <a:pt x="332682" y="501765"/>
                  </a:lnTo>
                  <a:lnTo>
                    <a:pt x="340069" y="505175"/>
                  </a:lnTo>
                  <a:lnTo>
                    <a:pt x="348884" y="508249"/>
                  </a:lnTo>
                  <a:lnTo>
                    <a:pt x="348919" y="508266"/>
                  </a:lnTo>
                  <a:lnTo>
                    <a:pt x="357151" y="511137"/>
                  </a:lnTo>
                  <a:lnTo>
                    <a:pt x="365409" y="512954"/>
                  </a:lnTo>
                  <a:lnTo>
                    <a:pt x="372550" y="514202"/>
                  </a:lnTo>
                  <a:lnTo>
                    <a:pt x="381037" y="514301"/>
                  </a:lnTo>
                  <a:lnTo>
                    <a:pt x="381037" y="514301"/>
                  </a:lnTo>
                  <a:lnTo>
                    <a:pt x="391264" y="514422"/>
                  </a:lnTo>
                  <a:lnTo>
                    <a:pt x="391298" y="514431"/>
                  </a:lnTo>
                  <a:lnTo>
                    <a:pt x="392269" y="514457"/>
                  </a:lnTo>
                  <a:lnTo>
                    <a:pt x="401827" y="514936"/>
                  </a:lnTo>
                  <a:lnTo>
                    <a:pt x="410275" y="514936"/>
                  </a:lnTo>
                  <a:lnTo>
                    <a:pt x="418931" y="514245"/>
                  </a:lnTo>
                  <a:lnTo>
                    <a:pt x="420321" y="514189"/>
                  </a:lnTo>
                  <a:lnTo>
                    <a:pt x="420429" y="514163"/>
                  </a:lnTo>
                  <a:lnTo>
                    <a:pt x="429577" y="513908"/>
                  </a:lnTo>
                  <a:lnTo>
                    <a:pt x="436259" y="513188"/>
                  </a:lnTo>
                  <a:lnTo>
                    <a:pt x="443089" y="511120"/>
                  </a:lnTo>
                  <a:lnTo>
                    <a:pt x="444164" y="510956"/>
                  </a:lnTo>
                  <a:lnTo>
                    <a:pt x="444975" y="510615"/>
                  </a:lnTo>
                  <a:lnTo>
                    <a:pt x="453544" y="508625"/>
                  </a:lnTo>
                  <a:lnTo>
                    <a:pt x="461289" y="506479"/>
                  </a:lnTo>
                  <a:lnTo>
                    <a:pt x="469215" y="503820"/>
                  </a:lnTo>
                  <a:lnTo>
                    <a:pt x="476934" y="500461"/>
                  </a:lnTo>
                  <a:lnTo>
                    <a:pt x="476951" y="500457"/>
                  </a:lnTo>
                  <a:lnTo>
                    <a:pt x="485878" y="496356"/>
                  </a:lnTo>
                  <a:lnTo>
                    <a:pt x="486491" y="496222"/>
                  </a:lnTo>
                  <a:lnTo>
                    <a:pt x="487290" y="495756"/>
                  </a:lnTo>
                  <a:lnTo>
                    <a:pt x="493675" y="493200"/>
                  </a:lnTo>
                  <a:lnTo>
                    <a:pt x="499209" y="489509"/>
                  </a:lnTo>
                  <a:lnTo>
                    <a:pt x="506246" y="484458"/>
                  </a:lnTo>
                  <a:lnTo>
                    <a:pt x="513036" y="479243"/>
                  </a:lnTo>
                  <a:lnTo>
                    <a:pt x="518938" y="474158"/>
                  </a:lnTo>
                  <a:lnTo>
                    <a:pt x="524381" y="468593"/>
                  </a:lnTo>
                  <a:lnTo>
                    <a:pt x="530037" y="461880"/>
                  </a:lnTo>
                  <a:lnTo>
                    <a:pt x="530352" y="461639"/>
                  </a:lnTo>
                  <a:lnTo>
                    <a:pt x="530602" y="461233"/>
                  </a:lnTo>
                  <a:lnTo>
                    <a:pt x="534777" y="456592"/>
                  </a:lnTo>
                  <a:lnTo>
                    <a:pt x="530412" y="452457"/>
                  </a:lnTo>
                  <a:lnTo>
                    <a:pt x="529717" y="451468"/>
                  </a:lnTo>
                  <a:lnTo>
                    <a:pt x="528793" y="450786"/>
                  </a:lnTo>
                  <a:lnTo>
                    <a:pt x="522534" y="443741"/>
                  </a:lnTo>
                  <a:lnTo>
                    <a:pt x="522534" y="443741"/>
                  </a:lnTo>
                  <a:lnTo>
                    <a:pt x="515916" y="436341"/>
                  </a:lnTo>
                  <a:lnTo>
                    <a:pt x="515903" y="436328"/>
                  </a:lnTo>
                  <a:lnTo>
                    <a:pt x="515894" y="436320"/>
                  </a:lnTo>
                  <a:lnTo>
                    <a:pt x="509238" y="428882"/>
                  </a:lnTo>
                  <a:lnTo>
                    <a:pt x="508819" y="428204"/>
                  </a:lnTo>
                  <a:lnTo>
                    <a:pt x="508327" y="427811"/>
                  </a:lnTo>
                  <a:lnTo>
                    <a:pt x="501346" y="419177"/>
                  </a:lnTo>
                  <a:lnTo>
                    <a:pt x="499593" y="416077"/>
                  </a:lnTo>
                  <a:lnTo>
                    <a:pt x="498540" y="414972"/>
                  </a:lnTo>
                  <a:lnTo>
                    <a:pt x="494003" y="406610"/>
                  </a:lnTo>
                  <a:lnTo>
                    <a:pt x="488499" y="398356"/>
                  </a:lnTo>
                  <a:lnTo>
                    <a:pt x="487705" y="396703"/>
                  </a:lnTo>
                  <a:lnTo>
                    <a:pt x="487148" y="396120"/>
                  </a:lnTo>
                  <a:lnTo>
                    <a:pt x="482114" y="386834"/>
                  </a:lnTo>
                  <a:lnTo>
                    <a:pt x="482110" y="386817"/>
                  </a:lnTo>
                  <a:lnTo>
                    <a:pt x="476360" y="376478"/>
                  </a:lnTo>
                  <a:lnTo>
                    <a:pt x="476355" y="376465"/>
                  </a:lnTo>
                  <a:lnTo>
                    <a:pt x="470238" y="365759"/>
                  </a:lnTo>
                  <a:lnTo>
                    <a:pt x="470169" y="365513"/>
                  </a:lnTo>
                  <a:lnTo>
                    <a:pt x="470005" y="365345"/>
                  </a:lnTo>
                  <a:lnTo>
                    <a:pt x="464186" y="354876"/>
                  </a:lnTo>
                  <a:lnTo>
                    <a:pt x="464000" y="354177"/>
                  </a:lnTo>
                  <a:lnTo>
                    <a:pt x="463560" y="353689"/>
                  </a:lnTo>
                  <a:lnTo>
                    <a:pt x="458526" y="343635"/>
                  </a:lnTo>
                  <a:lnTo>
                    <a:pt x="458280" y="342598"/>
                  </a:lnTo>
                  <a:lnTo>
                    <a:pt x="457348" y="340954"/>
                  </a:lnTo>
                  <a:lnTo>
                    <a:pt x="453186" y="329993"/>
                  </a:lnTo>
                  <a:lnTo>
                    <a:pt x="449163" y="320660"/>
                  </a:lnTo>
                  <a:lnTo>
                    <a:pt x="449068" y="320202"/>
                  </a:lnTo>
                  <a:lnTo>
                    <a:pt x="448761" y="319675"/>
                  </a:lnTo>
                  <a:lnTo>
                    <a:pt x="444505" y="308861"/>
                  </a:lnTo>
                  <a:lnTo>
                    <a:pt x="444388" y="308261"/>
                  </a:lnTo>
                  <a:lnTo>
                    <a:pt x="444051" y="307622"/>
                  </a:lnTo>
                  <a:lnTo>
                    <a:pt x="440576" y="297603"/>
                  </a:lnTo>
                  <a:lnTo>
                    <a:pt x="440304" y="296036"/>
                  </a:lnTo>
                  <a:lnTo>
                    <a:pt x="439713" y="294615"/>
                  </a:lnTo>
                  <a:lnTo>
                    <a:pt x="437429" y="284751"/>
                  </a:lnTo>
                  <a:lnTo>
                    <a:pt x="434891" y="275345"/>
                  </a:lnTo>
                  <a:lnTo>
                    <a:pt x="434882" y="275293"/>
                  </a:lnTo>
                  <a:lnTo>
                    <a:pt x="432214" y="265787"/>
                  </a:lnTo>
                  <a:lnTo>
                    <a:pt x="432137" y="265234"/>
                  </a:lnTo>
                  <a:lnTo>
                    <a:pt x="431973" y="264854"/>
                  </a:lnTo>
                  <a:lnTo>
                    <a:pt x="429654" y="255616"/>
                  </a:lnTo>
                  <a:lnTo>
                    <a:pt x="429240" y="252318"/>
                  </a:lnTo>
                  <a:lnTo>
                    <a:pt x="428895" y="251066"/>
                  </a:lnTo>
                  <a:lnTo>
                    <a:pt x="428247" y="243304"/>
                  </a:lnTo>
                  <a:lnTo>
                    <a:pt x="426654" y="235698"/>
                  </a:lnTo>
                  <a:lnTo>
                    <a:pt x="426257" y="231929"/>
                  </a:lnTo>
                  <a:lnTo>
                    <a:pt x="426076" y="231186"/>
                  </a:lnTo>
                  <a:lnTo>
                    <a:pt x="425687" y="222604"/>
                  </a:lnTo>
                  <a:lnTo>
                    <a:pt x="425687" y="222548"/>
                  </a:lnTo>
                  <a:lnTo>
                    <a:pt x="425683" y="222544"/>
                  </a:lnTo>
                  <a:lnTo>
                    <a:pt x="425324" y="214639"/>
                  </a:lnTo>
                  <a:lnTo>
                    <a:pt x="424625" y="207642"/>
                  </a:lnTo>
                  <a:lnTo>
                    <a:pt x="424496" y="205164"/>
                  </a:lnTo>
                  <a:lnTo>
                    <a:pt x="424478" y="205082"/>
                  </a:lnTo>
                  <a:lnTo>
                    <a:pt x="424405" y="197635"/>
                  </a:lnTo>
                  <a:lnTo>
                    <a:pt x="424401" y="197341"/>
                  </a:lnTo>
                  <a:lnTo>
                    <a:pt x="424401" y="191056"/>
                  </a:lnTo>
                  <a:lnTo>
                    <a:pt x="424569" y="188030"/>
                  </a:lnTo>
                  <a:lnTo>
                    <a:pt x="425368" y="180833"/>
                  </a:lnTo>
                  <a:lnTo>
                    <a:pt x="425381" y="180786"/>
                  </a:lnTo>
                  <a:lnTo>
                    <a:pt x="425389" y="180674"/>
                  </a:lnTo>
                  <a:lnTo>
                    <a:pt x="426123" y="174638"/>
                  </a:lnTo>
                  <a:lnTo>
                    <a:pt x="426568" y="173235"/>
                  </a:lnTo>
                  <a:lnTo>
                    <a:pt x="426904" y="170757"/>
                  </a:lnTo>
                  <a:lnTo>
                    <a:pt x="428377" y="165417"/>
                  </a:lnTo>
                  <a:lnTo>
                    <a:pt x="428942" y="162007"/>
                  </a:lnTo>
                  <a:lnTo>
                    <a:pt x="429909" y="159335"/>
                  </a:lnTo>
                  <a:lnTo>
                    <a:pt x="430371" y="156835"/>
                  </a:lnTo>
                  <a:lnTo>
                    <a:pt x="432706" y="150722"/>
                  </a:lnTo>
                  <a:lnTo>
                    <a:pt x="433911" y="148633"/>
                  </a:lnTo>
                  <a:lnTo>
                    <a:pt x="435137" y="145952"/>
                  </a:lnTo>
                  <a:lnTo>
                    <a:pt x="437895" y="141609"/>
                  </a:lnTo>
                  <a:lnTo>
                    <a:pt x="440408" y="137543"/>
                  </a:lnTo>
                  <a:lnTo>
                    <a:pt x="442622" y="133843"/>
                  </a:lnTo>
                  <a:lnTo>
                    <a:pt x="444980" y="131542"/>
                  </a:lnTo>
                  <a:lnTo>
                    <a:pt x="448450" y="127035"/>
                  </a:lnTo>
                  <a:lnTo>
                    <a:pt x="452387" y="123711"/>
                  </a:lnTo>
                  <a:lnTo>
                    <a:pt x="455949" y="120508"/>
                  </a:lnTo>
                  <a:lnTo>
                    <a:pt x="456968" y="119878"/>
                  </a:lnTo>
                  <a:lnTo>
                    <a:pt x="458030" y="118803"/>
                  </a:lnTo>
                  <a:lnTo>
                    <a:pt x="462204" y="116636"/>
                  </a:lnTo>
                  <a:lnTo>
                    <a:pt x="464432" y="115254"/>
                  </a:lnTo>
                  <a:lnTo>
                    <a:pt x="465101" y="115129"/>
                  </a:lnTo>
                  <a:lnTo>
                    <a:pt x="465792" y="114771"/>
                  </a:lnTo>
                  <a:lnTo>
                    <a:pt x="468058" y="114011"/>
                  </a:lnTo>
                  <a:lnTo>
                    <a:pt x="470722" y="112526"/>
                  </a:lnTo>
                  <a:lnTo>
                    <a:pt x="471930" y="112211"/>
                  </a:lnTo>
                  <a:lnTo>
                    <a:pt x="474395" y="110803"/>
                  </a:lnTo>
                  <a:lnTo>
                    <a:pt x="479312" y="108904"/>
                  </a:lnTo>
                  <a:lnTo>
                    <a:pt x="482390" y="108326"/>
                  </a:lnTo>
                  <a:lnTo>
                    <a:pt x="485572" y="107259"/>
                  </a:lnTo>
                  <a:lnTo>
                    <a:pt x="490921" y="106495"/>
                  </a:lnTo>
                  <a:lnTo>
                    <a:pt x="492440" y="106383"/>
                  </a:lnTo>
                  <a:lnTo>
                    <a:pt x="492803" y="106284"/>
                  </a:lnTo>
                  <a:lnTo>
                    <a:pt x="498588" y="105822"/>
                  </a:lnTo>
                  <a:lnTo>
                    <a:pt x="500910" y="105727"/>
                  </a:lnTo>
                  <a:lnTo>
                    <a:pt x="506410" y="105727"/>
                  </a:lnTo>
                  <a:lnTo>
                    <a:pt x="507960" y="105770"/>
                  </a:lnTo>
                  <a:lnTo>
                    <a:pt x="515104" y="106167"/>
                  </a:lnTo>
                  <a:lnTo>
                    <a:pt x="515320" y="106219"/>
                  </a:lnTo>
                  <a:lnTo>
                    <a:pt x="516542" y="106288"/>
                  </a:lnTo>
                  <a:lnTo>
                    <a:pt x="522965" y="106992"/>
                  </a:lnTo>
                  <a:lnTo>
                    <a:pt x="526708" y="108140"/>
                  </a:lnTo>
                  <a:lnTo>
                    <a:pt x="530119" y="108792"/>
                  </a:lnTo>
                  <a:lnTo>
                    <a:pt x="537022" y="111520"/>
                  </a:lnTo>
                  <a:lnTo>
                    <a:pt x="537220" y="111641"/>
                  </a:lnTo>
                  <a:lnTo>
                    <a:pt x="537350" y="111667"/>
                  </a:lnTo>
                  <a:lnTo>
                    <a:pt x="543860" y="114391"/>
                  </a:lnTo>
                  <a:lnTo>
                    <a:pt x="544175" y="114585"/>
                  </a:lnTo>
                  <a:lnTo>
                    <a:pt x="544382" y="114633"/>
                  </a:lnTo>
                  <a:lnTo>
                    <a:pt x="551280" y="117745"/>
                  </a:lnTo>
                  <a:lnTo>
                    <a:pt x="551742" y="118043"/>
                  </a:lnTo>
                  <a:lnTo>
                    <a:pt x="552027" y="118108"/>
                  </a:lnTo>
                  <a:lnTo>
                    <a:pt x="558166" y="121151"/>
                  </a:lnTo>
                  <a:lnTo>
                    <a:pt x="559349" y="121971"/>
                  </a:lnTo>
                  <a:lnTo>
                    <a:pt x="560596" y="122541"/>
                  </a:lnTo>
                  <a:lnTo>
                    <a:pt x="567387" y="126841"/>
                  </a:lnTo>
                  <a:lnTo>
                    <a:pt x="574152" y="130782"/>
                  </a:lnTo>
                  <a:lnTo>
                    <a:pt x="575110" y="131749"/>
                  </a:lnTo>
                  <a:lnTo>
                    <a:pt x="577402" y="133019"/>
                  </a:lnTo>
                  <a:lnTo>
                    <a:pt x="583809" y="138091"/>
                  </a:lnTo>
                  <a:lnTo>
                    <a:pt x="585048" y="139632"/>
                  </a:lnTo>
                  <a:lnTo>
                    <a:pt x="586908" y="140949"/>
                  </a:lnTo>
                  <a:lnTo>
                    <a:pt x="592784" y="147221"/>
                  </a:lnTo>
                  <a:lnTo>
                    <a:pt x="592987" y="147536"/>
                  </a:lnTo>
                  <a:lnTo>
                    <a:pt x="593254" y="147735"/>
                  </a:lnTo>
                  <a:lnTo>
                    <a:pt x="599907" y="155169"/>
                  </a:lnTo>
                  <a:lnTo>
                    <a:pt x="601016" y="156965"/>
                  </a:lnTo>
                  <a:lnTo>
                    <a:pt x="602082" y="157906"/>
                  </a:lnTo>
                  <a:lnTo>
                    <a:pt x="607120" y="165102"/>
                  </a:lnTo>
                  <a:lnTo>
                    <a:pt x="612430" y="171824"/>
                  </a:lnTo>
                  <a:lnTo>
                    <a:pt x="613509" y="173775"/>
                  </a:lnTo>
                  <a:lnTo>
                    <a:pt x="615655" y="176892"/>
                  </a:lnTo>
                  <a:lnTo>
                    <a:pt x="619899" y="185370"/>
                  </a:lnTo>
                  <a:lnTo>
                    <a:pt x="620201" y="186622"/>
                  </a:lnTo>
                  <a:lnTo>
                    <a:pt x="621323" y="188686"/>
                  </a:lnTo>
                  <a:lnTo>
                    <a:pt x="624578" y="197708"/>
                  </a:lnTo>
                  <a:lnTo>
                    <a:pt x="628023" y="205613"/>
                  </a:lnTo>
                  <a:lnTo>
                    <a:pt x="628317" y="207007"/>
                  </a:lnTo>
                  <a:lnTo>
                    <a:pt x="629219" y="208833"/>
                  </a:lnTo>
                  <a:lnTo>
                    <a:pt x="632306" y="218840"/>
                  </a:lnTo>
                  <a:lnTo>
                    <a:pt x="632504" y="220139"/>
                  </a:lnTo>
                  <a:lnTo>
                    <a:pt x="632923" y="221141"/>
                  </a:lnTo>
                  <a:lnTo>
                    <a:pt x="635487" y="232369"/>
                  </a:lnTo>
                  <a:lnTo>
                    <a:pt x="635832" y="235400"/>
                  </a:lnTo>
                  <a:lnTo>
                    <a:pt x="636135" y="236475"/>
                  </a:lnTo>
                  <a:lnTo>
                    <a:pt x="637123" y="247820"/>
                  </a:lnTo>
                  <a:lnTo>
                    <a:pt x="638483" y="258949"/>
                  </a:lnTo>
                  <a:lnTo>
                    <a:pt x="638535" y="259803"/>
                  </a:lnTo>
                  <a:lnTo>
                    <a:pt x="638595" y="260006"/>
                  </a:lnTo>
                  <a:lnTo>
                    <a:pt x="639670" y="272081"/>
                  </a:lnTo>
                  <a:lnTo>
                    <a:pt x="639688" y="272400"/>
                  </a:lnTo>
                  <a:lnTo>
                    <a:pt x="639700" y="272461"/>
                  </a:lnTo>
                  <a:lnTo>
                    <a:pt x="640633" y="284130"/>
                  </a:lnTo>
                  <a:lnTo>
                    <a:pt x="640711" y="286046"/>
                  </a:lnTo>
                  <a:lnTo>
                    <a:pt x="640728" y="286124"/>
                  </a:lnTo>
                  <a:lnTo>
                    <a:pt x="640879" y="297491"/>
                  </a:lnTo>
                  <a:lnTo>
                    <a:pt x="640879" y="297547"/>
                  </a:lnTo>
                  <a:lnTo>
                    <a:pt x="640879" y="297547"/>
                  </a:lnTo>
                  <a:lnTo>
                    <a:pt x="641021" y="309310"/>
                  </a:lnTo>
                  <a:lnTo>
                    <a:pt x="641026" y="309682"/>
                  </a:lnTo>
                  <a:lnTo>
                    <a:pt x="640978" y="311339"/>
                  </a:lnTo>
                  <a:lnTo>
                    <a:pt x="640301" y="323207"/>
                  </a:lnTo>
                  <a:lnTo>
                    <a:pt x="640266" y="323340"/>
                  </a:lnTo>
                  <a:lnTo>
                    <a:pt x="640231" y="324096"/>
                  </a:lnTo>
                  <a:lnTo>
                    <a:pt x="639044" y="337172"/>
                  </a:lnTo>
                  <a:lnTo>
                    <a:pt x="638867" y="337776"/>
                  </a:lnTo>
                  <a:lnTo>
                    <a:pt x="638703" y="339628"/>
                  </a:lnTo>
                  <a:lnTo>
                    <a:pt x="636480" y="351867"/>
                  </a:lnTo>
                  <a:lnTo>
                    <a:pt x="635004" y="363708"/>
                  </a:lnTo>
                  <a:lnTo>
                    <a:pt x="634909" y="364006"/>
                  </a:lnTo>
                  <a:lnTo>
                    <a:pt x="634848" y="364736"/>
                  </a:lnTo>
                  <a:lnTo>
                    <a:pt x="632858" y="376694"/>
                  </a:lnTo>
                  <a:lnTo>
                    <a:pt x="632659" y="377246"/>
                  </a:lnTo>
                  <a:lnTo>
                    <a:pt x="632552" y="378209"/>
                  </a:lnTo>
                  <a:lnTo>
                    <a:pt x="629564" y="391320"/>
                  </a:lnTo>
                  <a:lnTo>
                    <a:pt x="629323" y="391894"/>
                  </a:lnTo>
                  <a:lnTo>
                    <a:pt x="629223" y="392602"/>
                  </a:lnTo>
                  <a:lnTo>
                    <a:pt x="625839" y="404534"/>
                  </a:lnTo>
                  <a:lnTo>
                    <a:pt x="625683" y="404858"/>
                  </a:lnTo>
                  <a:lnTo>
                    <a:pt x="625636" y="405173"/>
                  </a:lnTo>
                  <a:lnTo>
                    <a:pt x="621850" y="417101"/>
                  </a:lnTo>
                  <a:lnTo>
                    <a:pt x="621586" y="417610"/>
                  </a:lnTo>
                  <a:lnTo>
                    <a:pt x="621509" y="418063"/>
                  </a:lnTo>
                  <a:lnTo>
                    <a:pt x="617727" y="428402"/>
                  </a:lnTo>
                  <a:lnTo>
                    <a:pt x="616808" y="430051"/>
                  </a:lnTo>
                  <a:lnTo>
                    <a:pt x="616575" y="431036"/>
                  </a:lnTo>
                  <a:lnTo>
                    <a:pt x="611606" y="441073"/>
                  </a:lnTo>
                  <a:lnTo>
                    <a:pt x="609171" y="446646"/>
                  </a:lnTo>
                  <a:lnTo>
                    <a:pt x="611675" y="448589"/>
                  </a:lnTo>
                  <a:lnTo>
                    <a:pt x="617947" y="452694"/>
                  </a:lnTo>
                  <a:lnTo>
                    <a:pt x="618262" y="453035"/>
                  </a:lnTo>
                  <a:lnTo>
                    <a:pt x="618936" y="453385"/>
                  </a:lnTo>
                  <a:lnTo>
                    <a:pt x="625195" y="457926"/>
                  </a:lnTo>
                  <a:lnTo>
                    <a:pt x="631023" y="461233"/>
                  </a:lnTo>
                  <a:lnTo>
                    <a:pt x="638902" y="465356"/>
                  </a:lnTo>
                  <a:lnTo>
                    <a:pt x="639057" y="465502"/>
                  </a:lnTo>
                  <a:lnTo>
                    <a:pt x="639252" y="465550"/>
                  </a:lnTo>
                  <a:lnTo>
                    <a:pt x="646055" y="469288"/>
                  </a:lnTo>
                  <a:lnTo>
                    <a:pt x="652954" y="472315"/>
                  </a:lnTo>
                  <a:lnTo>
                    <a:pt x="653286" y="472522"/>
                  </a:lnTo>
                  <a:lnTo>
                    <a:pt x="653497" y="472569"/>
                  </a:lnTo>
                  <a:lnTo>
                    <a:pt x="658458" y="474918"/>
                  </a:lnTo>
                  <a:lnTo>
                    <a:pt x="665006" y="476545"/>
                  </a:lnTo>
                  <a:lnTo>
                    <a:pt x="665576" y="476796"/>
                  </a:lnTo>
                  <a:lnTo>
                    <a:pt x="666215" y="476891"/>
                  </a:lnTo>
                  <a:lnTo>
                    <a:pt x="672807" y="478898"/>
                  </a:lnTo>
                  <a:lnTo>
                    <a:pt x="680215" y="480586"/>
                  </a:lnTo>
                  <a:lnTo>
                    <a:pt x="680228" y="480590"/>
                  </a:lnTo>
                  <a:lnTo>
                    <a:pt x="688599" y="482412"/>
                  </a:lnTo>
                  <a:lnTo>
                    <a:pt x="688603" y="482416"/>
                  </a:lnTo>
                  <a:lnTo>
                    <a:pt x="694181" y="483560"/>
                  </a:lnTo>
                  <a:lnTo>
                    <a:pt x="700924" y="483491"/>
                  </a:lnTo>
                  <a:lnTo>
                    <a:pt x="701234" y="483487"/>
                  </a:lnTo>
                  <a:lnTo>
                    <a:pt x="701234" y="483487"/>
                  </a:lnTo>
                  <a:lnTo>
                    <a:pt x="706005" y="483893"/>
                  </a:lnTo>
                  <a:lnTo>
                    <a:pt x="712169" y="484933"/>
                  </a:lnTo>
                  <a:lnTo>
                    <a:pt x="720195" y="484860"/>
                  </a:lnTo>
                  <a:lnTo>
                    <a:pt x="720484" y="484855"/>
                  </a:lnTo>
                  <a:lnTo>
                    <a:pt x="738796" y="484855"/>
                  </a:lnTo>
                  <a:lnTo>
                    <a:pt x="746778" y="483897"/>
                  </a:lnTo>
                  <a:lnTo>
                    <a:pt x="748920" y="483767"/>
                  </a:lnTo>
                  <a:lnTo>
                    <a:pt x="749187" y="483703"/>
                  </a:lnTo>
                  <a:lnTo>
                    <a:pt x="757333" y="483375"/>
                  </a:lnTo>
                  <a:lnTo>
                    <a:pt x="766105" y="481989"/>
                  </a:lnTo>
                  <a:lnTo>
                    <a:pt x="766762" y="481933"/>
                  </a:lnTo>
                  <a:lnTo>
                    <a:pt x="766986" y="481864"/>
                  </a:lnTo>
                  <a:lnTo>
                    <a:pt x="776220" y="480638"/>
                  </a:lnTo>
                  <a:lnTo>
                    <a:pt x="785709" y="479166"/>
                  </a:lnTo>
                  <a:lnTo>
                    <a:pt x="793345" y="477581"/>
                  </a:lnTo>
                  <a:lnTo>
                    <a:pt x="800728" y="475259"/>
                  </a:lnTo>
                  <a:lnTo>
                    <a:pt x="801923" y="475069"/>
                  </a:lnTo>
                  <a:lnTo>
                    <a:pt x="802882" y="474663"/>
                  </a:lnTo>
                  <a:lnTo>
                    <a:pt x="812526" y="472349"/>
                  </a:lnTo>
                  <a:lnTo>
                    <a:pt x="819606" y="470299"/>
                  </a:lnTo>
                  <a:lnTo>
                    <a:pt x="827294" y="466836"/>
                  </a:lnTo>
                  <a:lnTo>
                    <a:pt x="827696" y="466750"/>
                  </a:lnTo>
                  <a:lnTo>
                    <a:pt x="828175" y="466456"/>
                  </a:lnTo>
                  <a:lnTo>
                    <a:pt x="836373" y="463016"/>
                  </a:lnTo>
                  <a:lnTo>
                    <a:pt x="843284" y="459782"/>
                  </a:lnTo>
                  <a:lnTo>
                    <a:pt x="845490" y="458353"/>
                  </a:lnTo>
                  <a:lnTo>
                    <a:pt x="842878" y="455703"/>
                  </a:lnTo>
                  <a:lnTo>
                    <a:pt x="837007" y="450203"/>
                  </a:lnTo>
                  <a:lnTo>
                    <a:pt x="836912" y="450069"/>
                  </a:lnTo>
                  <a:lnTo>
                    <a:pt x="836765" y="449974"/>
                  </a:lnTo>
                  <a:lnTo>
                    <a:pt x="829340" y="442843"/>
                  </a:lnTo>
                  <a:lnTo>
                    <a:pt x="828637" y="441832"/>
                  </a:lnTo>
                  <a:lnTo>
                    <a:pt x="827704" y="441146"/>
                  </a:lnTo>
                  <a:lnTo>
                    <a:pt x="821937" y="434653"/>
                  </a:lnTo>
                  <a:lnTo>
                    <a:pt x="814684" y="427302"/>
                  </a:lnTo>
                  <a:lnTo>
                    <a:pt x="813976" y="426240"/>
                  </a:lnTo>
                  <a:lnTo>
                    <a:pt x="813100" y="425562"/>
                  </a:lnTo>
                  <a:lnTo>
                    <a:pt x="806849" y="418145"/>
                  </a:lnTo>
                  <a:lnTo>
                    <a:pt x="805778" y="416311"/>
                  </a:lnTo>
                  <a:lnTo>
                    <a:pt x="804807" y="415426"/>
                  </a:lnTo>
                  <a:lnTo>
                    <a:pt x="800244" y="408588"/>
                  </a:lnTo>
                  <a:lnTo>
                    <a:pt x="794382" y="401659"/>
                  </a:lnTo>
                  <a:lnTo>
                    <a:pt x="793410" y="400010"/>
                  </a:lnTo>
                  <a:lnTo>
                    <a:pt x="790928" y="396630"/>
                  </a:lnTo>
                  <a:lnTo>
                    <a:pt x="786745" y="388971"/>
                  </a:lnTo>
                  <a:lnTo>
                    <a:pt x="781612" y="381106"/>
                  </a:lnTo>
                  <a:lnTo>
                    <a:pt x="776034" y="372934"/>
                  </a:lnTo>
                  <a:lnTo>
                    <a:pt x="775206" y="371233"/>
                  </a:lnTo>
                  <a:lnTo>
                    <a:pt x="774588" y="370603"/>
                  </a:lnTo>
                  <a:lnTo>
                    <a:pt x="769550" y="361610"/>
                  </a:lnTo>
                  <a:lnTo>
                    <a:pt x="764310" y="353581"/>
                  </a:lnTo>
                  <a:lnTo>
                    <a:pt x="764271" y="353494"/>
                  </a:lnTo>
                  <a:lnTo>
                    <a:pt x="764240" y="353469"/>
                  </a:lnTo>
                  <a:lnTo>
                    <a:pt x="758417" y="344545"/>
                  </a:lnTo>
                  <a:lnTo>
                    <a:pt x="757428" y="342447"/>
                  </a:lnTo>
                  <a:lnTo>
                    <a:pt x="756215" y="340569"/>
                  </a:lnTo>
                  <a:lnTo>
                    <a:pt x="752270" y="331974"/>
                  </a:lnTo>
                  <a:lnTo>
                    <a:pt x="747754" y="323647"/>
                  </a:lnTo>
                  <a:lnTo>
                    <a:pt x="747473" y="322546"/>
                  </a:lnTo>
                  <a:lnTo>
                    <a:pt x="746282" y="320543"/>
                  </a:lnTo>
                  <a:lnTo>
                    <a:pt x="742034" y="310135"/>
                  </a:lnTo>
                  <a:lnTo>
                    <a:pt x="741995" y="309945"/>
                  </a:lnTo>
                  <a:lnTo>
                    <a:pt x="741892" y="309768"/>
                  </a:lnTo>
                  <a:lnTo>
                    <a:pt x="738360" y="300961"/>
                  </a:lnTo>
                  <a:lnTo>
                    <a:pt x="738360" y="300961"/>
                  </a:lnTo>
                  <a:lnTo>
                    <a:pt x="734773" y="292729"/>
                  </a:lnTo>
                  <a:lnTo>
                    <a:pt x="734618" y="291999"/>
                  </a:lnTo>
                  <a:lnTo>
                    <a:pt x="734121" y="291114"/>
                  </a:lnTo>
                  <a:lnTo>
                    <a:pt x="730655" y="281889"/>
                  </a:lnTo>
                  <a:lnTo>
                    <a:pt x="730473" y="280900"/>
                  </a:lnTo>
                  <a:lnTo>
                    <a:pt x="729977" y="279895"/>
                  </a:lnTo>
                  <a:lnTo>
                    <a:pt x="727391" y="271412"/>
                  </a:lnTo>
                  <a:lnTo>
                    <a:pt x="724524" y="263399"/>
                  </a:lnTo>
                  <a:lnTo>
                    <a:pt x="724252" y="261858"/>
                  </a:lnTo>
                  <a:lnTo>
                    <a:pt x="723609" y="260391"/>
                  </a:lnTo>
                  <a:lnTo>
                    <a:pt x="721300" y="251170"/>
                  </a:lnTo>
                  <a:lnTo>
                    <a:pt x="721209" y="250474"/>
                  </a:lnTo>
                  <a:lnTo>
                    <a:pt x="721041" y="250060"/>
                  </a:lnTo>
                  <a:lnTo>
                    <a:pt x="719115" y="241223"/>
                  </a:lnTo>
                  <a:lnTo>
                    <a:pt x="719111" y="241189"/>
                  </a:lnTo>
                  <a:lnTo>
                    <a:pt x="717203" y="233103"/>
                  </a:lnTo>
                  <a:lnTo>
                    <a:pt x="717073" y="231994"/>
                  </a:lnTo>
                  <a:lnTo>
                    <a:pt x="716849" y="231389"/>
                  </a:lnTo>
                  <a:lnTo>
                    <a:pt x="715303" y="222937"/>
                  </a:lnTo>
                  <a:lnTo>
                    <a:pt x="714975" y="219366"/>
                  </a:lnTo>
                  <a:lnTo>
                    <a:pt x="714824" y="218740"/>
                  </a:lnTo>
                  <a:lnTo>
                    <a:pt x="714431" y="210163"/>
                  </a:lnTo>
                  <a:lnTo>
                    <a:pt x="714431" y="210137"/>
                  </a:lnTo>
                  <a:lnTo>
                    <a:pt x="714082" y="202768"/>
                  </a:lnTo>
                  <a:lnTo>
                    <a:pt x="713395" y="196301"/>
                  </a:lnTo>
                  <a:lnTo>
                    <a:pt x="713218" y="193020"/>
                  </a:lnTo>
                  <a:lnTo>
                    <a:pt x="713374" y="189985"/>
                  </a:lnTo>
                  <a:lnTo>
                    <a:pt x="714021" y="183600"/>
                  </a:lnTo>
                  <a:lnTo>
                    <a:pt x="714371" y="176900"/>
                  </a:lnTo>
                  <a:lnTo>
                    <a:pt x="714690" y="169963"/>
                  </a:lnTo>
                  <a:lnTo>
                    <a:pt x="714919" y="169039"/>
                  </a:lnTo>
                  <a:lnTo>
                    <a:pt x="715377" y="164869"/>
                  </a:lnTo>
                  <a:lnTo>
                    <a:pt x="716983" y="157599"/>
                  </a:lnTo>
                  <a:lnTo>
                    <a:pt x="717902" y="155385"/>
                  </a:lnTo>
                  <a:lnTo>
                    <a:pt x="718269" y="153438"/>
                  </a:lnTo>
                  <a:lnTo>
                    <a:pt x="720333" y="148093"/>
                  </a:lnTo>
                  <a:lnTo>
                    <a:pt x="722094" y="142784"/>
                  </a:lnTo>
                  <a:lnTo>
                    <a:pt x="722906" y="141242"/>
                  </a:lnTo>
                  <a:lnTo>
                    <a:pt x="723139" y="140163"/>
                  </a:lnTo>
                  <a:lnTo>
                    <a:pt x="725880" y="134046"/>
                  </a:lnTo>
                  <a:lnTo>
                    <a:pt x="726256" y="133463"/>
                  </a:lnTo>
                  <a:lnTo>
                    <a:pt x="726342" y="133105"/>
                  </a:lnTo>
                  <a:lnTo>
                    <a:pt x="729170" y="127432"/>
                  </a:lnTo>
                  <a:lnTo>
                    <a:pt x="730581" y="125399"/>
                  </a:lnTo>
                  <a:lnTo>
                    <a:pt x="731466" y="123638"/>
                  </a:lnTo>
                  <a:lnTo>
                    <a:pt x="734618" y="119187"/>
                  </a:lnTo>
                  <a:lnTo>
                    <a:pt x="735049" y="118807"/>
                  </a:lnTo>
                  <a:lnTo>
                    <a:pt x="735459" y="118065"/>
                  </a:lnTo>
                  <a:lnTo>
                    <a:pt x="738956" y="113609"/>
                  </a:lnTo>
                  <a:lnTo>
                    <a:pt x="740225" y="112586"/>
                  </a:lnTo>
                  <a:lnTo>
                    <a:pt x="741326" y="110950"/>
                  </a:lnTo>
                  <a:lnTo>
                    <a:pt x="743571" y="108705"/>
                  </a:lnTo>
                  <a:lnTo>
                    <a:pt x="745492" y="106439"/>
                  </a:lnTo>
                  <a:lnTo>
                    <a:pt x="749451" y="103404"/>
                  </a:lnTo>
                  <a:lnTo>
                    <a:pt x="751829" y="100797"/>
                  </a:lnTo>
                  <a:lnTo>
                    <a:pt x="755257" y="98509"/>
                  </a:lnTo>
                  <a:lnTo>
                    <a:pt x="756712" y="97814"/>
                  </a:lnTo>
                  <a:lnTo>
                    <a:pt x="758128" y="96799"/>
                  </a:lnTo>
                  <a:lnTo>
                    <a:pt x="761853" y="94844"/>
                  </a:lnTo>
                  <a:lnTo>
                    <a:pt x="762963" y="94567"/>
                  </a:lnTo>
                  <a:lnTo>
                    <a:pt x="764871" y="93449"/>
                  </a:lnTo>
                  <a:lnTo>
                    <a:pt x="767776" y="92279"/>
                  </a:lnTo>
                  <a:lnTo>
                    <a:pt x="769991" y="91192"/>
                  </a:lnTo>
                  <a:lnTo>
                    <a:pt x="770487" y="91075"/>
                  </a:lnTo>
                  <a:lnTo>
                    <a:pt x="771005" y="90708"/>
                  </a:lnTo>
                  <a:lnTo>
                    <a:pt x="782661" y="87988"/>
                  </a:lnTo>
                  <a:lnTo>
                    <a:pt x="786533" y="87854"/>
                  </a:lnTo>
                  <a:lnTo>
                    <a:pt x="786870" y="87850"/>
                  </a:lnTo>
                  <a:lnTo>
                    <a:pt x="786892" y="87846"/>
                  </a:lnTo>
                  <a:lnTo>
                    <a:pt x="789585" y="87777"/>
                  </a:lnTo>
                  <a:lnTo>
                    <a:pt x="790980" y="87488"/>
                  </a:lnTo>
                  <a:lnTo>
                    <a:pt x="797468" y="86814"/>
                  </a:lnTo>
                  <a:lnTo>
                    <a:pt x="797986" y="86818"/>
                  </a:lnTo>
                  <a:lnTo>
                    <a:pt x="801919" y="86883"/>
                  </a:lnTo>
                  <a:lnTo>
                    <a:pt x="807341" y="86564"/>
                  </a:lnTo>
                  <a:lnTo>
                    <a:pt x="809253" y="86503"/>
                  </a:lnTo>
                  <a:lnTo>
                    <a:pt x="811321" y="86572"/>
                  </a:lnTo>
                  <a:lnTo>
                    <a:pt x="817313" y="86970"/>
                  </a:lnTo>
                  <a:lnTo>
                    <a:pt x="817611" y="87052"/>
                  </a:lnTo>
                  <a:lnTo>
                    <a:pt x="819001" y="87138"/>
                  </a:lnTo>
                  <a:lnTo>
                    <a:pt x="825442" y="87941"/>
                  </a:lnTo>
                  <a:lnTo>
                    <a:pt x="826465" y="88269"/>
                  </a:lnTo>
                  <a:lnTo>
                    <a:pt x="828555" y="88511"/>
                  </a:lnTo>
                  <a:lnTo>
                    <a:pt x="835444" y="90125"/>
                  </a:lnTo>
                  <a:lnTo>
                    <a:pt x="836347" y="90509"/>
                  </a:lnTo>
                  <a:lnTo>
                    <a:pt x="837383" y="90669"/>
                  </a:lnTo>
                  <a:lnTo>
                    <a:pt x="843889" y="92694"/>
                  </a:lnTo>
                  <a:lnTo>
                    <a:pt x="845201" y="93354"/>
                  </a:lnTo>
                  <a:lnTo>
                    <a:pt x="846233" y="93562"/>
                  </a:lnTo>
                  <a:lnTo>
                    <a:pt x="853118" y="96385"/>
                  </a:lnTo>
                  <a:lnTo>
                    <a:pt x="853468" y="96596"/>
                  </a:lnTo>
                  <a:lnTo>
                    <a:pt x="853701" y="96648"/>
                  </a:lnTo>
                  <a:lnTo>
                    <a:pt x="860966" y="99869"/>
                  </a:lnTo>
                  <a:lnTo>
                    <a:pt x="862918" y="101112"/>
                  </a:lnTo>
                  <a:lnTo>
                    <a:pt x="865020" y="102088"/>
                  </a:lnTo>
                  <a:lnTo>
                    <a:pt x="871085" y="106003"/>
                  </a:lnTo>
                  <a:lnTo>
                    <a:pt x="871176" y="106102"/>
                  </a:lnTo>
                  <a:lnTo>
                    <a:pt x="871366" y="106193"/>
                  </a:lnTo>
                  <a:lnTo>
                    <a:pt x="876477" y="109603"/>
                  </a:lnTo>
                  <a:lnTo>
                    <a:pt x="882435" y="112802"/>
                  </a:lnTo>
                  <a:lnTo>
                    <a:pt x="883397" y="113510"/>
                  </a:lnTo>
                  <a:lnTo>
                    <a:pt x="884369" y="113959"/>
                  </a:lnTo>
                  <a:lnTo>
                    <a:pt x="891638" y="118626"/>
                  </a:lnTo>
                  <a:lnTo>
                    <a:pt x="892191" y="119217"/>
                  </a:lnTo>
                  <a:lnTo>
                    <a:pt x="893391" y="119856"/>
                  </a:lnTo>
                  <a:lnTo>
                    <a:pt x="899754" y="124626"/>
                  </a:lnTo>
                  <a:lnTo>
                    <a:pt x="900173" y="125123"/>
                  </a:lnTo>
                  <a:lnTo>
                    <a:pt x="900941" y="125572"/>
                  </a:lnTo>
                  <a:lnTo>
                    <a:pt x="908915" y="132211"/>
                  </a:lnTo>
                  <a:lnTo>
                    <a:pt x="910046" y="133670"/>
                  </a:lnTo>
                  <a:lnTo>
                    <a:pt x="911695" y="134840"/>
                  </a:lnTo>
                  <a:lnTo>
                    <a:pt x="915965" y="139395"/>
                  </a:lnTo>
                  <a:lnTo>
                    <a:pt x="921637" y="143871"/>
                  </a:lnTo>
                  <a:lnTo>
                    <a:pt x="923890" y="146660"/>
                  </a:lnTo>
                  <a:lnTo>
                    <a:pt x="926684" y="148905"/>
                  </a:lnTo>
                  <a:lnTo>
                    <a:pt x="932878" y="156654"/>
                  </a:lnTo>
                  <a:lnTo>
                    <a:pt x="938594" y="163177"/>
                  </a:lnTo>
                  <a:lnTo>
                    <a:pt x="939410" y="164519"/>
                  </a:lnTo>
                  <a:lnTo>
                    <a:pt x="940265" y="165249"/>
                  </a:lnTo>
                  <a:lnTo>
                    <a:pt x="946041" y="173058"/>
                  </a:lnTo>
                  <a:lnTo>
                    <a:pt x="946757" y="174423"/>
                  </a:lnTo>
                  <a:lnTo>
                    <a:pt x="948009" y="176046"/>
                  </a:lnTo>
                  <a:lnTo>
                    <a:pt x="952969" y="184580"/>
                  </a:lnTo>
                  <a:lnTo>
                    <a:pt x="953367" y="185517"/>
                  </a:lnTo>
                  <a:lnTo>
                    <a:pt x="953880" y="186251"/>
                  </a:lnTo>
                  <a:lnTo>
                    <a:pt x="958020" y="194376"/>
                  </a:lnTo>
                  <a:lnTo>
                    <a:pt x="958189" y="195075"/>
                  </a:lnTo>
                  <a:lnTo>
                    <a:pt x="958849" y="196124"/>
                  </a:lnTo>
                  <a:lnTo>
                    <a:pt x="962596" y="204611"/>
                  </a:lnTo>
                  <a:lnTo>
                    <a:pt x="962929" y="206169"/>
                  </a:lnTo>
                  <a:lnTo>
                    <a:pt x="963960" y="208259"/>
                  </a:lnTo>
                  <a:lnTo>
                    <a:pt x="966356" y="216068"/>
                  </a:lnTo>
                  <a:lnTo>
                    <a:pt x="969762" y="225069"/>
                  </a:lnTo>
                  <a:lnTo>
                    <a:pt x="970078" y="226766"/>
                  </a:lnTo>
                  <a:lnTo>
                    <a:pt x="970859" y="228531"/>
                  </a:lnTo>
                  <a:lnTo>
                    <a:pt x="973626" y="239298"/>
                  </a:lnTo>
                  <a:lnTo>
                    <a:pt x="973881" y="241275"/>
                  </a:lnTo>
                  <a:lnTo>
                    <a:pt x="974269" y="242384"/>
                  </a:lnTo>
                  <a:lnTo>
                    <a:pt x="975914" y="252797"/>
                  </a:lnTo>
                  <a:lnTo>
                    <a:pt x="975918" y="252849"/>
                  </a:lnTo>
                  <a:lnTo>
                    <a:pt x="977835" y="264310"/>
                  </a:lnTo>
                  <a:lnTo>
                    <a:pt x="977960" y="265813"/>
                  </a:lnTo>
                  <a:lnTo>
                    <a:pt x="978107" y="266296"/>
                  </a:lnTo>
                  <a:lnTo>
                    <a:pt x="979273" y="277153"/>
                  </a:lnTo>
                  <a:lnTo>
                    <a:pt x="979368" y="278884"/>
                  </a:lnTo>
                  <a:lnTo>
                    <a:pt x="979428" y="279126"/>
                  </a:lnTo>
                  <a:lnTo>
                    <a:pt x="980007" y="291240"/>
                  </a:lnTo>
                  <a:lnTo>
                    <a:pt x="980045" y="292789"/>
                  </a:lnTo>
                  <a:lnTo>
                    <a:pt x="980041" y="293307"/>
                  </a:lnTo>
                  <a:lnTo>
                    <a:pt x="979838" y="305507"/>
                  </a:lnTo>
                  <a:lnTo>
                    <a:pt x="979838" y="305507"/>
                  </a:lnTo>
                  <a:lnTo>
                    <a:pt x="979635" y="317305"/>
                  </a:lnTo>
                  <a:lnTo>
                    <a:pt x="979635" y="317305"/>
                  </a:lnTo>
                  <a:lnTo>
                    <a:pt x="979458" y="328642"/>
                  </a:lnTo>
                  <a:lnTo>
                    <a:pt x="979394" y="328940"/>
                  </a:lnTo>
                  <a:lnTo>
                    <a:pt x="979014" y="333347"/>
                  </a:lnTo>
                  <a:lnTo>
                    <a:pt x="977326" y="343069"/>
                  </a:lnTo>
                  <a:lnTo>
                    <a:pt x="977002" y="352769"/>
                  </a:lnTo>
                  <a:lnTo>
                    <a:pt x="976920" y="353132"/>
                  </a:lnTo>
                  <a:lnTo>
                    <a:pt x="976704" y="356067"/>
                  </a:lnTo>
                  <a:lnTo>
                    <a:pt x="975029" y="367615"/>
                  </a:lnTo>
                  <a:lnTo>
                    <a:pt x="975025" y="367637"/>
                  </a:lnTo>
                  <a:lnTo>
                    <a:pt x="973449" y="378300"/>
                  </a:lnTo>
                  <a:lnTo>
                    <a:pt x="973078" y="379370"/>
                  </a:lnTo>
                  <a:lnTo>
                    <a:pt x="972849" y="381205"/>
                  </a:lnTo>
                  <a:lnTo>
                    <a:pt x="969987" y="392399"/>
                  </a:lnTo>
                  <a:lnTo>
                    <a:pt x="969128" y="394311"/>
                  </a:lnTo>
                  <a:lnTo>
                    <a:pt x="968821" y="395896"/>
                  </a:lnTo>
                  <a:lnTo>
                    <a:pt x="965117" y="405177"/>
                  </a:lnTo>
                  <a:lnTo>
                    <a:pt x="961789" y="414808"/>
                  </a:lnTo>
                  <a:lnTo>
                    <a:pt x="961327" y="415667"/>
                  </a:lnTo>
                  <a:lnTo>
                    <a:pt x="961198" y="416328"/>
                  </a:lnTo>
                  <a:lnTo>
                    <a:pt x="957191" y="425955"/>
                  </a:lnTo>
                  <a:lnTo>
                    <a:pt x="956630" y="426874"/>
                  </a:lnTo>
                  <a:lnTo>
                    <a:pt x="956496" y="427457"/>
                  </a:lnTo>
                  <a:lnTo>
                    <a:pt x="951614" y="437408"/>
                  </a:lnTo>
                  <a:lnTo>
                    <a:pt x="950712" y="438724"/>
                  </a:lnTo>
                  <a:lnTo>
                    <a:pt x="950077" y="440110"/>
                  </a:lnTo>
                  <a:lnTo>
                    <a:pt x="944504" y="448869"/>
                  </a:lnTo>
                  <a:lnTo>
                    <a:pt x="944202" y="449154"/>
                  </a:lnTo>
                  <a:lnTo>
                    <a:pt x="943887" y="449784"/>
                  </a:lnTo>
                  <a:lnTo>
                    <a:pt x="940580" y="454542"/>
                  </a:lnTo>
                  <a:lnTo>
                    <a:pt x="945216" y="457317"/>
                  </a:lnTo>
                  <a:lnTo>
                    <a:pt x="945838" y="457956"/>
                  </a:lnTo>
                  <a:lnTo>
                    <a:pt x="947293" y="458707"/>
                  </a:lnTo>
                  <a:lnTo>
                    <a:pt x="953462" y="463180"/>
                  </a:lnTo>
                  <a:lnTo>
                    <a:pt x="959782" y="466789"/>
                  </a:lnTo>
                  <a:lnTo>
                    <a:pt x="965558" y="469763"/>
                  </a:lnTo>
                  <a:lnTo>
                    <a:pt x="973989" y="473269"/>
                  </a:lnTo>
                  <a:lnTo>
                    <a:pt x="975862" y="474413"/>
                  </a:lnTo>
                  <a:lnTo>
                    <a:pt x="976821" y="474659"/>
                  </a:lnTo>
                  <a:lnTo>
                    <a:pt x="982031" y="477538"/>
                  </a:lnTo>
                  <a:lnTo>
                    <a:pt x="988407" y="479727"/>
                  </a:lnTo>
                  <a:lnTo>
                    <a:pt x="988770" y="479921"/>
                  </a:lnTo>
                  <a:lnTo>
                    <a:pt x="989068" y="479977"/>
                  </a:lnTo>
                  <a:lnTo>
                    <a:pt x="997167" y="483029"/>
                  </a:lnTo>
                  <a:lnTo>
                    <a:pt x="1003914" y="485455"/>
                  </a:lnTo>
                  <a:lnTo>
                    <a:pt x="1011292" y="487558"/>
                  </a:lnTo>
                  <a:lnTo>
                    <a:pt x="1011754" y="487778"/>
                  </a:lnTo>
                  <a:lnTo>
                    <a:pt x="1012207" y="487847"/>
                  </a:lnTo>
                  <a:lnTo>
                    <a:pt x="1020198" y="490459"/>
                  </a:lnTo>
                  <a:lnTo>
                    <a:pt x="1025956" y="492021"/>
                  </a:lnTo>
                  <a:lnTo>
                    <a:pt x="1032825" y="493450"/>
                  </a:lnTo>
                  <a:lnTo>
                    <a:pt x="1038942" y="494612"/>
                  </a:lnTo>
                  <a:lnTo>
                    <a:pt x="1045646" y="495169"/>
                  </a:lnTo>
                  <a:lnTo>
                    <a:pt x="1045862" y="495229"/>
                  </a:lnTo>
                  <a:lnTo>
                    <a:pt x="1046699" y="495276"/>
                  </a:lnTo>
                  <a:lnTo>
                    <a:pt x="1053753" y="496131"/>
                  </a:lnTo>
                  <a:lnTo>
                    <a:pt x="1059948" y="496071"/>
                  </a:lnTo>
                  <a:lnTo>
                    <a:pt x="1059987" y="496071"/>
                  </a:lnTo>
                  <a:lnTo>
                    <a:pt x="1059987" y="496071"/>
                  </a:lnTo>
                  <a:lnTo>
                    <a:pt x="1066886" y="496015"/>
                  </a:lnTo>
                  <a:lnTo>
                    <a:pt x="1073244" y="495087"/>
                  </a:lnTo>
                  <a:lnTo>
                    <a:pt x="1074345" y="495005"/>
                  </a:lnTo>
                  <a:lnTo>
                    <a:pt x="1074665" y="494910"/>
                  </a:lnTo>
                  <a:lnTo>
                    <a:pt x="1081598" y="494184"/>
                  </a:lnTo>
                  <a:lnTo>
                    <a:pt x="1088708" y="492824"/>
                  </a:lnTo>
                  <a:lnTo>
                    <a:pt x="1089204" y="492773"/>
                  </a:lnTo>
                  <a:lnTo>
                    <a:pt x="1089416" y="492699"/>
                  </a:lnTo>
                  <a:lnTo>
                    <a:pt x="1097894" y="491219"/>
                  </a:lnTo>
                  <a:lnTo>
                    <a:pt x="1103973" y="489893"/>
                  </a:lnTo>
                  <a:lnTo>
                    <a:pt x="1111026" y="487243"/>
                  </a:lnTo>
                  <a:lnTo>
                    <a:pt x="1111398" y="487174"/>
                  </a:lnTo>
                  <a:lnTo>
                    <a:pt x="1111743" y="486984"/>
                  </a:lnTo>
                  <a:lnTo>
                    <a:pt x="1119993" y="484044"/>
                  </a:lnTo>
                  <a:lnTo>
                    <a:pt x="1127435" y="480888"/>
                  </a:lnTo>
                  <a:lnTo>
                    <a:pt x="1127660" y="480841"/>
                  </a:lnTo>
                  <a:lnTo>
                    <a:pt x="1127884" y="480707"/>
                  </a:lnTo>
                  <a:lnTo>
                    <a:pt x="1137088" y="476899"/>
                  </a:lnTo>
                  <a:lnTo>
                    <a:pt x="1144487" y="473415"/>
                  </a:lnTo>
                  <a:lnTo>
                    <a:pt x="1150850" y="470130"/>
                  </a:lnTo>
                  <a:lnTo>
                    <a:pt x="1156605" y="466301"/>
                  </a:lnTo>
                  <a:lnTo>
                    <a:pt x="1164082" y="460840"/>
                  </a:lnTo>
                  <a:lnTo>
                    <a:pt x="1172362" y="454602"/>
                  </a:lnTo>
                  <a:lnTo>
                    <a:pt x="1178954" y="449284"/>
                  </a:lnTo>
                  <a:lnTo>
                    <a:pt x="1186500" y="442817"/>
                  </a:lnTo>
                  <a:lnTo>
                    <a:pt x="1193813" y="436199"/>
                  </a:lnTo>
                  <a:lnTo>
                    <a:pt x="1200211" y="429801"/>
                  </a:lnTo>
                  <a:lnTo>
                    <a:pt x="1206647" y="422795"/>
                  </a:lnTo>
                  <a:lnTo>
                    <a:pt x="1211512" y="416846"/>
                  </a:lnTo>
                  <a:lnTo>
                    <a:pt x="1212190" y="415685"/>
                  </a:lnTo>
                  <a:lnTo>
                    <a:pt x="1211793" y="415387"/>
                  </a:lnTo>
                  <a:lnTo>
                    <a:pt x="1205931" y="408743"/>
                  </a:lnTo>
                  <a:lnTo>
                    <a:pt x="1205331" y="407759"/>
                  </a:lnTo>
                  <a:lnTo>
                    <a:pt x="1204657" y="407210"/>
                  </a:lnTo>
                  <a:lnTo>
                    <a:pt x="1198972" y="399906"/>
                  </a:lnTo>
                  <a:lnTo>
                    <a:pt x="1193809" y="393530"/>
                  </a:lnTo>
                  <a:lnTo>
                    <a:pt x="1193787" y="393495"/>
                  </a:lnTo>
                  <a:lnTo>
                    <a:pt x="1193761" y="393474"/>
                  </a:lnTo>
                  <a:lnTo>
                    <a:pt x="1188361" y="386813"/>
                  </a:lnTo>
                  <a:lnTo>
                    <a:pt x="1187230" y="384818"/>
                  </a:lnTo>
                  <a:lnTo>
                    <a:pt x="1186263" y="383912"/>
                  </a:lnTo>
                  <a:lnTo>
                    <a:pt x="1181743" y="376854"/>
                  </a:lnTo>
                  <a:lnTo>
                    <a:pt x="1176942" y="370339"/>
                  </a:lnTo>
                  <a:lnTo>
                    <a:pt x="1175967" y="368474"/>
                  </a:lnTo>
                  <a:lnTo>
                    <a:pt x="1174356" y="366217"/>
                  </a:lnTo>
                  <a:lnTo>
                    <a:pt x="1170281" y="358450"/>
                  </a:lnTo>
                  <a:lnTo>
                    <a:pt x="1166435" y="351807"/>
                  </a:lnTo>
                  <a:lnTo>
                    <a:pt x="1165999" y="350779"/>
                  </a:lnTo>
                  <a:lnTo>
                    <a:pt x="1165446" y="349980"/>
                  </a:lnTo>
                  <a:lnTo>
                    <a:pt x="1161207" y="341515"/>
                  </a:lnTo>
                  <a:lnTo>
                    <a:pt x="1161043" y="340829"/>
                  </a:lnTo>
                  <a:lnTo>
                    <a:pt x="1160417" y="339823"/>
                  </a:lnTo>
                  <a:lnTo>
                    <a:pt x="1156635" y="331141"/>
                  </a:lnTo>
                  <a:lnTo>
                    <a:pt x="1152715" y="322961"/>
                  </a:lnTo>
                  <a:lnTo>
                    <a:pt x="1152435" y="321722"/>
                  </a:lnTo>
                  <a:lnTo>
                    <a:pt x="1151425" y="319878"/>
                  </a:lnTo>
                  <a:lnTo>
                    <a:pt x="1148493" y="311758"/>
                  </a:lnTo>
                  <a:lnTo>
                    <a:pt x="1145105" y="304985"/>
                  </a:lnTo>
                  <a:lnTo>
                    <a:pt x="1145005" y="304566"/>
                  </a:lnTo>
                  <a:lnTo>
                    <a:pt x="1144625" y="303992"/>
                  </a:lnTo>
                  <a:lnTo>
                    <a:pt x="1140710" y="295569"/>
                  </a:lnTo>
                  <a:lnTo>
                    <a:pt x="1140347" y="293951"/>
                  </a:lnTo>
                  <a:lnTo>
                    <a:pt x="1139147" y="291550"/>
                  </a:lnTo>
                  <a:lnTo>
                    <a:pt x="1136738" y="283879"/>
                  </a:lnTo>
                  <a:lnTo>
                    <a:pt x="1133803" y="276873"/>
                  </a:lnTo>
                  <a:lnTo>
                    <a:pt x="1133777" y="276760"/>
                  </a:lnTo>
                  <a:lnTo>
                    <a:pt x="1133721" y="276670"/>
                  </a:lnTo>
                  <a:lnTo>
                    <a:pt x="1130194" y="268265"/>
                  </a:lnTo>
                  <a:lnTo>
                    <a:pt x="1129844" y="266538"/>
                  </a:lnTo>
                  <a:lnTo>
                    <a:pt x="1128843" y="264401"/>
                  </a:lnTo>
                  <a:lnTo>
                    <a:pt x="1126477" y="256004"/>
                  </a:lnTo>
                  <a:lnTo>
                    <a:pt x="1126468" y="255948"/>
                  </a:lnTo>
                  <a:lnTo>
                    <a:pt x="1123818" y="246883"/>
                  </a:lnTo>
                  <a:lnTo>
                    <a:pt x="1123813" y="246861"/>
                  </a:lnTo>
                  <a:lnTo>
                    <a:pt x="1121297" y="238974"/>
                  </a:lnTo>
                  <a:lnTo>
                    <a:pt x="1120878" y="236328"/>
                  </a:lnTo>
                  <a:lnTo>
                    <a:pt x="1120174" y="234359"/>
                  </a:lnTo>
                  <a:lnTo>
                    <a:pt x="1119186" y="228428"/>
                  </a:lnTo>
                  <a:lnTo>
                    <a:pt x="1117070" y="223278"/>
                  </a:lnTo>
                  <a:lnTo>
                    <a:pt x="1116449" y="220143"/>
                  </a:lnTo>
                  <a:lnTo>
                    <a:pt x="1115071" y="216288"/>
                  </a:lnTo>
                  <a:lnTo>
                    <a:pt x="1113526" y="207050"/>
                  </a:lnTo>
                  <a:lnTo>
                    <a:pt x="1113522" y="207011"/>
                  </a:lnTo>
                  <a:lnTo>
                    <a:pt x="1112037" y="198874"/>
                  </a:lnTo>
                  <a:lnTo>
                    <a:pt x="1111933" y="197738"/>
                  </a:lnTo>
                  <a:lnTo>
                    <a:pt x="1111786" y="197294"/>
                  </a:lnTo>
                  <a:lnTo>
                    <a:pt x="1110780" y="189933"/>
                  </a:lnTo>
                  <a:lnTo>
                    <a:pt x="1109459" y="184006"/>
                  </a:lnTo>
                  <a:lnTo>
                    <a:pt x="1109157" y="181334"/>
                  </a:lnTo>
                  <a:lnTo>
                    <a:pt x="1108842" y="180276"/>
                  </a:lnTo>
                  <a:lnTo>
                    <a:pt x="1107974" y="172182"/>
                  </a:lnTo>
                  <a:lnTo>
                    <a:pt x="1107815" y="169229"/>
                  </a:lnTo>
                  <a:lnTo>
                    <a:pt x="1107789" y="169100"/>
                  </a:lnTo>
                  <a:lnTo>
                    <a:pt x="1107711" y="163414"/>
                  </a:lnTo>
                  <a:lnTo>
                    <a:pt x="1107158" y="159037"/>
                  </a:lnTo>
                  <a:lnTo>
                    <a:pt x="1106895" y="154918"/>
                  </a:lnTo>
                  <a:lnTo>
                    <a:pt x="1106895" y="154918"/>
                  </a:lnTo>
                  <a:lnTo>
                    <a:pt x="1107042" y="151897"/>
                  </a:lnTo>
                  <a:lnTo>
                    <a:pt x="1107780" y="144105"/>
                  </a:lnTo>
                  <a:lnTo>
                    <a:pt x="1108143" y="138303"/>
                  </a:lnTo>
                  <a:lnTo>
                    <a:pt x="1108143" y="138298"/>
                  </a:lnTo>
                  <a:lnTo>
                    <a:pt x="1108527" y="131745"/>
                  </a:lnTo>
                  <a:lnTo>
                    <a:pt x="1108877" y="130390"/>
                  </a:lnTo>
                  <a:lnTo>
                    <a:pt x="1109421" y="125969"/>
                  </a:lnTo>
                  <a:lnTo>
                    <a:pt x="1111039" y="119463"/>
                  </a:lnTo>
                  <a:lnTo>
                    <a:pt x="1112222" y="116800"/>
                  </a:lnTo>
                  <a:lnTo>
                    <a:pt x="1112619" y="114853"/>
                  </a:lnTo>
                  <a:lnTo>
                    <a:pt x="1115058" y="109150"/>
                  </a:lnTo>
                  <a:lnTo>
                    <a:pt x="1115084" y="109103"/>
                  </a:lnTo>
                  <a:lnTo>
                    <a:pt x="1116993" y="104682"/>
                  </a:lnTo>
                  <a:lnTo>
                    <a:pt x="1117990" y="103089"/>
                  </a:lnTo>
                  <a:lnTo>
                    <a:pt x="1118836" y="101142"/>
                  </a:lnTo>
                  <a:lnTo>
                    <a:pt x="1121271" y="97071"/>
                  </a:lnTo>
                  <a:lnTo>
                    <a:pt x="1122630" y="95750"/>
                  </a:lnTo>
                  <a:lnTo>
                    <a:pt x="1124413" y="92763"/>
                  </a:lnTo>
                  <a:lnTo>
                    <a:pt x="1127539" y="89145"/>
                  </a:lnTo>
                  <a:lnTo>
                    <a:pt x="1129119" y="87949"/>
                  </a:lnTo>
                  <a:lnTo>
                    <a:pt x="1130323" y="86309"/>
                  </a:lnTo>
                  <a:lnTo>
                    <a:pt x="1134221" y="82799"/>
                  </a:lnTo>
                  <a:lnTo>
                    <a:pt x="1134360" y="82713"/>
                  </a:lnTo>
                  <a:lnTo>
                    <a:pt x="1134494" y="82553"/>
                  </a:lnTo>
                  <a:lnTo>
                    <a:pt x="1142104" y="77567"/>
                  </a:lnTo>
                  <a:lnTo>
                    <a:pt x="1145411" y="76013"/>
                  </a:lnTo>
                  <a:lnTo>
                    <a:pt x="1145415" y="76009"/>
                  </a:lnTo>
                  <a:lnTo>
                    <a:pt x="1148606" y="74407"/>
                  </a:lnTo>
                  <a:lnTo>
                    <a:pt x="1149633" y="74165"/>
                  </a:lnTo>
                  <a:lnTo>
                    <a:pt x="1151226" y="73229"/>
                  </a:lnTo>
                  <a:lnTo>
                    <a:pt x="1154939" y="71735"/>
                  </a:lnTo>
                  <a:lnTo>
                    <a:pt x="1156031" y="71523"/>
                  </a:lnTo>
                  <a:lnTo>
                    <a:pt x="1157248" y="70902"/>
                  </a:lnTo>
                  <a:lnTo>
                    <a:pt x="1162109" y="69335"/>
                  </a:lnTo>
                  <a:lnTo>
                    <a:pt x="1172198" y="67720"/>
                  </a:lnTo>
                  <a:lnTo>
                    <a:pt x="1173303" y="67720"/>
                  </a:lnTo>
                  <a:lnTo>
                    <a:pt x="1173920" y="67599"/>
                  </a:lnTo>
                  <a:lnTo>
                    <a:pt x="1180443" y="66934"/>
                  </a:lnTo>
                  <a:lnTo>
                    <a:pt x="1185157" y="66934"/>
                  </a:lnTo>
                  <a:lnTo>
                    <a:pt x="1185714" y="66943"/>
                  </a:lnTo>
                  <a:lnTo>
                    <a:pt x="1189669" y="67008"/>
                  </a:lnTo>
                  <a:lnTo>
                    <a:pt x="1190040" y="67090"/>
                  </a:lnTo>
                  <a:lnTo>
                    <a:pt x="1194836" y="67522"/>
                  </a:lnTo>
                  <a:lnTo>
                    <a:pt x="1199356" y="68337"/>
                  </a:lnTo>
                  <a:lnTo>
                    <a:pt x="1199382" y="68350"/>
                  </a:lnTo>
                  <a:lnTo>
                    <a:pt x="1203677" y="69123"/>
                  </a:lnTo>
                  <a:lnTo>
                    <a:pt x="1204696" y="69507"/>
                  </a:lnTo>
                  <a:lnTo>
                    <a:pt x="1206185" y="69706"/>
                  </a:lnTo>
                  <a:lnTo>
                    <a:pt x="1210731" y="70941"/>
                  </a:lnTo>
                  <a:lnTo>
                    <a:pt x="1210822" y="70984"/>
                  </a:lnTo>
                  <a:lnTo>
                    <a:pt x="1210878" y="70988"/>
                  </a:lnTo>
                  <a:lnTo>
                    <a:pt x="1216602" y="72620"/>
                  </a:lnTo>
                  <a:lnTo>
                    <a:pt x="1219296" y="73906"/>
                  </a:lnTo>
                  <a:lnTo>
                    <a:pt x="1221014" y="74282"/>
                  </a:lnTo>
                  <a:lnTo>
                    <a:pt x="1225909" y="76535"/>
                  </a:lnTo>
                  <a:lnTo>
                    <a:pt x="1231021" y="78716"/>
                  </a:lnTo>
                  <a:lnTo>
                    <a:pt x="1232484" y="79626"/>
                  </a:lnTo>
                  <a:lnTo>
                    <a:pt x="1234349" y="80416"/>
                  </a:lnTo>
                  <a:lnTo>
                    <a:pt x="1238368" y="82760"/>
                  </a:lnTo>
                  <a:lnTo>
                    <a:pt x="1244451" y="85877"/>
                  </a:lnTo>
                  <a:lnTo>
                    <a:pt x="1245064" y="86313"/>
                  </a:lnTo>
                  <a:lnTo>
                    <a:pt x="1245750" y="86603"/>
                  </a:lnTo>
                  <a:lnTo>
                    <a:pt x="1251841" y="90138"/>
                  </a:lnTo>
                  <a:lnTo>
                    <a:pt x="1251850" y="90147"/>
                  </a:lnTo>
                  <a:lnTo>
                    <a:pt x="1258343" y="93846"/>
                  </a:lnTo>
                  <a:lnTo>
                    <a:pt x="1259690" y="94878"/>
                  </a:lnTo>
                  <a:lnTo>
                    <a:pt x="1260864" y="95470"/>
                  </a:lnTo>
                  <a:lnTo>
                    <a:pt x="1266256" y="99286"/>
                  </a:lnTo>
                  <a:lnTo>
                    <a:pt x="1272140" y="103067"/>
                  </a:lnTo>
                  <a:lnTo>
                    <a:pt x="1274013" y="105075"/>
                  </a:lnTo>
                  <a:lnTo>
                    <a:pt x="1277588" y="107505"/>
                  </a:lnTo>
                  <a:lnTo>
                    <a:pt x="1281568" y="111524"/>
                  </a:lnTo>
                  <a:lnTo>
                    <a:pt x="1285764" y="114684"/>
                  </a:lnTo>
                  <a:lnTo>
                    <a:pt x="1287512" y="116778"/>
                  </a:lnTo>
                  <a:lnTo>
                    <a:pt x="1290163" y="118695"/>
                  </a:lnTo>
                  <a:lnTo>
                    <a:pt x="1296539" y="125637"/>
                  </a:lnTo>
                  <a:lnTo>
                    <a:pt x="1297424" y="127044"/>
                  </a:lnTo>
                  <a:lnTo>
                    <a:pt x="1300861" y="131512"/>
                  </a:lnTo>
                  <a:lnTo>
                    <a:pt x="1305095" y="138821"/>
                  </a:lnTo>
                  <a:lnTo>
                    <a:pt x="1305113" y="138855"/>
                  </a:lnTo>
                  <a:lnTo>
                    <a:pt x="1310056" y="147208"/>
                  </a:lnTo>
                  <a:lnTo>
                    <a:pt x="1310444" y="148119"/>
                  </a:lnTo>
                  <a:lnTo>
                    <a:pt x="1310971" y="148853"/>
                  </a:lnTo>
                  <a:lnTo>
                    <a:pt x="1315201" y="156922"/>
                  </a:lnTo>
                  <a:lnTo>
                    <a:pt x="1315443" y="157880"/>
                  </a:lnTo>
                  <a:lnTo>
                    <a:pt x="1316402" y="159443"/>
                  </a:lnTo>
                  <a:lnTo>
                    <a:pt x="1319855" y="167477"/>
                  </a:lnTo>
                  <a:lnTo>
                    <a:pt x="1319972" y="168033"/>
                  </a:lnTo>
                  <a:lnTo>
                    <a:pt x="1320343" y="168677"/>
                  </a:lnTo>
                  <a:lnTo>
                    <a:pt x="1323797" y="177488"/>
                  </a:lnTo>
                  <a:lnTo>
                    <a:pt x="1324280" y="180000"/>
                  </a:lnTo>
                  <a:lnTo>
                    <a:pt x="1325411" y="182784"/>
                  </a:lnTo>
                  <a:lnTo>
                    <a:pt x="1327332" y="191595"/>
                  </a:lnTo>
                  <a:lnTo>
                    <a:pt x="1327336" y="191621"/>
                  </a:lnTo>
                  <a:lnTo>
                    <a:pt x="1329525" y="200713"/>
                  </a:lnTo>
                  <a:lnTo>
                    <a:pt x="1330004" y="204676"/>
                  </a:lnTo>
                  <a:lnTo>
                    <a:pt x="1330389" y="206070"/>
                  </a:lnTo>
                  <a:lnTo>
                    <a:pt x="1331166" y="215770"/>
                  </a:lnTo>
                  <a:lnTo>
                    <a:pt x="1331200" y="216604"/>
                  </a:lnTo>
                  <a:lnTo>
                    <a:pt x="1331230" y="216720"/>
                  </a:lnTo>
                  <a:lnTo>
                    <a:pt x="1331809" y="227249"/>
                  </a:lnTo>
                  <a:lnTo>
                    <a:pt x="1331861" y="229157"/>
                  </a:lnTo>
                  <a:lnTo>
                    <a:pt x="1331856" y="229770"/>
                  </a:lnTo>
                  <a:lnTo>
                    <a:pt x="1331653" y="240796"/>
                  </a:lnTo>
                  <a:lnTo>
                    <a:pt x="1331653" y="240796"/>
                  </a:lnTo>
                  <a:lnTo>
                    <a:pt x="1331451" y="252534"/>
                  </a:lnTo>
                  <a:lnTo>
                    <a:pt x="1331425" y="252659"/>
                  </a:lnTo>
                  <a:lnTo>
                    <a:pt x="1331321" y="254908"/>
                  </a:lnTo>
                  <a:lnTo>
                    <a:pt x="1330440" y="264651"/>
                  </a:lnTo>
                  <a:lnTo>
                    <a:pt x="1330009" y="276368"/>
                  </a:lnTo>
                  <a:lnTo>
                    <a:pt x="1329879" y="276925"/>
                  </a:lnTo>
                  <a:lnTo>
                    <a:pt x="1329555" y="280667"/>
                  </a:lnTo>
                  <a:lnTo>
                    <a:pt x="1327682" y="291507"/>
                  </a:lnTo>
                  <a:lnTo>
                    <a:pt x="1326499" y="302347"/>
                  </a:lnTo>
                  <a:lnTo>
                    <a:pt x="1326266" y="303111"/>
                  </a:lnTo>
                  <a:lnTo>
                    <a:pt x="1326076" y="305028"/>
                  </a:lnTo>
                  <a:lnTo>
                    <a:pt x="1323291" y="318985"/>
                  </a:lnTo>
                  <a:lnTo>
                    <a:pt x="1323166" y="319308"/>
                  </a:lnTo>
                  <a:lnTo>
                    <a:pt x="1323110" y="319783"/>
                  </a:lnTo>
                  <a:lnTo>
                    <a:pt x="1320317" y="331784"/>
                  </a:lnTo>
                  <a:lnTo>
                    <a:pt x="1319769" y="333067"/>
                  </a:lnTo>
                  <a:lnTo>
                    <a:pt x="1319544" y="334444"/>
                  </a:lnTo>
                  <a:lnTo>
                    <a:pt x="1315206" y="347494"/>
                  </a:lnTo>
                  <a:lnTo>
                    <a:pt x="1311420" y="359625"/>
                  </a:lnTo>
                  <a:lnTo>
                    <a:pt x="1311174" y="360121"/>
                  </a:lnTo>
                  <a:lnTo>
                    <a:pt x="1311096" y="360566"/>
                  </a:lnTo>
                  <a:lnTo>
                    <a:pt x="1306701" y="372964"/>
                  </a:lnTo>
                  <a:lnTo>
                    <a:pt x="1306537" y="373266"/>
                  </a:lnTo>
                  <a:lnTo>
                    <a:pt x="1306499" y="373495"/>
                  </a:lnTo>
                  <a:lnTo>
                    <a:pt x="1302194" y="384749"/>
                  </a:lnTo>
                  <a:lnTo>
                    <a:pt x="1301327" y="386256"/>
                  </a:lnTo>
                  <a:lnTo>
                    <a:pt x="1301111" y="387193"/>
                  </a:lnTo>
                  <a:lnTo>
                    <a:pt x="1295628" y="398404"/>
                  </a:lnTo>
                  <a:lnTo>
                    <a:pt x="1295356" y="399038"/>
                  </a:lnTo>
                  <a:lnTo>
                    <a:pt x="1297761" y="400359"/>
                  </a:lnTo>
                  <a:lnTo>
                    <a:pt x="1304824" y="403183"/>
                  </a:lnTo>
                  <a:lnTo>
                    <a:pt x="1306179" y="403986"/>
                  </a:lnTo>
                  <a:lnTo>
                    <a:pt x="1307008" y="404180"/>
                  </a:lnTo>
                  <a:lnTo>
                    <a:pt x="1313121" y="407232"/>
                  </a:lnTo>
                  <a:lnTo>
                    <a:pt x="1319674" y="409542"/>
                  </a:lnTo>
                  <a:lnTo>
                    <a:pt x="1328550" y="412374"/>
                  </a:lnTo>
                  <a:lnTo>
                    <a:pt x="1335785" y="414437"/>
                  </a:lnTo>
                  <a:lnTo>
                    <a:pt x="1342157" y="416021"/>
                  </a:lnTo>
                  <a:lnTo>
                    <a:pt x="1349621" y="417442"/>
                  </a:lnTo>
                  <a:lnTo>
                    <a:pt x="1350924" y="417942"/>
                  </a:lnTo>
                  <a:lnTo>
                    <a:pt x="1352617" y="418188"/>
                  </a:lnTo>
                  <a:lnTo>
                    <a:pt x="1358211" y="419863"/>
                  </a:lnTo>
                  <a:lnTo>
                    <a:pt x="1364242" y="420723"/>
                  </a:lnTo>
                  <a:lnTo>
                    <a:pt x="1365507" y="421150"/>
                  </a:lnTo>
                  <a:lnTo>
                    <a:pt x="1367674" y="421431"/>
                  </a:lnTo>
                  <a:lnTo>
                    <a:pt x="1373118" y="422855"/>
                  </a:lnTo>
                  <a:lnTo>
                    <a:pt x="1379261" y="423624"/>
                  </a:lnTo>
                  <a:lnTo>
                    <a:pt x="1385974" y="423956"/>
                  </a:lnTo>
                  <a:lnTo>
                    <a:pt x="1386155" y="424003"/>
                  </a:lnTo>
                  <a:lnTo>
                    <a:pt x="1387329" y="424060"/>
                  </a:lnTo>
                  <a:lnTo>
                    <a:pt x="1394901" y="424776"/>
                  </a:lnTo>
                  <a:lnTo>
                    <a:pt x="1401217" y="425091"/>
                  </a:lnTo>
                  <a:lnTo>
                    <a:pt x="1425034" y="425091"/>
                  </a:lnTo>
                  <a:lnTo>
                    <a:pt x="1431923" y="424703"/>
                  </a:lnTo>
                  <a:lnTo>
                    <a:pt x="1440333" y="423969"/>
                  </a:lnTo>
                  <a:lnTo>
                    <a:pt x="1441179" y="423930"/>
                  </a:lnTo>
                  <a:lnTo>
                    <a:pt x="1441313" y="423895"/>
                  </a:lnTo>
                  <a:lnTo>
                    <a:pt x="1447754" y="423511"/>
                  </a:lnTo>
                  <a:lnTo>
                    <a:pt x="1453133" y="422570"/>
                  </a:lnTo>
                  <a:lnTo>
                    <a:pt x="1459323" y="420546"/>
                  </a:lnTo>
                  <a:lnTo>
                    <a:pt x="1460221" y="420399"/>
                  </a:lnTo>
                  <a:lnTo>
                    <a:pt x="1460972" y="420049"/>
                  </a:lnTo>
                  <a:lnTo>
                    <a:pt x="1470940" y="417291"/>
                  </a:lnTo>
                  <a:lnTo>
                    <a:pt x="1471018" y="417278"/>
                  </a:lnTo>
                  <a:lnTo>
                    <a:pt x="1471031" y="417273"/>
                  </a:lnTo>
                  <a:lnTo>
                    <a:pt x="1477800" y="415365"/>
                  </a:lnTo>
                  <a:lnTo>
                    <a:pt x="1485173" y="412287"/>
                  </a:lnTo>
                  <a:lnTo>
                    <a:pt x="1486792" y="411959"/>
                  </a:lnTo>
                  <a:lnTo>
                    <a:pt x="1488769" y="411014"/>
                  </a:lnTo>
                  <a:lnTo>
                    <a:pt x="1494308" y="409395"/>
                  </a:lnTo>
                  <a:lnTo>
                    <a:pt x="1499294" y="406442"/>
                  </a:lnTo>
                  <a:lnTo>
                    <a:pt x="1500727" y="405825"/>
                  </a:lnTo>
                  <a:lnTo>
                    <a:pt x="1501863" y="405065"/>
                  </a:lnTo>
                  <a:lnTo>
                    <a:pt x="1511287" y="400523"/>
                  </a:lnTo>
                  <a:lnTo>
                    <a:pt x="1517184" y="397031"/>
                  </a:lnTo>
                  <a:lnTo>
                    <a:pt x="1525084" y="391104"/>
                  </a:lnTo>
                  <a:lnTo>
                    <a:pt x="1526146" y="390543"/>
                  </a:lnTo>
                  <a:lnTo>
                    <a:pt x="1526629" y="390012"/>
                  </a:lnTo>
                  <a:lnTo>
                    <a:pt x="1534020" y="385082"/>
                  </a:lnTo>
                  <a:lnTo>
                    <a:pt x="1541199" y="378524"/>
                  </a:lnTo>
                  <a:lnTo>
                    <a:pt x="1541579" y="378287"/>
                  </a:lnTo>
                  <a:lnTo>
                    <a:pt x="1541812" y="377980"/>
                  </a:lnTo>
                  <a:lnTo>
                    <a:pt x="1543439" y="376564"/>
                  </a:lnTo>
                  <a:lnTo>
                    <a:pt x="1540297" y="372524"/>
                  </a:lnTo>
                  <a:lnTo>
                    <a:pt x="1534460" y="365591"/>
                  </a:lnTo>
                  <a:lnTo>
                    <a:pt x="1532945" y="363013"/>
                  </a:lnTo>
                  <a:lnTo>
                    <a:pt x="1531753" y="361865"/>
                  </a:lnTo>
                  <a:lnTo>
                    <a:pt x="1526724" y="353749"/>
                  </a:lnTo>
                  <a:lnTo>
                    <a:pt x="1526465" y="353171"/>
                  </a:lnTo>
                  <a:lnTo>
                    <a:pt x="1526085" y="352674"/>
                  </a:lnTo>
                  <a:lnTo>
                    <a:pt x="1522321" y="346091"/>
                  </a:lnTo>
                  <a:lnTo>
                    <a:pt x="1517671" y="339892"/>
                  </a:lnTo>
                  <a:lnTo>
                    <a:pt x="1517127" y="338869"/>
                  </a:lnTo>
                  <a:lnTo>
                    <a:pt x="1516614" y="338398"/>
                  </a:lnTo>
                  <a:lnTo>
                    <a:pt x="1511183" y="330261"/>
                  </a:lnTo>
                  <a:lnTo>
                    <a:pt x="1510605" y="329056"/>
                  </a:lnTo>
                  <a:lnTo>
                    <a:pt x="1509732" y="327878"/>
                  </a:lnTo>
                  <a:lnTo>
                    <a:pt x="1505493" y="320180"/>
                  </a:lnTo>
                  <a:lnTo>
                    <a:pt x="1505489" y="320163"/>
                  </a:lnTo>
                  <a:lnTo>
                    <a:pt x="1501030" y="312367"/>
                  </a:lnTo>
                  <a:lnTo>
                    <a:pt x="1501012" y="312328"/>
                  </a:lnTo>
                  <a:lnTo>
                    <a:pt x="1496795" y="305054"/>
                  </a:lnTo>
                  <a:lnTo>
                    <a:pt x="1496074" y="303344"/>
                  </a:lnTo>
                  <a:lnTo>
                    <a:pt x="1495262" y="302075"/>
                  </a:lnTo>
                  <a:lnTo>
                    <a:pt x="1492357" y="295630"/>
                  </a:lnTo>
                  <a:lnTo>
                    <a:pt x="1488938" y="289733"/>
                  </a:lnTo>
                  <a:lnTo>
                    <a:pt x="1488027" y="287579"/>
                  </a:lnTo>
                  <a:lnTo>
                    <a:pt x="1487103" y="286059"/>
                  </a:lnTo>
                  <a:lnTo>
                    <a:pt x="1484038" y="278798"/>
                  </a:lnTo>
                  <a:lnTo>
                    <a:pt x="1483580" y="276571"/>
                  </a:lnTo>
                  <a:lnTo>
                    <a:pt x="1482363" y="273708"/>
                  </a:lnTo>
                  <a:lnTo>
                    <a:pt x="1480649" y="266529"/>
                  </a:lnTo>
                  <a:lnTo>
                    <a:pt x="1478331" y="259277"/>
                  </a:lnTo>
                  <a:lnTo>
                    <a:pt x="1478331" y="259272"/>
                  </a:lnTo>
                  <a:lnTo>
                    <a:pt x="1475870" y="252266"/>
                  </a:lnTo>
                  <a:lnTo>
                    <a:pt x="1475443" y="249788"/>
                  </a:lnTo>
                  <a:lnTo>
                    <a:pt x="1474601" y="247573"/>
                  </a:lnTo>
                  <a:lnTo>
                    <a:pt x="1473323" y="240882"/>
                  </a:lnTo>
                  <a:lnTo>
                    <a:pt x="1471497" y="234821"/>
                  </a:lnTo>
                  <a:lnTo>
                    <a:pt x="1471117" y="232278"/>
                  </a:lnTo>
                  <a:lnTo>
                    <a:pt x="1470513" y="230556"/>
                  </a:lnTo>
                  <a:lnTo>
                    <a:pt x="1468967" y="220921"/>
                  </a:lnTo>
                  <a:lnTo>
                    <a:pt x="1468916" y="220256"/>
                  </a:lnTo>
                  <a:lnTo>
                    <a:pt x="1468838" y="220023"/>
                  </a:lnTo>
                  <a:lnTo>
                    <a:pt x="1467677" y="211548"/>
                  </a:lnTo>
                  <a:lnTo>
                    <a:pt x="1467586" y="210202"/>
                  </a:lnTo>
                  <a:lnTo>
                    <a:pt x="1467491" y="209869"/>
                  </a:lnTo>
                  <a:lnTo>
                    <a:pt x="1466766" y="201568"/>
                  </a:lnTo>
                  <a:lnTo>
                    <a:pt x="1465712" y="193870"/>
                  </a:lnTo>
                  <a:lnTo>
                    <a:pt x="1465410" y="189484"/>
                  </a:lnTo>
                  <a:lnTo>
                    <a:pt x="1465410" y="181554"/>
                  </a:lnTo>
                  <a:lnTo>
                    <a:pt x="1465052" y="173693"/>
                  </a:lnTo>
                  <a:lnTo>
                    <a:pt x="1465017" y="172204"/>
                  </a:lnTo>
                  <a:lnTo>
                    <a:pt x="1465017" y="163954"/>
                  </a:lnTo>
                  <a:lnTo>
                    <a:pt x="1465078" y="162020"/>
                  </a:lnTo>
                  <a:lnTo>
                    <a:pt x="1465566" y="154085"/>
                  </a:lnTo>
                  <a:lnTo>
                    <a:pt x="1465691" y="146159"/>
                  </a:lnTo>
                  <a:lnTo>
                    <a:pt x="1465743" y="145918"/>
                  </a:lnTo>
                  <a:lnTo>
                    <a:pt x="1466041" y="142015"/>
                  </a:lnTo>
                  <a:lnTo>
                    <a:pt x="1467025" y="135522"/>
                  </a:lnTo>
                  <a:lnTo>
                    <a:pt x="1467085" y="129448"/>
                  </a:lnTo>
                  <a:lnTo>
                    <a:pt x="1467102" y="129379"/>
                  </a:lnTo>
                  <a:lnTo>
                    <a:pt x="1467189" y="127281"/>
                  </a:lnTo>
                  <a:lnTo>
                    <a:pt x="1467836" y="119299"/>
                  </a:lnTo>
                  <a:lnTo>
                    <a:pt x="1467931" y="118963"/>
                  </a:lnTo>
                  <a:lnTo>
                    <a:pt x="1468018" y="117689"/>
                  </a:lnTo>
                  <a:lnTo>
                    <a:pt x="1469075" y="110039"/>
                  </a:lnTo>
                  <a:lnTo>
                    <a:pt x="1469304" y="109353"/>
                  </a:lnTo>
                  <a:lnTo>
                    <a:pt x="1469451" y="107954"/>
                  </a:lnTo>
                  <a:lnTo>
                    <a:pt x="1470932" y="101039"/>
                  </a:lnTo>
                  <a:lnTo>
                    <a:pt x="1471657" y="99264"/>
                  </a:lnTo>
                  <a:lnTo>
                    <a:pt x="1471968" y="97434"/>
                  </a:lnTo>
                  <a:lnTo>
                    <a:pt x="1473643" y="92655"/>
                  </a:lnTo>
                  <a:lnTo>
                    <a:pt x="1474869" y="87440"/>
                  </a:lnTo>
                  <a:lnTo>
                    <a:pt x="1475387" y="86231"/>
                  </a:lnTo>
                  <a:lnTo>
                    <a:pt x="1475598" y="84928"/>
                  </a:lnTo>
                  <a:lnTo>
                    <a:pt x="1477627" y="78815"/>
                  </a:lnTo>
                  <a:lnTo>
                    <a:pt x="1478927" y="76337"/>
                  </a:lnTo>
                  <a:lnTo>
                    <a:pt x="1479259" y="74934"/>
                  </a:lnTo>
                  <a:lnTo>
                    <a:pt x="1482091" y="69257"/>
                  </a:lnTo>
                  <a:lnTo>
                    <a:pt x="1482385" y="68834"/>
                  </a:lnTo>
                  <a:lnTo>
                    <a:pt x="1482445" y="68597"/>
                  </a:lnTo>
                  <a:lnTo>
                    <a:pt x="1485277" y="63326"/>
                  </a:lnTo>
                  <a:lnTo>
                    <a:pt x="1485298" y="63295"/>
                  </a:lnTo>
                  <a:lnTo>
                    <a:pt x="1488027" y="58219"/>
                  </a:lnTo>
                  <a:lnTo>
                    <a:pt x="1492892" y="51575"/>
                  </a:lnTo>
                  <a:lnTo>
                    <a:pt x="1493911" y="50763"/>
                  </a:lnTo>
                  <a:lnTo>
                    <a:pt x="1494351" y="50150"/>
                  </a:lnTo>
                  <a:lnTo>
                    <a:pt x="1499044" y="45850"/>
                  </a:lnTo>
                  <a:lnTo>
                    <a:pt x="1499186" y="45760"/>
                  </a:lnTo>
                  <a:lnTo>
                    <a:pt x="1499277" y="45639"/>
                  </a:lnTo>
                  <a:lnTo>
                    <a:pt x="1502596" y="42652"/>
                  </a:lnTo>
                  <a:lnTo>
                    <a:pt x="1505938" y="39306"/>
                  </a:lnTo>
                  <a:lnTo>
                    <a:pt x="1507052" y="38559"/>
                  </a:lnTo>
                  <a:lnTo>
                    <a:pt x="1507768" y="37618"/>
                  </a:lnTo>
                  <a:lnTo>
                    <a:pt x="1512396" y="33672"/>
                  </a:lnTo>
                  <a:lnTo>
                    <a:pt x="1512599" y="33551"/>
                  </a:lnTo>
                  <a:lnTo>
                    <a:pt x="1512793" y="33336"/>
                  </a:lnTo>
                  <a:lnTo>
                    <a:pt x="1520719" y="28557"/>
                  </a:lnTo>
                  <a:lnTo>
                    <a:pt x="1523003" y="27603"/>
                  </a:lnTo>
                  <a:lnTo>
                    <a:pt x="1525701" y="25897"/>
                  </a:lnTo>
                  <a:lnTo>
                    <a:pt x="1526228" y="25656"/>
                  </a:lnTo>
                  <a:lnTo>
                    <a:pt x="1526430" y="25448"/>
                  </a:lnTo>
                  <a:lnTo>
                    <a:pt x="1532185" y="21995"/>
                  </a:lnTo>
                  <a:lnTo>
                    <a:pt x="1536606" y="20061"/>
                  </a:lnTo>
                  <a:lnTo>
                    <a:pt x="1538553" y="19051"/>
                  </a:lnTo>
                  <a:lnTo>
                    <a:pt x="1541160" y="18174"/>
                  </a:lnTo>
                  <a:lnTo>
                    <a:pt x="1544471" y="16517"/>
                  </a:lnTo>
                  <a:lnTo>
                    <a:pt x="1546055" y="16137"/>
                  </a:lnTo>
                  <a:lnTo>
                    <a:pt x="1548766" y="14729"/>
                  </a:lnTo>
                  <a:lnTo>
                    <a:pt x="1554439" y="12830"/>
                  </a:lnTo>
                  <a:lnTo>
                    <a:pt x="1556373" y="12511"/>
                  </a:lnTo>
                  <a:lnTo>
                    <a:pt x="1558013" y="11850"/>
                  </a:lnTo>
                  <a:lnTo>
                    <a:pt x="1563302" y="10710"/>
                  </a:lnTo>
                  <a:lnTo>
                    <a:pt x="1563353" y="10702"/>
                  </a:lnTo>
                  <a:lnTo>
                    <a:pt x="1568413" y="9549"/>
                  </a:lnTo>
                  <a:lnTo>
                    <a:pt x="1569440" y="9433"/>
                  </a:lnTo>
                  <a:lnTo>
                    <a:pt x="1569980" y="9230"/>
                  </a:lnTo>
                  <a:lnTo>
                    <a:pt x="1573438" y="8599"/>
                  </a:lnTo>
                  <a:lnTo>
                    <a:pt x="1576650" y="7740"/>
                  </a:lnTo>
                  <a:lnTo>
                    <a:pt x="1583665" y="6799"/>
                  </a:lnTo>
                  <a:lnTo>
                    <a:pt x="1584481" y="6622"/>
                  </a:lnTo>
                  <a:lnTo>
                    <a:pt x="1590339" y="6523"/>
                  </a:lnTo>
                  <a:lnTo>
                    <a:pt x="1590913" y="6519"/>
                  </a:lnTo>
                  <a:lnTo>
                    <a:pt x="1596020" y="6519"/>
                  </a:lnTo>
                  <a:lnTo>
                    <a:pt x="1606320" y="8232"/>
                  </a:lnTo>
                  <a:lnTo>
                    <a:pt x="1609420" y="9294"/>
                  </a:lnTo>
                  <a:lnTo>
                    <a:pt x="1612994" y="10179"/>
                  </a:lnTo>
                  <a:lnTo>
                    <a:pt x="1613707" y="10495"/>
                  </a:lnTo>
                  <a:lnTo>
                    <a:pt x="1614501" y="10615"/>
                  </a:lnTo>
                  <a:lnTo>
                    <a:pt x="1619470" y="12152"/>
                  </a:lnTo>
                  <a:lnTo>
                    <a:pt x="1623238" y="14047"/>
                  </a:lnTo>
                  <a:lnTo>
                    <a:pt x="1624905" y="14470"/>
                  </a:lnTo>
                  <a:lnTo>
                    <a:pt x="1630180" y="17302"/>
                  </a:lnTo>
                  <a:lnTo>
                    <a:pt x="1631225" y="18066"/>
                  </a:lnTo>
                  <a:lnTo>
                    <a:pt x="1632270" y="18554"/>
                  </a:lnTo>
                  <a:lnTo>
                    <a:pt x="1637139" y="21714"/>
                  </a:lnTo>
                  <a:lnTo>
                    <a:pt x="1638300" y="22971"/>
                  </a:lnTo>
                  <a:lnTo>
                    <a:pt x="1640662" y="24395"/>
                  </a:lnTo>
                  <a:lnTo>
                    <a:pt x="1644525" y="27780"/>
                  </a:lnTo>
                  <a:lnTo>
                    <a:pt x="1649922" y="32092"/>
                  </a:lnTo>
                  <a:lnTo>
                    <a:pt x="1652706" y="35576"/>
                  </a:lnTo>
                  <a:lnTo>
                    <a:pt x="1655693" y="38127"/>
                  </a:lnTo>
                  <a:lnTo>
                    <a:pt x="1659950" y="43934"/>
                  </a:lnTo>
                  <a:lnTo>
                    <a:pt x="1659984" y="43994"/>
                  </a:lnTo>
                  <a:lnTo>
                    <a:pt x="1660010" y="44020"/>
                  </a:lnTo>
                  <a:lnTo>
                    <a:pt x="1664271" y="49826"/>
                  </a:lnTo>
                  <a:lnTo>
                    <a:pt x="1664863" y="50957"/>
                  </a:lnTo>
                  <a:lnTo>
                    <a:pt x="1665398" y="51458"/>
                  </a:lnTo>
                  <a:lnTo>
                    <a:pt x="1669218" y="57351"/>
                  </a:lnTo>
                  <a:lnTo>
                    <a:pt x="1674049" y="63908"/>
                  </a:lnTo>
                  <a:lnTo>
                    <a:pt x="1675789" y="67232"/>
                  </a:lnTo>
                  <a:lnTo>
                    <a:pt x="1678155" y="71321"/>
                  </a:lnTo>
                  <a:lnTo>
                    <a:pt x="1680874" y="78245"/>
                  </a:lnTo>
                  <a:lnTo>
                    <a:pt x="1684431" y="85351"/>
                  </a:lnTo>
                  <a:lnTo>
                    <a:pt x="1684617" y="86115"/>
                  </a:lnTo>
                  <a:lnTo>
                    <a:pt x="1685312" y="87250"/>
                  </a:lnTo>
                  <a:lnTo>
                    <a:pt x="1688765" y="95288"/>
                  </a:lnTo>
                  <a:lnTo>
                    <a:pt x="1689020" y="96497"/>
                  </a:lnTo>
                  <a:lnTo>
                    <a:pt x="1689797" y="97999"/>
                  </a:lnTo>
                  <a:lnTo>
                    <a:pt x="1692875" y="107199"/>
                  </a:lnTo>
                  <a:lnTo>
                    <a:pt x="1692931" y="107531"/>
                  </a:lnTo>
                  <a:lnTo>
                    <a:pt x="1693061" y="107795"/>
                  </a:lnTo>
                  <a:lnTo>
                    <a:pt x="1696139" y="117387"/>
                  </a:lnTo>
                  <a:lnTo>
                    <a:pt x="1696152" y="117473"/>
                  </a:lnTo>
                  <a:lnTo>
                    <a:pt x="1696169" y="117503"/>
                  </a:lnTo>
                  <a:lnTo>
                    <a:pt x="1699165" y="126733"/>
                  </a:lnTo>
                  <a:lnTo>
                    <a:pt x="1699226" y="127113"/>
                  </a:lnTo>
                  <a:lnTo>
                    <a:pt x="1699372" y="127411"/>
                  </a:lnTo>
                  <a:lnTo>
                    <a:pt x="1702455" y="137396"/>
                  </a:lnTo>
                  <a:lnTo>
                    <a:pt x="1702748" y="139321"/>
                  </a:lnTo>
                  <a:lnTo>
                    <a:pt x="1703314" y="140767"/>
                  </a:lnTo>
                  <a:lnTo>
                    <a:pt x="1705239" y="150381"/>
                  </a:lnTo>
                  <a:lnTo>
                    <a:pt x="1705274" y="150688"/>
                  </a:lnTo>
                  <a:lnTo>
                    <a:pt x="1705321" y="150822"/>
                  </a:lnTo>
                  <a:lnTo>
                    <a:pt x="1707251" y="160828"/>
                  </a:lnTo>
                  <a:lnTo>
                    <a:pt x="1707346" y="161800"/>
                  </a:lnTo>
                  <a:lnTo>
                    <a:pt x="1707493" y="162214"/>
                  </a:lnTo>
                  <a:lnTo>
                    <a:pt x="1709038" y="172247"/>
                  </a:lnTo>
                  <a:lnTo>
                    <a:pt x="1709193" y="174250"/>
                  </a:lnTo>
                  <a:lnTo>
                    <a:pt x="1709332" y="174751"/>
                  </a:lnTo>
                  <a:lnTo>
                    <a:pt x="1710113" y="184455"/>
                  </a:lnTo>
                  <a:lnTo>
                    <a:pt x="1710126" y="184788"/>
                  </a:lnTo>
                  <a:lnTo>
                    <a:pt x="1710139" y="184844"/>
                  </a:lnTo>
                  <a:lnTo>
                    <a:pt x="1710920" y="195735"/>
                  </a:lnTo>
                  <a:lnTo>
                    <a:pt x="1711007" y="198127"/>
                  </a:lnTo>
                  <a:lnTo>
                    <a:pt x="1710929" y="200380"/>
                  </a:lnTo>
                  <a:lnTo>
                    <a:pt x="1710204" y="210702"/>
                  </a:lnTo>
                  <a:lnTo>
                    <a:pt x="1710135" y="210953"/>
                  </a:lnTo>
                  <a:lnTo>
                    <a:pt x="1710065" y="212105"/>
                  </a:lnTo>
                  <a:lnTo>
                    <a:pt x="1708943" y="221693"/>
                  </a:lnTo>
                  <a:lnTo>
                    <a:pt x="1708883" y="221883"/>
                  </a:lnTo>
                  <a:lnTo>
                    <a:pt x="1708844" y="222384"/>
                  </a:lnTo>
                  <a:lnTo>
                    <a:pt x="1707346" y="232788"/>
                  </a:lnTo>
                  <a:lnTo>
                    <a:pt x="1707121" y="233444"/>
                  </a:lnTo>
                  <a:lnTo>
                    <a:pt x="1706983" y="234756"/>
                  </a:lnTo>
                  <a:lnTo>
                    <a:pt x="1704587" y="245968"/>
                  </a:lnTo>
                  <a:lnTo>
                    <a:pt x="1704078" y="247211"/>
                  </a:lnTo>
                  <a:lnTo>
                    <a:pt x="1703853" y="248683"/>
                  </a:lnTo>
                  <a:lnTo>
                    <a:pt x="1700581" y="259104"/>
                  </a:lnTo>
                  <a:lnTo>
                    <a:pt x="1699036" y="262156"/>
                  </a:lnTo>
                  <a:lnTo>
                    <a:pt x="1698647" y="263779"/>
                  </a:lnTo>
                  <a:lnTo>
                    <a:pt x="1694006" y="272944"/>
                  </a:lnTo>
                  <a:lnTo>
                    <a:pt x="1691010" y="281388"/>
                  </a:lnTo>
                  <a:lnTo>
                    <a:pt x="1689482" y="284177"/>
                  </a:lnTo>
                  <a:lnTo>
                    <a:pt x="1689133" y="285563"/>
                  </a:lnTo>
                  <a:lnTo>
                    <a:pt x="1683158" y="296731"/>
                  </a:lnTo>
                  <a:lnTo>
                    <a:pt x="1683084" y="296830"/>
                  </a:lnTo>
                  <a:lnTo>
                    <a:pt x="1683050" y="296908"/>
                  </a:lnTo>
                  <a:lnTo>
                    <a:pt x="1676682" y="308464"/>
                  </a:lnTo>
                  <a:lnTo>
                    <a:pt x="1676074" y="309276"/>
                  </a:lnTo>
                  <a:lnTo>
                    <a:pt x="1675698" y="310096"/>
                  </a:lnTo>
                  <a:lnTo>
                    <a:pt x="1669335" y="320042"/>
                  </a:lnTo>
                  <a:lnTo>
                    <a:pt x="1669283" y="320090"/>
                  </a:lnTo>
                  <a:lnTo>
                    <a:pt x="1669244" y="320180"/>
                  </a:lnTo>
                  <a:lnTo>
                    <a:pt x="1663209" y="329414"/>
                  </a:lnTo>
                  <a:lnTo>
                    <a:pt x="1657437" y="339887"/>
                  </a:lnTo>
                  <a:lnTo>
                    <a:pt x="1656164" y="341593"/>
                  </a:lnTo>
                  <a:lnTo>
                    <a:pt x="1655430" y="343017"/>
                  </a:lnTo>
                  <a:lnTo>
                    <a:pt x="1647957" y="353361"/>
                  </a:lnTo>
                  <a:lnTo>
                    <a:pt x="1647586" y="353684"/>
                  </a:lnTo>
                  <a:lnTo>
                    <a:pt x="1647245" y="354306"/>
                  </a:lnTo>
                  <a:lnTo>
                    <a:pt x="1639341" y="364365"/>
                  </a:lnTo>
                  <a:lnTo>
                    <a:pt x="1632537" y="374505"/>
                  </a:lnTo>
                  <a:lnTo>
                    <a:pt x="1631877" y="375105"/>
                  </a:lnTo>
                  <a:lnTo>
                    <a:pt x="1631194" y="376344"/>
                  </a:lnTo>
                  <a:lnTo>
                    <a:pt x="1629956" y="377920"/>
                  </a:lnTo>
                  <a:lnTo>
                    <a:pt x="1632183" y="379703"/>
                  </a:lnTo>
                  <a:lnTo>
                    <a:pt x="1637057" y="383048"/>
                  </a:lnTo>
                  <a:lnTo>
                    <a:pt x="1643243" y="386951"/>
                  </a:lnTo>
                  <a:lnTo>
                    <a:pt x="1649650" y="390508"/>
                  </a:lnTo>
                  <a:lnTo>
                    <a:pt x="1649680" y="390530"/>
                  </a:lnTo>
                  <a:lnTo>
                    <a:pt x="1655361" y="393681"/>
                  </a:lnTo>
                  <a:lnTo>
                    <a:pt x="1661314" y="396323"/>
                  </a:lnTo>
                  <a:lnTo>
                    <a:pt x="1662385" y="397001"/>
                  </a:lnTo>
                  <a:lnTo>
                    <a:pt x="1663002" y="397156"/>
                  </a:lnTo>
                  <a:lnTo>
                    <a:pt x="1667966" y="399764"/>
                  </a:lnTo>
                  <a:lnTo>
                    <a:pt x="1672944" y="401331"/>
                  </a:lnTo>
                  <a:lnTo>
                    <a:pt x="1673315" y="401521"/>
                  </a:lnTo>
                  <a:lnTo>
                    <a:pt x="1673643" y="401577"/>
                  </a:lnTo>
                  <a:lnTo>
                    <a:pt x="1681301" y="404245"/>
                  </a:lnTo>
                  <a:lnTo>
                    <a:pt x="1689508" y="406852"/>
                  </a:lnTo>
                  <a:lnTo>
                    <a:pt x="1689543" y="406869"/>
                  </a:lnTo>
                  <a:lnTo>
                    <a:pt x="1695349" y="408695"/>
                  </a:lnTo>
                  <a:lnTo>
                    <a:pt x="1703119" y="410379"/>
                  </a:lnTo>
                  <a:lnTo>
                    <a:pt x="1703720" y="410625"/>
                  </a:lnTo>
                  <a:lnTo>
                    <a:pt x="1704509" y="410733"/>
                  </a:lnTo>
                  <a:lnTo>
                    <a:pt x="1713377" y="413142"/>
                  </a:lnTo>
                  <a:lnTo>
                    <a:pt x="1713463" y="413185"/>
                  </a:lnTo>
                  <a:lnTo>
                    <a:pt x="1713519" y="413194"/>
                  </a:lnTo>
                  <a:lnTo>
                    <a:pt x="1721039" y="415335"/>
                  </a:lnTo>
                  <a:lnTo>
                    <a:pt x="1726850" y="416652"/>
                  </a:lnTo>
                  <a:lnTo>
                    <a:pt x="1732855" y="417247"/>
                  </a:lnTo>
                  <a:lnTo>
                    <a:pt x="1734715" y="417800"/>
                  </a:lnTo>
                  <a:lnTo>
                    <a:pt x="1738268" y="418301"/>
                  </a:lnTo>
                  <a:lnTo>
                    <a:pt x="1743004" y="419648"/>
                  </a:lnTo>
                  <a:lnTo>
                    <a:pt x="1747649" y="419868"/>
                  </a:lnTo>
                  <a:lnTo>
                    <a:pt x="1747830" y="419915"/>
                  </a:lnTo>
                  <a:lnTo>
                    <a:pt x="1749065" y="419971"/>
                  </a:lnTo>
                  <a:lnTo>
                    <a:pt x="1755691" y="420602"/>
                  </a:lnTo>
                  <a:lnTo>
                    <a:pt x="1763095" y="420891"/>
                  </a:lnTo>
                  <a:lnTo>
                    <a:pt x="1763423" y="420969"/>
                  </a:lnTo>
                  <a:lnTo>
                    <a:pt x="1765832" y="421124"/>
                  </a:lnTo>
                  <a:lnTo>
                    <a:pt x="1772333" y="421957"/>
                  </a:lnTo>
                  <a:lnTo>
                    <a:pt x="1777578" y="421910"/>
                  </a:lnTo>
                  <a:lnTo>
                    <a:pt x="1777885" y="421910"/>
                  </a:lnTo>
                  <a:lnTo>
                    <a:pt x="1784136" y="421910"/>
                  </a:lnTo>
                  <a:lnTo>
                    <a:pt x="1789467" y="421107"/>
                  </a:lnTo>
                  <a:lnTo>
                    <a:pt x="1792390" y="420882"/>
                  </a:lnTo>
                  <a:lnTo>
                    <a:pt x="1792865" y="420766"/>
                  </a:lnTo>
                  <a:lnTo>
                    <a:pt x="1799604" y="420446"/>
                  </a:lnTo>
                  <a:lnTo>
                    <a:pt x="1803998" y="419816"/>
                  </a:lnTo>
                  <a:lnTo>
                    <a:pt x="1809334" y="418210"/>
                  </a:lnTo>
                  <a:lnTo>
                    <a:pt x="1815326" y="417312"/>
                  </a:lnTo>
                  <a:lnTo>
                    <a:pt x="1817286" y="416833"/>
                  </a:lnTo>
                  <a:lnTo>
                    <a:pt x="1823899" y="416535"/>
                  </a:lnTo>
                  <a:lnTo>
                    <a:pt x="1830746" y="415339"/>
                  </a:lnTo>
                  <a:lnTo>
                    <a:pt x="1830807" y="415335"/>
                  </a:lnTo>
                  <a:lnTo>
                    <a:pt x="1836445" y="414303"/>
                  </a:lnTo>
                  <a:lnTo>
                    <a:pt x="1841720" y="412292"/>
                  </a:lnTo>
                  <a:lnTo>
                    <a:pt x="1843265" y="412002"/>
                  </a:lnTo>
                  <a:lnTo>
                    <a:pt x="1844901" y="411251"/>
                  </a:lnTo>
                  <a:lnTo>
                    <a:pt x="1853043" y="409024"/>
                  </a:lnTo>
                  <a:lnTo>
                    <a:pt x="1860680" y="406584"/>
                  </a:lnTo>
                  <a:lnTo>
                    <a:pt x="1860822" y="406563"/>
                  </a:lnTo>
                  <a:lnTo>
                    <a:pt x="1860904" y="406520"/>
                  </a:lnTo>
                  <a:lnTo>
                    <a:pt x="1868222" y="404184"/>
                  </a:lnTo>
                  <a:lnTo>
                    <a:pt x="1872470" y="402393"/>
                  </a:lnTo>
                  <a:lnTo>
                    <a:pt x="1877792" y="399306"/>
                  </a:lnTo>
                  <a:lnTo>
                    <a:pt x="1883383" y="395809"/>
                  </a:lnTo>
                  <a:lnTo>
                    <a:pt x="1883819" y="395611"/>
                  </a:lnTo>
                  <a:lnTo>
                    <a:pt x="1884194" y="395317"/>
                  </a:lnTo>
                  <a:lnTo>
                    <a:pt x="1889850" y="391972"/>
                  </a:lnTo>
                  <a:lnTo>
                    <a:pt x="1893165" y="388876"/>
                  </a:lnTo>
                  <a:lnTo>
                    <a:pt x="1893484" y="388673"/>
                  </a:lnTo>
                  <a:lnTo>
                    <a:pt x="1893679" y="388406"/>
                  </a:lnTo>
                  <a:lnTo>
                    <a:pt x="1901113" y="381753"/>
                  </a:lnTo>
                  <a:lnTo>
                    <a:pt x="1901182" y="381714"/>
                  </a:lnTo>
                  <a:lnTo>
                    <a:pt x="1901221" y="381658"/>
                  </a:lnTo>
                  <a:lnTo>
                    <a:pt x="1903172" y="379927"/>
                  </a:lnTo>
                  <a:lnTo>
                    <a:pt x="1903060" y="379828"/>
                  </a:lnTo>
                  <a:lnTo>
                    <a:pt x="1896165" y="374656"/>
                  </a:lnTo>
                  <a:lnTo>
                    <a:pt x="1895583" y="373961"/>
                  </a:lnTo>
                  <a:lnTo>
                    <a:pt x="1894529" y="373331"/>
                  </a:lnTo>
                  <a:lnTo>
                    <a:pt x="1888922" y="368474"/>
                  </a:lnTo>
                  <a:lnTo>
                    <a:pt x="1882506" y="363190"/>
                  </a:lnTo>
                  <a:lnTo>
                    <a:pt x="1881665" y="362111"/>
                  </a:lnTo>
                  <a:lnTo>
                    <a:pt x="1880352" y="361230"/>
                  </a:lnTo>
                  <a:lnTo>
                    <a:pt x="1874257" y="355144"/>
                  </a:lnTo>
                  <a:lnTo>
                    <a:pt x="1868161" y="349061"/>
                  </a:lnTo>
                  <a:lnTo>
                    <a:pt x="1867168" y="347585"/>
                  </a:lnTo>
                  <a:lnTo>
                    <a:pt x="1865994" y="346652"/>
                  </a:lnTo>
                  <a:lnTo>
                    <a:pt x="1861470" y="341066"/>
                  </a:lnTo>
                  <a:lnTo>
                    <a:pt x="1856859" y="335829"/>
                  </a:lnTo>
                  <a:lnTo>
                    <a:pt x="1851688" y="330286"/>
                  </a:lnTo>
                  <a:lnTo>
                    <a:pt x="1851433" y="329889"/>
                  </a:lnTo>
                  <a:lnTo>
                    <a:pt x="1851105" y="329643"/>
                  </a:lnTo>
                  <a:lnTo>
                    <a:pt x="1845238" y="322995"/>
                  </a:lnTo>
                  <a:lnTo>
                    <a:pt x="1844068" y="321078"/>
                  </a:lnTo>
                  <a:lnTo>
                    <a:pt x="1842972" y="320094"/>
                  </a:lnTo>
                  <a:lnTo>
                    <a:pt x="1839255" y="314689"/>
                  </a:lnTo>
                  <a:lnTo>
                    <a:pt x="1835288" y="309733"/>
                  </a:lnTo>
                  <a:lnTo>
                    <a:pt x="1834890" y="309030"/>
                  </a:lnTo>
                  <a:lnTo>
                    <a:pt x="1834472" y="308667"/>
                  </a:lnTo>
                  <a:lnTo>
                    <a:pt x="1830206" y="302861"/>
                  </a:lnTo>
                  <a:lnTo>
                    <a:pt x="1829015" y="300569"/>
                  </a:lnTo>
                  <a:lnTo>
                    <a:pt x="1827180" y="297780"/>
                  </a:lnTo>
                  <a:lnTo>
                    <a:pt x="1825272" y="293730"/>
                  </a:lnTo>
                  <a:lnTo>
                    <a:pt x="1822747" y="290290"/>
                  </a:lnTo>
                  <a:lnTo>
                    <a:pt x="1821529" y="287959"/>
                  </a:lnTo>
                  <a:lnTo>
                    <a:pt x="1819677" y="285122"/>
                  </a:lnTo>
                  <a:lnTo>
                    <a:pt x="1817005" y="279415"/>
                  </a:lnTo>
                  <a:lnTo>
                    <a:pt x="1817001" y="279394"/>
                  </a:lnTo>
                  <a:lnTo>
                    <a:pt x="1813772" y="272810"/>
                  </a:lnTo>
                  <a:lnTo>
                    <a:pt x="1813370" y="271110"/>
                  </a:lnTo>
                  <a:lnTo>
                    <a:pt x="1811950" y="268222"/>
                  </a:lnTo>
                  <a:lnTo>
                    <a:pt x="1810336" y="262976"/>
                  </a:lnTo>
                  <a:lnTo>
                    <a:pt x="1807996" y="258185"/>
                  </a:lnTo>
                  <a:lnTo>
                    <a:pt x="1807452" y="255866"/>
                  </a:lnTo>
                  <a:lnTo>
                    <a:pt x="1805501" y="250923"/>
                  </a:lnTo>
                  <a:lnTo>
                    <a:pt x="1804564" y="246421"/>
                  </a:lnTo>
                  <a:lnTo>
                    <a:pt x="1802483" y="241228"/>
                  </a:lnTo>
                  <a:lnTo>
                    <a:pt x="1801805" y="237770"/>
                  </a:lnTo>
                  <a:lnTo>
                    <a:pt x="1800527" y="233807"/>
                  </a:lnTo>
                  <a:lnTo>
                    <a:pt x="1799720" y="227629"/>
                  </a:lnTo>
                  <a:lnTo>
                    <a:pt x="1798373" y="222798"/>
                  </a:lnTo>
                  <a:lnTo>
                    <a:pt x="1798032" y="220346"/>
                  </a:lnTo>
                  <a:lnTo>
                    <a:pt x="1797544" y="218905"/>
                  </a:lnTo>
                  <a:lnTo>
                    <a:pt x="1796478" y="211587"/>
                  </a:lnTo>
                  <a:lnTo>
                    <a:pt x="1796297" y="209144"/>
                  </a:lnTo>
                  <a:lnTo>
                    <a:pt x="1796193" y="208721"/>
                  </a:lnTo>
                  <a:lnTo>
                    <a:pt x="1795800" y="201335"/>
                  </a:lnTo>
                  <a:lnTo>
                    <a:pt x="1795757" y="199698"/>
                  </a:lnTo>
                  <a:lnTo>
                    <a:pt x="1795757" y="199400"/>
                  </a:lnTo>
                  <a:lnTo>
                    <a:pt x="1795809" y="194514"/>
                  </a:lnTo>
                  <a:lnTo>
                    <a:pt x="1795235" y="189355"/>
                  </a:lnTo>
                  <a:lnTo>
                    <a:pt x="1795041" y="185949"/>
                  </a:lnTo>
                  <a:lnTo>
                    <a:pt x="1795041" y="165525"/>
                  </a:lnTo>
                  <a:lnTo>
                    <a:pt x="1795300" y="161614"/>
                  </a:lnTo>
                  <a:lnTo>
                    <a:pt x="1795951" y="156719"/>
                  </a:lnTo>
                  <a:lnTo>
                    <a:pt x="1796279" y="151417"/>
                  </a:lnTo>
                  <a:lnTo>
                    <a:pt x="1796422" y="150865"/>
                  </a:lnTo>
                  <a:lnTo>
                    <a:pt x="1796621" y="148486"/>
                  </a:lnTo>
                  <a:lnTo>
                    <a:pt x="1797825" y="141238"/>
                  </a:lnTo>
                  <a:lnTo>
                    <a:pt x="1797924" y="140966"/>
                  </a:lnTo>
                  <a:lnTo>
                    <a:pt x="1797972" y="140474"/>
                  </a:lnTo>
                  <a:lnTo>
                    <a:pt x="1799181" y="134391"/>
                  </a:lnTo>
                  <a:lnTo>
                    <a:pt x="1799193" y="134365"/>
                  </a:lnTo>
                  <a:lnTo>
                    <a:pt x="1800752" y="126539"/>
                  </a:lnTo>
                  <a:lnTo>
                    <a:pt x="1800942" y="126055"/>
                  </a:lnTo>
                  <a:lnTo>
                    <a:pt x="1801028" y="125356"/>
                  </a:lnTo>
                  <a:lnTo>
                    <a:pt x="1802647" y="118863"/>
                  </a:lnTo>
                  <a:lnTo>
                    <a:pt x="1803221" y="117564"/>
                  </a:lnTo>
                  <a:lnTo>
                    <a:pt x="1803441" y="116295"/>
                  </a:lnTo>
                  <a:lnTo>
                    <a:pt x="1805008" y="111896"/>
                  </a:lnTo>
                  <a:lnTo>
                    <a:pt x="1806299" y="107022"/>
                  </a:lnTo>
                  <a:lnTo>
                    <a:pt x="1807093" y="105295"/>
                  </a:lnTo>
                  <a:lnTo>
                    <a:pt x="1807370" y="103866"/>
                  </a:lnTo>
                  <a:lnTo>
                    <a:pt x="1809796" y="97775"/>
                  </a:lnTo>
                  <a:lnTo>
                    <a:pt x="1810849" y="95996"/>
                  </a:lnTo>
                  <a:lnTo>
                    <a:pt x="1811091" y="95038"/>
                  </a:lnTo>
                  <a:lnTo>
                    <a:pt x="1813180" y="91109"/>
                  </a:lnTo>
                  <a:lnTo>
                    <a:pt x="1814860" y="86339"/>
                  </a:lnTo>
                  <a:lnTo>
                    <a:pt x="1815624" y="84936"/>
                  </a:lnTo>
                  <a:lnTo>
                    <a:pt x="1815831" y="83995"/>
                  </a:lnTo>
                  <a:lnTo>
                    <a:pt x="1818266" y="78707"/>
                  </a:lnTo>
                  <a:lnTo>
                    <a:pt x="1818529" y="78301"/>
                  </a:lnTo>
                  <a:lnTo>
                    <a:pt x="1818590" y="78055"/>
                  </a:lnTo>
                  <a:lnTo>
                    <a:pt x="1821417" y="72387"/>
                  </a:lnTo>
                  <a:lnTo>
                    <a:pt x="1821611" y="72102"/>
                  </a:lnTo>
                  <a:lnTo>
                    <a:pt x="1821655" y="71942"/>
                  </a:lnTo>
                  <a:lnTo>
                    <a:pt x="1825264" y="65108"/>
                  </a:lnTo>
                  <a:lnTo>
                    <a:pt x="1826153" y="63882"/>
                  </a:lnTo>
                  <a:lnTo>
                    <a:pt x="1826718" y="62700"/>
                  </a:lnTo>
                  <a:lnTo>
                    <a:pt x="1828933" y="59375"/>
                  </a:lnTo>
                  <a:lnTo>
                    <a:pt x="1831294" y="54769"/>
                  </a:lnTo>
                  <a:lnTo>
                    <a:pt x="1831627" y="54303"/>
                  </a:lnTo>
                  <a:lnTo>
                    <a:pt x="1831843" y="53776"/>
                  </a:lnTo>
                  <a:lnTo>
                    <a:pt x="1835063" y="48134"/>
                  </a:lnTo>
                  <a:lnTo>
                    <a:pt x="1836514" y="46671"/>
                  </a:lnTo>
                  <a:lnTo>
                    <a:pt x="1838698" y="43144"/>
                  </a:lnTo>
                  <a:lnTo>
                    <a:pt x="1840964" y="40627"/>
                  </a:lnTo>
                  <a:lnTo>
                    <a:pt x="1843490" y="36975"/>
                  </a:lnTo>
                  <a:lnTo>
                    <a:pt x="1846387" y="34406"/>
                  </a:lnTo>
                  <a:lnTo>
                    <a:pt x="1849288" y="30789"/>
                  </a:lnTo>
                  <a:lnTo>
                    <a:pt x="1852495" y="28224"/>
                  </a:lnTo>
                  <a:lnTo>
                    <a:pt x="1856087" y="24952"/>
                  </a:lnTo>
                  <a:lnTo>
                    <a:pt x="1856255" y="24848"/>
                  </a:lnTo>
                  <a:lnTo>
                    <a:pt x="1856359" y="24710"/>
                  </a:lnTo>
                  <a:lnTo>
                    <a:pt x="1859864" y="21593"/>
                  </a:lnTo>
                  <a:lnTo>
                    <a:pt x="1861966" y="20307"/>
                  </a:lnTo>
                  <a:lnTo>
                    <a:pt x="1863024" y="19141"/>
                  </a:lnTo>
                  <a:lnTo>
                    <a:pt x="1866741" y="16633"/>
                  </a:lnTo>
                  <a:lnTo>
                    <a:pt x="1869923" y="14268"/>
                  </a:lnTo>
                  <a:lnTo>
                    <a:pt x="1871986" y="13180"/>
                  </a:lnTo>
                  <a:lnTo>
                    <a:pt x="1872806" y="12364"/>
                  </a:lnTo>
                  <a:lnTo>
                    <a:pt x="1876916" y="9964"/>
                  </a:lnTo>
                  <a:lnTo>
                    <a:pt x="1878531" y="9281"/>
                  </a:lnTo>
                  <a:lnTo>
                    <a:pt x="1879744" y="8500"/>
                  </a:lnTo>
                  <a:lnTo>
                    <a:pt x="1884207" y="6467"/>
                  </a:lnTo>
                  <a:lnTo>
                    <a:pt x="1885515" y="6182"/>
                  </a:lnTo>
                  <a:lnTo>
                    <a:pt x="1887333" y="5236"/>
                  </a:lnTo>
                  <a:lnTo>
                    <a:pt x="1890657" y="4123"/>
                  </a:lnTo>
                  <a:lnTo>
                    <a:pt x="1892258" y="3855"/>
                  </a:lnTo>
                  <a:lnTo>
                    <a:pt x="1893636" y="3281"/>
                  </a:lnTo>
                  <a:lnTo>
                    <a:pt x="1898535" y="2141"/>
                  </a:lnTo>
                  <a:lnTo>
                    <a:pt x="1899230" y="2063"/>
                  </a:lnTo>
                  <a:lnTo>
                    <a:pt x="1899610" y="1912"/>
                  </a:lnTo>
                  <a:lnTo>
                    <a:pt x="1903340" y="1161"/>
                  </a:lnTo>
                  <a:lnTo>
                    <a:pt x="1909470" y="540"/>
                  </a:lnTo>
                  <a:lnTo>
                    <a:pt x="1912842" y="540"/>
                  </a:lnTo>
                  <a:lnTo>
                    <a:pt x="1916114" y="337"/>
                  </a:lnTo>
                  <a:lnTo>
                    <a:pt x="1916136" y="337"/>
                  </a:lnTo>
                  <a:lnTo>
                    <a:pt x="1919822" y="78"/>
                  </a:lnTo>
                  <a:lnTo>
                    <a:pt x="1922041" y="0"/>
                  </a:lnTo>
                  <a:close/>
                  <a:moveTo>
                    <a:pt x="804488" y="149039"/>
                  </a:moveTo>
                  <a:lnTo>
                    <a:pt x="803149" y="149082"/>
                  </a:lnTo>
                  <a:lnTo>
                    <a:pt x="803089" y="149095"/>
                  </a:lnTo>
                  <a:lnTo>
                    <a:pt x="800192" y="149142"/>
                  </a:lnTo>
                  <a:lnTo>
                    <a:pt x="798180" y="149462"/>
                  </a:lnTo>
                  <a:lnTo>
                    <a:pt x="793151" y="149868"/>
                  </a:lnTo>
                  <a:lnTo>
                    <a:pt x="792387" y="149855"/>
                  </a:lnTo>
                  <a:lnTo>
                    <a:pt x="789218" y="149777"/>
                  </a:lnTo>
                  <a:lnTo>
                    <a:pt x="788498" y="150071"/>
                  </a:lnTo>
                  <a:lnTo>
                    <a:pt x="788221" y="150200"/>
                  </a:lnTo>
                  <a:lnTo>
                    <a:pt x="788066" y="150312"/>
                  </a:lnTo>
                  <a:lnTo>
                    <a:pt x="787626" y="150969"/>
                  </a:lnTo>
                  <a:lnTo>
                    <a:pt x="785346" y="153244"/>
                  </a:lnTo>
                  <a:lnTo>
                    <a:pt x="783149" y="155825"/>
                  </a:lnTo>
                  <a:lnTo>
                    <a:pt x="782160" y="157150"/>
                  </a:lnTo>
                  <a:lnTo>
                    <a:pt x="780533" y="160414"/>
                  </a:lnTo>
                  <a:lnTo>
                    <a:pt x="780533" y="160414"/>
                  </a:lnTo>
                  <a:lnTo>
                    <a:pt x="778802" y="163997"/>
                  </a:lnTo>
                  <a:lnTo>
                    <a:pt x="777394" y="168232"/>
                  </a:lnTo>
                  <a:lnTo>
                    <a:pt x="776881" y="169216"/>
                  </a:lnTo>
                  <a:lnTo>
                    <a:pt x="776725" y="169989"/>
                  </a:lnTo>
                  <a:lnTo>
                    <a:pt x="775301" y="173451"/>
                  </a:lnTo>
                  <a:lnTo>
                    <a:pt x="774800" y="175722"/>
                  </a:lnTo>
                  <a:lnTo>
                    <a:pt x="774498" y="180337"/>
                  </a:lnTo>
                  <a:lnTo>
                    <a:pt x="774118" y="187611"/>
                  </a:lnTo>
                  <a:lnTo>
                    <a:pt x="774044" y="187896"/>
                  </a:lnTo>
                  <a:lnTo>
                    <a:pt x="773945" y="189562"/>
                  </a:lnTo>
                  <a:lnTo>
                    <a:pt x="773500" y="193253"/>
                  </a:lnTo>
                  <a:lnTo>
                    <a:pt x="773919" y="197207"/>
                  </a:lnTo>
                  <a:lnTo>
                    <a:pt x="774006" y="198831"/>
                  </a:lnTo>
                  <a:lnTo>
                    <a:pt x="774062" y="199055"/>
                  </a:lnTo>
                  <a:lnTo>
                    <a:pt x="774450" y="207236"/>
                  </a:lnTo>
                  <a:lnTo>
                    <a:pt x="774454" y="207357"/>
                  </a:lnTo>
                  <a:lnTo>
                    <a:pt x="774454" y="207370"/>
                  </a:lnTo>
                  <a:lnTo>
                    <a:pt x="774757" y="213983"/>
                  </a:lnTo>
                  <a:lnTo>
                    <a:pt x="775896" y="220226"/>
                  </a:lnTo>
                  <a:lnTo>
                    <a:pt x="777614" y="228035"/>
                  </a:lnTo>
                  <a:lnTo>
                    <a:pt x="777632" y="228216"/>
                  </a:lnTo>
                  <a:lnTo>
                    <a:pt x="777662" y="228290"/>
                  </a:lnTo>
                  <a:lnTo>
                    <a:pt x="779570" y="237036"/>
                  </a:lnTo>
                  <a:lnTo>
                    <a:pt x="781495" y="244716"/>
                  </a:lnTo>
                  <a:lnTo>
                    <a:pt x="784090" y="252344"/>
                  </a:lnTo>
                  <a:lnTo>
                    <a:pt x="784189" y="252935"/>
                  </a:lnTo>
                  <a:lnTo>
                    <a:pt x="784440" y="253449"/>
                  </a:lnTo>
                  <a:lnTo>
                    <a:pt x="786948" y="261664"/>
                  </a:lnTo>
                  <a:lnTo>
                    <a:pt x="789896" y="269508"/>
                  </a:lnTo>
                  <a:lnTo>
                    <a:pt x="793393" y="277538"/>
                  </a:lnTo>
                  <a:lnTo>
                    <a:pt x="793531" y="278185"/>
                  </a:lnTo>
                  <a:lnTo>
                    <a:pt x="793976" y="278971"/>
                  </a:lnTo>
                  <a:lnTo>
                    <a:pt x="797369" y="287829"/>
                  </a:lnTo>
                  <a:lnTo>
                    <a:pt x="797373" y="287851"/>
                  </a:lnTo>
                  <a:lnTo>
                    <a:pt x="800930" y="296562"/>
                  </a:lnTo>
                  <a:lnTo>
                    <a:pt x="805157" y="304354"/>
                  </a:lnTo>
                  <a:lnTo>
                    <a:pt x="805342" y="305080"/>
                  </a:lnTo>
                  <a:lnTo>
                    <a:pt x="806119" y="306288"/>
                  </a:lnTo>
                  <a:lnTo>
                    <a:pt x="809538" y="313731"/>
                  </a:lnTo>
                  <a:lnTo>
                    <a:pt x="814132" y="320772"/>
                  </a:lnTo>
                  <a:lnTo>
                    <a:pt x="814175" y="320858"/>
                  </a:lnTo>
                  <a:lnTo>
                    <a:pt x="814201" y="320884"/>
                  </a:lnTo>
                  <a:lnTo>
                    <a:pt x="820024" y="329807"/>
                  </a:lnTo>
                  <a:lnTo>
                    <a:pt x="820655" y="331146"/>
                  </a:lnTo>
                  <a:lnTo>
                    <a:pt x="821134" y="331638"/>
                  </a:lnTo>
                  <a:lnTo>
                    <a:pt x="826021" y="340349"/>
                  </a:lnTo>
                  <a:lnTo>
                    <a:pt x="831080" y="347770"/>
                  </a:lnTo>
                  <a:lnTo>
                    <a:pt x="831292" y="348198"/>
                  </a:lnTo>
                  <a:lnTo>
                    <a:pt x="831486" y="348379"/>
                  </a:lnTo>
                  <a:lnTo>
                    <a:pt x="837309" y="357302"/>
                  </a:lnTo>
                  <a:lnTo>
                    <a:pt x="837823" y="358394"/>
                  </a:lnTo>
                  <a:lnTo>
                    <a:pt x="838579" y="359426"/>
                  </a:lnTo>
                  <a:lnTo>
                    <a:pt x="841760" y="365245"/>
                  </a:lnTo>
                  <a:lnTo>
                    <a:pt x="846725" y="370965"/>
                  </a:lnTo>
                  <a:lnTo>
                    <a:pt x="847955" y="373011"/>
                  </a:lnTo>
                  <a:lnTo>
                    <a:pt x="849052" y="374017"/>
                  </a:lnTo>
                  <a:lnTo>
                    <a:pt x="853636" y="380886"/>
                  </a:lnTo>
                  <a:lnTo>
                    <a:pt x="857945" y="386001"/>
                  </a:lnTo>
                  <a:lnTo>
                    <a:pt x="864869" y="392831"/>
                  </a:lnTo>
                  <a:lnTo>
                    <a:pt x="865452" y="393685"/>
                  </a:lnTo>
                  <a:lnTo>
                    <a:pt x="866220" y="394255"/>
                  </a:lnTo>
                  <a:lnTo>
                    <a:pt x="871586" y="400290"/>
                  </a:lnTo>
                  <a:lnTo>
                    <a:pt x="878096" y="406382"/>
                  </a:lnTo>
                  <a:lnTo>
                    <a:pt x="878105" y="406386"/>
                  </a:lnTo>
                  <a:lnTo>
                    <a:pt x="878109" y="406395"/>
                  </a:lnTo>
                  <a:lnTo>
                    <a:pt x="884412" y="412300"/>
                  </a:lnTo>
                  <a:lnTo>
                    <a:pt x="884619" y="412594"/>
                  </a:lnTo>
                  <a:lnTo>
                    <a:pt x="884938" y="412805"/>
                  </a:lnTo>
                  <a:lnTo>
                    <a:pt x="890214" y="418007"/>
                  </a:lnTo>
                  <a:lnTo>
                    <a:pt x="891988" y="419341"/>
                  </a:lnTo>
                  <a:lnTo>
                    <a:pt x="894134" y="416125"/>
                  </a:lnTo>
                  <a:lnTo>
                    <a:pt x="898360" y="409477"/>
                  </a:lnTo>
                  <a:lnTo>
                    <a:pt x="901930" y="401853"/>
                  </a:lnTo>
                  <a:lnTo>
                    <a:pt x="905233" y="393914"/>
                  </a:lnTo>
                  <a:lnTo>
                    <a:pt x="908496" y="384456"/>
                  </a:lnTo>
                  <a:lnTo>
                    <a:pt x="908833" y="383830"/>
                  </a:lnTo>
                  <a:lnTo>
                    <a:pt x="908932" y="383333"/>
                  </a:lnTo>
                  <a:lnTo>
                    <a:pt x="912071" y="375464"/>
                  </a:lnTo>
                  <a:lnTo>
                    <a:pt x="913923" y="367853"/>
                  </a:lnTo>
                  <a:lnTo>
                    <a:pt x="915269" y="358731"/>
                  </a:lnTo>
                  <a:lnTo>
                    <a:pt x="916508" y="349212"/>
                  </a:lnTo>
                  <a:lnTo>
                    <a:pt x="916854" y="338864"/>
                  </a:lnTo>
                  <a:lnTo>
                    <a:pt x="916953" y="338441"/>
                  </a:lnTo>
                  <a:lnTo>
                    <a:pt x="917212" y="335156"/>
                  </a:lnTo>
                  <a:lnTo>
                    <a:pt x="918676" y="325952"/>
                  </a:lnTo>
                  <a:lnTo>
                    <a:pt x="918542" y="317254"/>
                  </a:lnTo>
                  <a:lnTo>
                    <a:pt x="918542" y="317245"/>
                  </a:lnTo>
                  <a:lnTo>
                    <a:pt x="918339" y="305524"/>
                  </a:lnTo>
                  <a:lnTo>
                    <a:pt x="918339" y="305481"/>
                  </a:lnTo>
                  <a:lnTo>
                    <a:pt x="918339" y="305481"/>
                  </a:lnTo>
                  <a:lnTo>
                    <a:pt x="918153" y="294305"/>
                  </a:lnTo>
                  <a:lnTo>
                    <a:pt x="917273" y="283482"/>
                  </a:lnTo>
                  <a:lnTo>
                    <a:pt x="916232" y="273808"/>
                  </a:lnTo>
                  <a:lnTo>
                    <a:pt x="914454" y="263140"/>
                  </a:lnTo>
                  <a:lnTo>
                    <a:pt x="914389" y="262385"/>
                  </a:lnTo>
                  <a:lnTo>
                    <a:pt x="914294" y="262109"/>
                  </a:lnTo>
                  <a:lnTo>
                    <a:pt x="913038" y="253030"/>
                  </a:lnTo>
                  <a:lnTo>
                    <a:pt x="911212" y="245562"/>
                  </a:lnTo>
                  <a:lnTo>
                    <a:pt x="908069" y="237554"/>
                  </a:lnTo>
                  <a:lnTo>
                    <a:pt x="907900" y="236690"/>
                  </a:lnTo>
                  <a:lnTo>
                    <a:pt x="907421" y="235762"/>
                  </a:lnTo>
                  <a:lnTo>
                    <a:pt x="905142" y="228877"/>
                  </a:lnTo>
                  <a:lnTo>
                    <a:pt x="902245" y="222708"/>
                  </a:lnTo>
                  <a:lnTo>
                    <a:pt x="898589" y="215934"/>
                  </a:lnTo>
                  <a:lnTo>
                    <a:pt x="894716" y="209498"/>
                  </a:lnTo>
                  <a:lnTo>
                    <a:pt x="890615" y="204110"/>
                  </a:lnTo>
                  <a:lnTo>
                    <a:pt x="885193" y="198101"/>
                  </a:lnTo>
                  <a:lnTo>
                    <a:pt x="884744" y="197376"/>
                  </a:lnTo>
                  <a:lnTo>
                    <a:pt x="884205" y="196948"/>
                  </a:lnTo>
                  <a:lnTo>
                    <a:pt x="879646" y="191393"/>
                  </a:lnTo>
                  <a:lnTo>
                    <a:pt x="874811" y="187572"/>
                  </a:lnTo>
                  <a:lnTo>
                    <a:pt x="873442" y="185880"/>
                  </a:lnTo>
                  <a:lnTo>
                    <a:pt x="871396" y="184429"/>
                  </a:lnTo>
                  <a:lnTo>
                    <a:pt x="866622" y="179340"/>
                  </a:lnTo>
                  <a:lnTo>
                    <a:pt x="860910" y="174388"/>
                  </a:lnTo>
                  <a:lnTo>
                    <a:pt x="855985" y="170693"/>
                  </a:lnTo>
                  <a:lnTo>
                    <a:pt x="850597" y="166971"/>
                  </a:lnTo>
                  <a:lnTo>
                    <a:pt x="844596" y="163535"/>
                  </a:lnTo>
                  <a:lnTo>
                    <a:pt x="843340" y="162568"/>
                  </a:lnTo>
                  <a:lnTo>
                    <a:pt x="842244" y="162016"/>
                  </a:lnTo>
                  <a:lnTo>
                    <a:pt x="836057" y="157643"/>
                  </a:lnTo>
                  <a:lnTo>
                    <a:pt x="832889" y="155467"/>
                  </a:lnTo>
                  <a:lnTo>
                    <a:pt x="828632" y="153580"/>
                  </a:lnTo>
                  <a:lnTo>
                    <a:pt x="823767" y="151582"/>
                  </a:lnTo>
                  <a:lnTo>
                    <a:pt x="819830" y="150355"/>
                  </a:lnTo>
                  <a:lnTo>
                    <a:pt x="815889" y="149432"/>
                  </a:lnTo>
                  <a:lnTo>
                    <a:pt x="812137" y="148965"/>
                  </a:lnTo>
                  <a:lnTo>
                    <a:pt x="809128" y="148767"/>
                  </a:lnTo>
                  <a:close/>
                  <a:moveTo>
                    <a:pt x="501661" y="161692"/>
                  </a:moveTo>
                  <a:lnTo>
                    <a:pt x="497750" y="161903"/>
                  </a:lnTo>
                  <a:lnTo>
                    <a:pt x="496602" y="162067"/>
                  </a:lnTo>
                  <a:lnTo>
                    <a:pt x="495885" y="162344"/>
                  </a:lnTo>
                  <a:lnTo>
                    <a:pt x="492328" y="164204"/>
                  </a:lnTo>
                  <a:lnTo>
                    <a:pt x="490882" y="164563"/>
                  </a:lnTo>
                  <a:lnTo>
                    <a:pt x="489228" y="165422"/>
                  </a:lnTo>
                  <a:lnTo>
                    <a:pt x="488451" y="165901"/>
                  </a:lnTo>
                  <a:lnTo>
                    <a:pt x="487959" y="166510"/>
                  </a:lnTo>
                  <a:lnTo>
                    <a:pt x="487389" y="166963"/>
                  </a:lnTo>
                  <a:lnTo>
                    <a:pt x="487199" y="167373"/>
                  </a:lnTo>
                  <a:lnTo>
                    <a:pt x="484389" y="171664"/>
                  </a:lnTo>
                  <a:lnTo>
                    <a:pt x="483120" y="173663"/>
                  </a:lnTo>
                  <a:lnTo>
                    <a:pt x="482822" y="174384"/>
                  </a:lnTo>
                  <a:lnTo>
                    <a:pt x="482533" y="176115"/>
                  </a:lnTo>
                  <a:lnTo>
                    <a:pt x="481989" y="177626"/>
                  </a:lnTo>
                  <a:lnTo>
                    <a:pt x="481687" y="179616"/>
                  </a:lnTo>
                  <a:lnTo>
                    <a:pt x="480262" y="184209"/>
                  </a:lnTo>
                  <a:lnTo>
                    <a:pt x="479779" y="187550"/>
                  </a:lnTo>
                  <a:lnTo>
                    <a:pt x="479222" y="192593"/>
                  </a:lnTo>
                  <a:lnTo>
                    <a:pt x="479222" y="197341"/>
                  </a:lnTo>
                  <a:lnTo>
                    <a:pt x="479217" y="197622"/>
                  </a:lnTo>
                  <a:lnTo>
                    <a:pt x="479157" y="203579"/>
                  </a:lnTo>
                  <a:lnTo>
                    <a:pt x="479783" y="209826"/>
                  </a:lnTo>
                  <a:lnTo>
                    <a:pt x="479856" y="211233"/>
                  </a:lnTo>
                  <a:lnTo>
                    <a:pt x="479899" y="211419"/>
                  </a:lnTo>
                  <a:lnTo>
                    <a:pt x="480292" y="220001"/>
                  </a:lnTo>
                  <a:lnTo>
                    <a:pt x="480292" y="220057"/>
                  </a:lnTo>
                  <a:lnTo>
                    <a:pt x="480292" y="220061"/>
                  </a:lnTo>
                  <a:lnTo>
                    <a:pt x="480586" y="226511"/>
                  </a:lnTo>
                  <a:lnTo>
                    <a:pt x="482071" y="233617"/>
                  </a:lnTo>
                  <a:lnTo>
                    <a:pt x="482351" y="236263"/>
                  </a:lnTo>
                  <a:lnTo>
                    <a:pt x="482585" y="237101"/>
                  </a:lnTo>
                  <a:lnTo>
                    <a:pt x="483185" y="244318"/>
                  </a:lnTo>
                  <a:lnTo>
                    <a:pt x="484963" y="251407"/>
                  </a:lnTo>
                  <a:lnTo>
                    <a:pt x="484963" y="251407"/>
                  </a:lnTo>
                  <a:lnTo>
                    <a:pt x="487510" y="260481"/>
                  </a:lnTo>
                  <a:lnTo>
                    <a:pt x="487549" y="260762"/>
                  </a:lnTo>
                  <a:lnTo>
                    <a:pt x="487631" y="260939"/>
                  </a:lnTo>
                  <a:lnTo>
                    <a:pt x="490334" y="270958"/>
                  </a:lnTo>
                  <a:lnTo>
                    <a:pt x="490429" y="271654"/>
                  </a:lnTo>
                  <a:lnTo>
                    <a:pt x="490618" y="272111"/>
                  </a:lnTo>
                  <a:lnTo>
                    <a:pt x="492665" y="280939"/>
                  </a:lnTo>
                  <a:lnTo>
                    <a:pt x="495579" y="289353"/>
                  </a:lnTo>
                  <a:lnTo>
                    <a:pt x="499576" y="299502"/>
                  </a:lnTo>
                  <a:lnTo>
                    <a:pt x="499581" y="299528"/>
                  </a:lnTo>
                  <a:lnTo>
                    <a:pt x="503630" y="309246"/>
                  </a:lnTo>
                  <a:lnTo>
                    <a:pt x="503720" y="309708"/>
                  </a:lnTo>
                  <a:lnTo>
                    <a:pt x="504014" y="310226"/>
                  </a:lnTo>
                  <a:lnTo>
                    <a:pt x="507869" y="320370"/>
                  </a:lnTo>
                  <a:lnTo>
                    <a:pt x="512126" y="328871"/>
                  </a:lnTo>
                  <a:lnTo>
                    <a:pt x="517604" y="338726"/>
                  </a:lnTo>
                  <a:lnTo>
                    <a:pt x="517608" y="338739"/>
                  </a:lnTo>
                  <a:lnTo>
                    <a:pt x="523725" y="349441"/>
                  </a:lnTo>
                  <a:lnTo>
                    <a:pt x="523794" y="349691"/>
                  </a:lnTo>
                  <a:lnTo>
                    <a:pt x="523958" y="349860"/>
                  </a:lnTo>
                  <a:lnTo>
                    <a:pt x="529782" y="360328"/>
                  </a:lnTo>
                  <a:lnTo>
                    <a:pt x="529842" y="360566"/>
                  </a:lnTo>
                  <a:lnTo>
                    <a:pt x="529989" y="360721"/>
                  </a:lnTo>
                  <a:lnTo>
                    <a:pt x="534526" y="369083"/>
                  </a:lnTo>
                  <a:lnTo>
                    <a:pt x="540030" y="377341"/>
                  </a:lnTo>
                  <a:lnTo>
                    <a:pt x="540825" y="378990"/>
                  </a:lnTo>
                  <a:lnTo>
                    <a:pt x="541382" y="379573"/>
                  </a:lnTo>
                  <a:lnTo>
                    <a:pt x="545228" y="386666"/>
                  </a:lnTo>
                  <a:lnTo>
                    <a:pt x="550313" y="392805"/>
                  </a:lnTo>
                  <a:lnTo>
                    <a:pt x="556608" y="399841"/>
                  </a:lnTo>
                  <a:lnTo>
                    <a:pt x="556621" y="399859"/>
                  </a:lnTo>
                  <a:lnTo>
                    <a:pt x="556629" y="399867"/>
                  </a:lnTo>
                  <a:lnTo>
                    <a:pt x="563286" y="407305"/>
                  </a:lnTo>
                  <a:lnTo>
                    <a:pt x="563320" y="407362"/>
                  </a:lnTo>
                  <a:lnTo>
                    <a:pt x="563368" y="407396"/>
                  </a:lnTo>
                  <a:lnTo>
                    <a:pt x="564590" y="408773"/>
                  </a:lnTo>
                  <a:lnTo>
                    <a:pt x="564926" y="408048"/>
                  </a:lnTo>
                  <a:lnTo>
                    <a:pt x="567599" y="399846"/>
                  </a:lnTo>
                  <a:lnTo>
                    <a:pt x="570668" y="388945"/>
                  </a:lnTo>
                  <a:lnTo>
                    <a:pt x="573306" y="378330"/>
                  </a:lnTo>
                  <a:lnTo>
                    <a:pt x="575641" y="366394"/>
                  </a:lnTo>
                  <a:lnTo>
                    <a:pt x="577424" y="355675"/>
                  </a:lnTo>
                  <a:lnTo>
                    <a:pt x="578926" y="343639"/>
                  </a:lnTo>
                  <a:lnTo>
                    <a:pt x="579064" y="343211"/>
                  </a:lnTo>
                  <a:lnTo>
                    <a:pt x="579155" y="342188"/>
                  </a:lnTo>
                  <a:lnTo>
                    <a:pt x="581283" y="330459"/>
                  </a:lnTo>
                  <a:lnTo>
                    <a:pt x="582328" y="318933"/>
                  </a:lnTo>
                  <a:lnTo>
                    <a:pt x="583131" y="308387"/>
                  </a:lnTo>
                  <a:lnTo>
                    <a:pt x="583261" y="297529"/>
                  </a:lnTo>
                  <a:lnTo>
                    <a:pt x="583261" y="297525"/>
                  </a:lnTo>
                  <a:lnTo>
                    <a:pt x="583261" y="297512"/>
                  </a:lnTo>
                  <a:lnTo>
                    <a:pt x="583403" y="287087"/>
                  </a:lnTo>
                  <a:lnTo>
                    <a:pt x="582859" y="276959"/>
                  </a:lnTo>
                  <a:lnTo>
                    <a:pt x="581715" y="266037"/>
                  </a:lnTo>
                  <a:lnTo>
                    <a:pt x="580118" y="255042"/>
                  </a:lnTo>
                  <a:lnTo>
                    <a:pt x="580057" y="254235"/>
                  </a:lnTo>
                  <a:lnTo>
                    <a:pt x="579984" y="253988"/>
                  </a:lnTo>
                  <a:lnTo>
                    <a:pt x="578874" y="244189"/>
                  </a:lnTo>
                  <a:lnTo>
                    <a:pt x="576612" y="235339"/>
                  </a:lnTo>
                  <a:lnTo>
                    <a:pt x="574169" y="227426"/>
                  </a:lnTo>
                  <a:lnTo>
                    <a:pt x="570979" y="220105"/>
                  </a:lnTo>
                  <a:lnTo>
                    <a:pt x="570797" y="219246"/>
                  </a:lnTo>
                  <a:lnTo>
                    <a:pt x="570215" y="218175"/>
                  </a:lnTo>
                  <a:lnTo>
                    <a:pt x="567240" y="209934"/>
                  </a:lnTo>
                  <a:lnTo>
                    <a:pt x="565030" y="205518"/>
                  </a:lnTo>
                  <a:lnTo>
                    <a:pt x="561041" y="200471"/>
                  </a:lnTo>
                  <a:lnTo>
                    <a:pt x="560523" y="199530"/>
                  </a:lnTo>
                  <a:lnTo>
                    <a:pt x="560001" y="199068"/>
                  </a:lnTo>
                  <a:lnTo>
                    <a:pt x="555485" y="192623"/>
                  </a:lnTo>
                  <a:lnTo>
                    <a:pt x="550188" y="186704"/>
                  </a:lnTo>
                  <a:lnTo>
                    <a:pt x="545759" y="181977"/>
                  </a:lnTo>
                  <a:lnTo>
                    <a:pt x="542310" y="179102"/>
                  </a:lnTo>
                  <a:lnTo>
                    <a:pt x="536754" y="175554"/>
                  </a:lnTo>
                  <a:lnTo>
                    <a:pt x="536478" y="175256"/>
                  </a:lnTo>
                  <a:lnTo>
                    <a:pt x="535865" y="174949"/>
                  </a:lnTo>
                  <a:lnTo>
                    <a:pt x="529972" y="170827"/>
                  </a:lnTo>
                  <a:lnTo>
                    <a:pt x="526078" y="168603"/>
                  </a:lnTo>
                  <a:lnTo>
                    <a:pt x="520496" y="165884"/>
                  </a:lnTo>
                  <a:lnTo>
                    <a:pt x="514867" y="163324"/>
                  </a:lnTo>
                  <a:lnTo>
                    <a:pt x="512169" y="162175"/>
                  </a:lnTo>
                  <a:lnTo>
                    <a:pt x="510731" y="161977"/>
                  </a:lnTo>
                  <a:lnTo>
                    <a:pt x="505620" y="161692"/>
                  </a:lnTo>
                  <a:close/>
                  <a:moveTo>
                    <a:pt x="207465" y="141648"/>
                  </a:moveTo>
                  <a:lnTo>
                    <a:pt x="205397" y="141834"/>
                  </a:lnTo>
                  <a:lnTo>
                    <a:pt x="202340" y="142395"/>
                  </a:lnTo>
                  <a:lnTo>
                    <a:pt x="200337" y="142581"/>
                  </a:lnTo>
                  <a:lnTo>
                    <a:pt x="199767" y="142740"/>
                  </a:lnTo>
                  <a:lnTo>
                    <a:pt x="196081" y="143047"/>
                  </a:lnTo>
                  <a:lnTo>
                    <a:pt x="192541" y="143638"/>
                  </a:lnTo>
                  <a:lnTo>
                    <a:pt x="188431" y="143988"/>
                  </a:lnTo>
                  <a:lnTo>
                    <a:pt x="188397" y="144001"/>
                  </a:lnTo>
                  <a:lnTo>
                    <a:pt x="186199" y="144394"/>
                  </a:lnTo>
                  <a:lnTo>
                    <a:pt x="184114" y="145166"/>
                  </a:lnTo>
                  <a:lnTo>
                    <a:pt x="181174" y="145706"/>
                  </a:lnTo>
                  <a:lnTo>
                    <a:pt x="179650" y="146168"/>
                  </a:lnTo>
                  <a:lnTo>
                    <a:pt x="177729" y="146936"/>
                  </a:lnTo>
                  <a:lnTo>
                    <a:pt x="175040" y="148288"/>
                  </a:lnTo>
                  <a:lnTo>
                    <a:pt x="173041" y="149535"/>
                  </a:lnTo>
                  <a:lnTo>
                    <a:pt x="171224" y="150062"/>
                  </a:lnTo>
                  <a:lnTo>
                    <a:pt x="169816" y="151258"/>
                  </a:lnTo>
                  <a:lnTo>
                    <a:pt x="168884" y="151672"/>
                  </a:lnTo>
                  <a:lnTo>
                    <a:pt x="168090" y="152268"/>
                  </a:lnTo>
                  <a:lnTo>
                    <a:pt x="166544" y="153092"/>
                  </a:lnTo>
                  <a:lnTo>
                    <a:pt x="166475" y="153174"/>
                  </a:lnTo>
                  <a:lnTo>
                    <a:pt x="163328" y="155747"/>
                  </a:lnTo>
                  <a:lnTo>
                    <a:pt x="161075" y="158299"/>
                  </a:lnTo>
                  <a:lnTo>
                    <a:pt x="160617" y="158618"/>
                  </a:lnTo>
                  <a:lnTo>
                    <a:pt x="159697" y="160138"/>
                  </a:lnTo>
                  <a:lnTo>
                    <a:pt x="156926" y="163306"/>
                  </a:lnTo>
                  <a:lnTo>
                    <a:pt x="155583" y="164312"/>
                  </a:lnTo>
                  <a:lnTo>
                    <a:pt x="155355" y="164770"/>
                  </a:lnTo>
                  <a:lnTo>
                    <a:pt x="155342" y="164783"/>
                  </a:lnTo>
                  <a:lnTo>
                    <a:pt x="153891" y="167697"/>
                  </a:lnTo>
                  <a:lnTo>
                    <a:pt x="152363" y="170930"/>
                  </a:lnTo>
                  <a:lnTo>
                    <a:pt x="151655" y="171733"/>
                  </a:lnTo>
                  <a:lnTo>
                    <a:pt x="150761" y="173525"/>
                  </a:lnTo>
                  <a:lnTo>
                    <a:pt x="150740" y="173684"/>
                  </a:lnTo>
                  <a:lnTo>
                    <a:pt x="150109" y="176003"/>
                  </a:lnTo>
                  <a:lnTo>
                    <a:pt x="149915" y="177945"/>
                  </a:lnTo>
                  <a:lnTo>
                    <a:pt x="149803" y="178325"/>
                  </a:lnTo>
                  <a:lnTo>
                    <a:pt x="149708" y="179460"/>
                  </a:lnTo>
                  <a:lnTo>
                    <a:pt x="148901" y="184326"/>
                  </a:lnTo>
                  <a:lnTo>
                    <a:pt x="148870" y="184408"/>
                  </a:lnTo>
                  <a:lnTo>
                    <a:pt x="148862" y="184537"/>
                  </a:lnTo>
                  <a:lnTo>
                    <a:pt x="148150" y="188474"/>
                  </a:lnTo>
                  <a:lnTo>
                    <a:pt x="147947" y="189877"/>
                  </a:lnTo>
                  <a:lnTo>
                    <a:pt x="148210" y="191699"/>
                  </a:lnTo>
                  <a:lnTo>
                    <a:pt x="148478" y="195377"/>
                  </a:lnTo>
                  <a:lnTo>
                    <a:pt x="148478" y="198511"/>
                  </a:lnTo>
                  <a:lnTo>
                    <a:pt x="149419" y="202738"/>
                  </a:lnTo>
                  <a:lnTo>
                    <a:pt x="149777" y="205915"/>
                  </a:lnTo>
                  <a:lnTo>
                    <a:pt x="150001" y="206778"/>
                  </a:lnTo>
                  <a:lnTo>
                    <a:pt x="150312" y="211777"/>
                  </a:lnTo>
                  <a:lnTo>
                    <a:pt x="151150" y="216768"/>
                  </a:lnTo>
                  <a:lnTo>
                    <a:pt x="152868" y="223973"/>
                  </a:lnTo>
                  <a:lnTo>
                    <a:pt x="152872" y="224016"/>
                  </a:lnTo>
                  <a:lnTo>
                    <a:pt x="154763" y="231553"/>
                  </a:lnTo>
                  <a:lnTo>
                    <a:pt x="154780" y="231674"/>
                  </a:lnTo>
                  <a:lnTo>
                    <a:pt x="154802" y="231726"/>
                  </a:lnTo>
                  <a:lnTo>
                    <a:pt x="157120" y="240977"/>
                  </a:lnTo>
                  <a:lnTo>
                    <a:pt x="157176" y="241417"/>
                  </a:lnTo>
                  <a:lnTo>
                    <a:pt x="157284" y="241676"/>
                  </a:lnTo>
                  <a:lnTo>
                    <a:pt x="159214" y="250151"/>
                  </a:lnTo>
                  <a:lnTo>
                    <a:pt x="159240" y="250388"/>
                  </a:lnTo>
                  <a:lnTo>
                    <a:pt x="159287" y="250505"/>
                  </a:lnTo>
                  <a:lnTo>
                    <a:pt x="160712" y="256984"/>
                  </a:lnTo>
                  <a:lnTo>
                    <a:pt x="163712" y="264168"/>
                  </a:lnTo>
                  <a:lnTo>
                    <a:pt x="164144" y="266305"/>
                  </a:lnTo>
                  <a:lnTo>
                    <a:pt x="165210" y="269037"/>
                  </a:lnTo>
                  <a:lnTo>
                    <a:pt x="166760" y="276786"/>
                  </a:lnTo>
                  <a:lnTo>
                    <a:pt x="169864" y="284833"/>
                  </a:lnTo>
                  <a:lnTo>
                    <a:pt x="170140" y="286318"/>
                  </a:lnTo>
                  <a:lnTo>
                    <a:pt x="170839" y="287911"/>
                  </a:lnTo>
                  <a:lnTo>
                    <a:pt x="173434" y="298259"/>
                  </a:lnTo>
                  <a:lnTo>
                    <a:pt x="176223" y="307113"/>
                  </a:lnTo>
                  <a:lnTo>
                    <a:pt x="179426" y="315643"/>
                  </a:lnTo>
                  <a:lnTo>
                    <a:pt x="179473" y="315894"/>
                  </a:lnTo>
                  <a:lnTo>
                    <a:pt x="179599" y="316123"/>
                  </a:lnTo>
                  <a:lnTo>
                    <a:pt x="182728" y="324804"/>
                  </a:lnTo>
                  <a:lnTo>
                    <a:pt x="186419" y="332510"/>
                  </a:lnTo>
                  <a:lnTo>
                    <a:pt x="186562" y="333123"/>
                  </a:lnTo>
                  <a:lnTo>
                    <a:pt x="187071" y="333977"/>
                  </a:lnTo>
                  <a:lnTo>
                    <a:pt x="189933" y="340958"/>
                  </a:lnTo>
                  <a:lnTo>
                    <a:pt x="194030" y="347891"/>
                  </a:lnTo>
                  <a:lnTo>
                    <a:pt x="194155" y="348340"/>
                  </a:lnTo>
                  <a:lnTo>
                    <a:pt x="194479" y="348677"/>
                  </a:lnTo>
                  <a:lnTo>
                    <a:pt x="198731" y="356404"/>
                  </a:lnTo>
                  <a:lnTo>
                    <a:pt x="198930" y="357155"/>
                  </a:lnTo>
                  <a:lnTo>
                    <a:pt x="199388" y="357673"/>
                  </a:lnTo>
                  <a:lnTo>
                    <a:pt x="202263" y="363592"/>
                  </a:lnTo>
                  <a:lnTo>
                    <a:pt x="203605" y="360691"/>
                  </a:lnTo>
                  <a:lnTo>
                    <a:pt x="207490" y="350088"/>
                  </a:lnTo>
                  <a:lnTo>
                    <a:pt x="208354" y="348543"/>
                  </a:lnTo>
                  <a:lnTo>
                    <a:pt x="208565" y="347645"/>
                  </a:lnTo>
                  <a:lnTo>
                    <a:pt x="213703" y="337444"/>
                  </a:lnTo>
                  <a:lnTo>
                    <a:pt x="217355" y="327463"/>
                  </a:lnTo>
                  <a:lnTo>
                    <a:pt x="221102" y="316386"/>
                  </a:lnTo>
                  <a:lnTo>
                    <a:pt x="221378" y="315864"/>
                  </a:lnTo>
                  <a:lnTo>
                    <a:pt x="221460" y="315436"/>
                  </a:lnTo>
                  <a:lnTo>
                    <a:pt x="225423" y="305334"/>
                  </a:lnTo>
                  <a:lnTo>
                    <a:pt x="228592" y="294779"/>
                  </a:lnTo>
                  <a:lnTo>
                    <a:pt x="228790" y="294378"/>
                  </a:lnTo>
                  <a:lnTo>
                    <a:pt x="228851" y="294007"/>
                  </a:lnTo>
                  <a:lnTo>
                    <a:pt x="232835" y="282442"/>
                  </a:lnTo>
                  <a:lnTo>
                    <a:pt x="232857" y="282403"/>
                  </a:lnTo>
                  <a:lnTo>
                    <a:pt x="236457" y="272094"/>
                  </a:lnTo>
                  <a:lnTo>
                    <a:pt x="239047" y="262998"/>
                  </a:lnTo>
                  <a:lnTo>
                    <a:pt x="240809" y="253466"/>
                  </a:lnTo>
                  <a:lnTo>
                    <a:pt x="241340" y="252067"/>
                  </a:lnTo>
                  <a:lnTo>
                    <a:pt x="241607" y="250401"/>
                  </a:lnTo>
                  <a:lnTo>
                    <a:pt x="244612" y="241150"/>
                  </a:lnTo>
                  <a:lnTo>
                    <a:pt x="246179" y="233297"/>
                  </a:lnTo>
                  <a:lnTo>
                    <a:pt x="247513" y="224607"/>
                  </a:lnTo>
                  <a:lnTo>
                    <a:pt x="248230" y="215654"/>
                  </a:lnTo>
                  <a:lnTo>
                    <a:pt x="248368" y="215157"/>
                  </a:lnTo>
                  <a:lnTo>
                    <a:pt x="248519" y="213426"/>
                  </a:lnTo>
                  <a:lnTo>
                    <a:pt x="249646" y="206916"/>
                  </a:lnTo>
                  <a:lnTo>
                    <a:pt x="249646" y="191561"/>
                  </a:lnTo>
                  <a:lnTo>
                    <a:pt x="249572" y="183044"/>
                  </a:lnTo>
                  <a:lnTo>
                    <a:pt x="249572" y="182810"/>
                  </a:lnTo>
                  <a:lnTo>
                    <a:pt x="249572" y="178152"/>
                  </a:lnTo>
                  <a:lnTo>
                    <a:pt x="248640" y="173974"/>
                  </a:lnTo>
                  <a:lnTo>
                    <a:pt x="248415" y="171988"/>
                  </a:lnTo>
                  <a:lnTo>
                    <a:pt x="248165" y="171172"/>
                  </a:lnTo>
                  <a:lnTo>
                    <a:pt x="247379" y="164334"/>
                  </a:lnTo>
                  <a:lnTo>
                    <a:pt x="246339" y="158091"/>
                  </a:lnTo>
                  <a:lnTo>
                    <a:pt x="246136" y="155730"/>
                  </a:lnTo>
                  <a:lnTo>
                    <a:pt x="246011" y="155242"/>
                  </a:lnTo>
                  <a:lnTo>
                    <a:pt x="245998" y="154979"/>
                  </a:lnTo>
                  <a:lnTo>
                    <a:pt x="245743" y="154452"/>
                  </a:lnTo>
                  <a:lnTo>
                    <a:pt x="245130" y="153779"/>
                  </a:lnTo>
                  <a:lnTo>
                    <a:pt x="242954" y="149432"/>
                  </a:lnTo>
                  <a:lnTo>
                    <a:pt x="241966" y="147882"/>
                  </a:lnTo>
                  <a:lnTo>
                    <a:pt x="241875" y="147778"/>
                  </a:lnTo>
                  <a:lnTo>
                    <a:pt x="240230" y="147023"/>
                  </a:lnTo>
                  <a:lnTo>
                    <a:pt x="239583" y="146457"/>
                  </a:lnTo>
                  <a:lnTo>
                    <a:pt x="237377" y="145447"/>
                  </a:lnTo>
                  <a:lnTo>
                    <a:pt x="235464" y="144230"/>
                  </a:lnTo>
                  <a:lnTo>
                    <a:pt x="232978" y="143738"/>
                  </a:lnTo>
                  <a:lnTo>
                    <a:pt x="232326" y="143479"/>
                  </a:lnTo>
                  <a:lnTo>
                    <a:pt x="231428" y="143358"/>
                  </a:lnTo>
                  <a:lnTo>
                    <a:pt x="228091" y="142455"/>
                  </a:lnTo>
                  <a:lnTo>
                    <a:pt x="225604" y="141998"/>
                  </a:lnTo>
                  <a:lnTo>
                    <a:pt x="223381" y="141795"/>
                  </a:lnTo>
                  <a:lnTo>
                    <a:pt x="219833" y="141730"/>
                  </a:lnTo>
                  <a:lnTo>
                    <a:pt x="215740" y="141730"/>
                  </a:lnTo>
                  <a:lnTo>
                    <a:pt x="215248" y="141726"/>
                  </a:lnTo>
                  <a:lnTo>
                    <a:pt x="211169" y="141648"/>
                  </a:lnTo>
                  <a:close/>
                  <a:moveTo>
                    <a:pt x="1185740" y="131344"/>
                  </a:moveTo>
                  <a:lnTo>
                    <a:pt x="1185157" y="131348"/>
                  </a:lnTo>
                  <a:lnTo>
                    <a:pt x="1183659" y="131348"/>
                  </a:lnTo>
                  <a:lnTo>
                    <a:pt x="1183042" y="131473"/>
                  </a:lnTo>
                  <a:lnTo>
                    <a:pt x="1177227" y="132065"/>
                  </a:lnTo>
                  <a:lnTo>
                    <a:pt x="1176303" y="132436"/>
                  </a:lnTo>
                  <a:lnTo>
                    <a:pt x="1174132" y="133524"/>
                  </a:lnTo>
                  <a:lnTo>
                    <a:pt x="1173342" y="135186"/>
                  </a:lnTo>
                  <a:lnTo>
                    <a:pt x="1172289" y="137655"/>
                  </a:lnTo>
                  <a:lnTo>
                    <a:pt x="1172060" y="138574"/>
                  </a:lnTo>
                  <a:lnTo>
                    <a:pt x="1171840" y="142352"/>
                  </a:lnTo>
                  <a:lnTo>
                    <a:pt x="1171835" y="142356"/>
                  </a:lnTo>
                  <a:lnTo>
                    <a:pt x="1171835" y="142378"/>
                  </a:lnTo>
                  <a:lnTo>
                    <a:pt x="1171438" y="148754"/>
                  </a:lnTo>
                  <a:lnTo>
                    <a:pt x="1171399" y="148905"/>
                  </a:lnTo>
                  <a:lnTo>
                    <a:pt x="1171360" y="149695"/>
                  </a:lnTo>
                  <a:lnTo>
                    <a:pt x="1170911" y="154444"/>
                  </a:lnTo>
                  <a:lnTo>
                    <a:pt x="1171244" y="157086"/>
                  </a:lnTo>
                  <a:lnTo>
                    <a:pt x="1171507" y="161204"/>
                  </a:lnTo>
                  <a:lnTo>
                    <a:pt x="1171507" y="161204"/>
                  </a:lnTo>
                  <a:lnTo>
                    <a:pt x="1171503" y="161640"/>
                  </a:lnTo>
                  <a:lnTo>
                    <a:pt x="1171421" y="167550"/>
                  </a:lnTo>
                  <a:lnTo>
                    <a:pt x="1171835" y="172480"/>
                  </a:lnTo>
                  <a:lnTo>
                    <a:pt x="1172940" y="178001"/>
                  </a:lnTo>
                  <a:lnTo>
                    <a:pt x="1173091" y="179486"/>
                  </a:lnTo>
                  <a:lnTo>
                    <a:pt x="1173294" y="180104"/>
                  </a:lnTo>
                  <a:lnTo>
                    <a:pt x="1174391" y="188116"/>
                  </a:lnTo>
                  <a:lnTo>
                    <a:pt x="1175794" y="195809"/>
                  </a:lnTo>
                  <a:lnTo>
                    <a:pt x="1175837" y="196275"/>
                  </a:lnTo>
                  <a:lnTo>
                    <a:pt x="1175902" y="196461"/>
                  </a:lnTo>
                  <a:lnTo>
                    <a:pt x="1176895" y="202392"/>
                  </a:lnTo>
                  <a:lnTo>
                    <a:pt x="1179006" y="207547"/>
                  </a:lnTo>
                  <a:lnTo>
                    <a:pt x="1179632" y="210676"/>
                  </a:lnTo>
                  <a:lnTo>
                    <a:pt x="1181009" y="214531"/>
                  </a:lnTo>
                  <a:lnTo>
                    <a:pt x="1182213" y="221736"/>
                  </a:lnTo>
                  <a:lnTo>
                    <a:pt x="1184208" y="227983"/>
                  </a:lnTo>
                  <a:lnTo>
                    <a:pt x="1184294" y="228518"/>
                  </a:lnTo>
                  <a:lnTo>
                    <a:pt x="1184493" y="228941"/>
                  </a:lnTo>
                  <a:lnTo>
                    <a:pt x="1187186" y="238145"/>
                  </a:lnTo>
                  <a:lnTo>
                    <a:pt x="1187273" y="238724"/>
                  </a:lnTo>
                  <a:lnTo>
                    <a:pt x="1187458" y="239134"/>
                  </a:lnTo>
                  <a:lnTo>
                    <a:pt x="1189271" y="245968"/>
                  </a:lnTo>
                  <a:lnTo>
                    <a:pt x="1191935" y="252616"/>
                  </a:lnTo>
                  <a:lnTo>
                    <a:pt x="1191957" y="252737"/>
                  </a:lnTo>
                  <a:lnTo>
                    <a:pt x="1192008" y="252823"/>
                  </a:lnTo>
                  <a:lnTo>
                    <a:pt x="1195397" y="261284"/>
                  </a:lnTo>
                  <a:lnTo>
                    <a:pt x="1195669" y="262674"/>
                  </a:lnTo>
                  <a:lnTo>
                    <a:pt x="1196429" y="264246"/>
                  </a:lnTo>
                  <a:lnTo>
                    <a:pt x="1198536" y="271360"/>
                  </a:lnTo>
                  <a:lnTo>
                    <a:pt x="1201320" y="277598"/>
                  </a:lnTo>
                  <a:lnTo>
                    <a:pt x="1205179" y="285312"/>
                  </a:lnTo>
                  <a:lnTo>
                    <a:pt x="1205503" y="286664"/>
                  </a:lnTo>
                  <a:lnTo>
                    <a:pt x="1206716" y="288878"/>
                  </a:lnTo>
                  <a:lnTo>
                    <a:pt x="1209742" y="297270"/>
                  </a:lnTo>
                  <a:lnTo>
                    <a:pt x="1213278" y="304648"/>
                  </a:lnTo>
                  <a:lnTo>
                    <a:pt x="1213399" y="305166"/>
                  </a:lnTo>
                  <a:lnTo>
                    <a:pt x="1213826" y="305857"/>
                  </a:lnTo>
                  <a:lnTo>
                    <a:pt x="1217474" y="314227"/>
                  </a:lnTo>
                  <a:lnTo>
                    <a:pt x="1220984" y="321234"/>
                  </a:lnTo>
                  <a:lnTo>
                    <a:pt x="1224701" y="327653"/>
                  </a:lnTo>
                  <a:lnTo>
                    <a:pt x="1225012" y="328383"/>
                  </a:lnTo>
                  <a:lnTo>
                    <a:pt x="1225417" y="328957"/>
                  </a:lnTo>
                  <a:lnTo>
                    <a:pt x="1228646" y="335109"/>
                  </a:lnTo>
                  <a:lnTo>
                    <a:pt x="1232657" y="340544"/>
                  </a:lnTo>
                  <a:lnTo>
                    <a:pt x="1233162" y="341511"/>
                  </a:lnTo>
                  <a:lnTo>
                    <a:pt x="1233633" y="341947"/>
                  </a:lnTo>
                  <a:lnTo>
                    <a:pt x="1237833" y="348301"/>
                  </a:lnTo>
                  <a:lnTo>
                    <a:pt x="1242193" y="353512"/>
                  </a:lnTo>
                  <a:lnTo>
                    <a:pt x="1242210" y="353542"/>
                  </a:lnTo>
                  <a:lnTo>
                    <a:pt x="1242232" y="353559"/>
                  </a:lnTo>
                  <a:lnTo>
                    <a:pt x="1243950" y="355610"/>
                  </a:lnTo>
                  <a:lnTo>
                    <a:pt x="1246078" y="350313"/>
                  </a:lnTo>
                  <a:lnTo>
                    <a:pt x="1249968" y="339331"/>
                  </a:lnTo>
                  <a:lnTo>
                    <a:pt x="1253719" y="327299"/>
                  </a:lnTo>
                  <a:lnTo>
                    <a:pt x="1253819" y="327101"/>
                  </a:lnTo>
                  <a:lnTo>
                    <a:pt x="1253845" y="326945"/>
                  </a:lnTo>
                  <a:lnTo>
                    <a:pt x="1257708" y="315341"/>
                  </a:lnTo>
                  <a:lnTo>
                    <a:pt x="1260022" y="305395"/>
                  </a:lnTo>
                  <a:lnTo>
                    <a:pt x="1262297" y="293994"/>
                  </a:lnTo>
                  <a:lnTo>
                    <a:pt x="1263217" y="283840"/>
                  </a:lnTo>
                  <a:lnTo>
                    <a:pt x="1263355" y="283352"/>
                  </a:lnTo>
                  <a:lnTo>
                    <a:pt x="1263480" y="281768"/>
                  </a:lnTo>
                  <a:lnTo>
                    <a:pt x="1265030" y="272081"/>
                  </a:lnTo>
                  <a:lnTo>
                    <a:pt x="1265297" y="261660"/>
                  </a:lnTo>
                  <a:lnTo>
                    <a:pt x="1265315" y="261591"/>
                  </a:lnTo>
                  <a:lnTo>
                    <a:pt x="1265341" y="260680"/>
                  </a:lnTo>
                  <a:lnTo>
                    <a:pt x="1265880" y="251273"/>
                  </a:lnTo>
                  <a:lnTo>
                    <a:pt x="1265699" y="240753"/>
                  </a:lnTo>
                  <a:lnTo>
                    <a:pt x="1265699" y="240744"/>
                  </a:lnTo>
                  <a:lnTo>
                    <a:pt x="1265518" y="231009"/>
                  </a:lnTo>
                  <a:lnTo>
                    <a:pt x="1264654" y="221788"/>
                  </a:lnTo>
                  <a:lnTo>
                    <a:pt x="1264633" y="221309"/>
                  </a:lnTo>
                  <a:lnTo>
                    <a:pt x="1264607" y="221214"/>
                  </a:lnTo>
                  <a:lnTo>
                    <a:pt x="1264028" y="213996"/>
                  </a:lnTo>
                  <a:lnTo>
                    <a:pt x="1262327" y="206934"/>
                  </a:lnTo>
                  <a:lnTo>
                    <a:pt x="1262258" y="206342"/>
                  </a:lnTo>
                  <a:lnTo>
                    <a:pt x="1262120" y="206005"/>
                  </a:lnTo>
                  <a:lnTo>
                    <a:pt x="1260713" y="199556"/>
                  </a:lnTo>
                  <a:lnTo>
                    <a:pt x="1258257" y="193296"/>
                  </a:lnTo>
                  <a:lnTo>
                    <a:pt x="1255498" y="186873"/>
                  </a:lnTo>
                  <a:lnTo>
                    <a:pt x="1252161" y="180509"/>
                  </a:lnTo>
                  <a:lnTo>
                    <a:pt x="1247624" y="172843"/>
                  </a:lnTo>
                  <a:lnTo>
                    <a:pt x="1247524" y="172609"/>
                  </a:lnTo>
                  <a:lnTo>
                    <a:pt x="1247391" y="172437"/>
                  </a:lnTo>
                  <a:lnTo>
                    <a:pt x="1244619" y="167649"/>
                  </a:lnTo>
                  <a:lnTo>
                    <a:pt x="1242184" y="164826"/>
                  </a:lnTo>
                  <a:lnTo>
                    <a:pt x="1238377" y="161593"/>
                  </a:lnTo>
                  <a:lnTo>
                    <a:pt x="1236939" y="159715"/>
                  </a:lnTo>
                  <a:lnTo>
                    <a:pt x="1235001" y="158268"/>
                  </a:lnTo>
                  <a:lnTo>
                    <a:pt x="1232027" y="154893"/>
                  </a:lnTo>
                  <a:lnTo>
                    <a:pt x="1228655" y="152419"/>
                  </a:lnTo>
                  <a:lnTo>
                    <a:pt x="1228547" y="152285"/>
                  </a:lnTo>
                  <a:lnTo>
                    <a:pt x="1228336" y="152177"/>
                  </a:lnTo>
                  <a:lnTo>
                    <a:pt x="1223859" y="148780"/>
                  </a:lnTo>
                  <a:lnTo>
                    <a:pt x="1218545" y="145564"/>
                  </a:lnTo>
                  <a:lnTo>
                    <a:pt x="1218502" y="145520"/>
                  </a:lnTo>
                  <a:lnTo>
                    <a:pt x="1218433" y="145490"/>
                  </a:lnTo>
                  <a:lnTo>
                    <a:pt x="1213295" y="142317"/>
                  </a:lnTo>
                  <a:lnTo>
                    <a:pt x="1207316" y="139062"/>
                  </a:lnTo>
                  <a:lnTo>
                    <a:pt x="1207001" y="138829"/>
                  </a:lnTo>
                  <a:lnTo>
                    <a:pt x="1206673" y="138687"/>
                  </a:lnTo>
                  <a:lnTo>
                    <a:pt x="1203664" y="136938"/>
                  </a:lnTo>
                  <a:lnTo>
                    <a:pt x="1199788" y="135281"/>
                  </a:lnTo>
                  <a:lnTo>
                    <a:pt x="1199421" y="135052"/>
                  </a:lnTo>
                  <a:lnTo>
                    <a:pt x="1199187" y="135000"/>
                  </a:lnTo>
                  <a:lnTo>
                    <a:pt x="1196330" y="133688"/>
                  </a:lnTo>
                  <a:lnTo>
                    <a:pt x="1192993" y="132738"/>
                  </a:lnTo>
                  <a:lnTo>
                    <a:pt x="1192984" y="132734"/>
                  </a:lnTo>
                  <a:lnTo>
                    <a:pt x="1190575" y="132082"/>
                  </a:lnTo>
                  <a:lnTo>
                    <a:pt x="1187458" y="131521"/>
                  </a:lnTo>
                  <a:lnTo>
                    <a:pt x="1187432" y="131508"/>
                  </a:lnTo>
                  <a:lnTo>
                    <a:pt x="1186457" y="131331"/>
                  </a:lnTo>
                  <a:close/>
                  <a:moveTo>
                    <a:pt x="1587701" y="70133"/>
                  </a:moveTo>
                  <a:lnTo>
                    <a:pt x="1585944" y="70341"/>
                  </a:lnTo>
                  <a:lnTo>
                    <a:pt x="1585059" y="70643"/>
                  </a:lnTo>
                  <a:lnTo>
                    <a:pt x="1581027" y="71260"/>
                  </a:lnTo>
                  <a:lnTo>
                    <a:pt x="1576516" y="72175"/>
                  </a:lnTo>
                  <a:lnTo>
                    <a:pt x="1576464" y="72180"/>
                  </a:lnTo>
                  <a:lnTo>
                    <a:pt x="1572868" y="72957"/>
                  </a:lnTo>
                  <a:lnTo>
                    <a:pt x="1570748" y="73665"/>
                  </a:lnTo>
                  <a:lnTo>
                    <a:pt x="1567442" y="75322"/>
                  </a:lnTo>
                  <a:lnTo>
                    <a:pt x="1565857" y="75702"/>
                  </a:lnTo>
                  <a:lnTo>
                    <a:pt x="1563146" y="77110"/>
                  </a:lnTo>
                  <a:lnTo>
                    <a:pt x="1561704" y="77593"/>
                  </a:lnTo>
                  <a:lnTo>
                    <a:pt x="1558911" y="79272"/>
                  </a:lnTo>
                  <a:lnTo>
                    <a:pt x="1558803" y="79320"/>
                  </a:lnTo>
                  <a:lnTo>
                    <a:pt x="1558769" y="79350"/>
                  </a:lnTo>
                  <a:lnTo>
                    <a:pt x="1553770" y="82359"/>
                  </a:lnTo>
                  <a:lnTo>
                    <a:pt x="1551331" y="83421"/>
                  </a:lnTo>
                  <a:lnTo>
                    <a:pt x="1549557" y="84492"/>
                  </a:lnTo>
                  <a:lnTo>
                    <a:pt x="1549060" y="84703"/>
                  </a:lnTo>
                  <a:lnTo>
                    <a:pt x="1546267" y="87492"/>
                  </a:lnTo>
                  <a:lnTo>
                    <a:pt x="1545550" y="87975"/>
                  </a:lnTo>
                  <a:lnTo>
                    <a:pt x="1545075" y="88623"/>
                  </a:lnTo>
                  <a:lnTo>
                    <a:pt x="1541233" y="92081"/>
                  </a:lnTo>
                  <a:lnTo>
                    <a:pt x="1540556" y="92702"/>
                  </a:lnTo>
                  <a:lnTo>
                    <a:pt x="1540219" y="93324"/>
                  </a:lnTo>
                  <a:lnTo>
                    <a:pt x="1540197" y="93354"/>
                  </a:lnTo>
                  <a:lnTo>
                    <a:pt x="1537715" y="97978"/>
                  </a:lnTo>
                  <a:lnTo>
                    <a:pt x="1536234" y="100944"/>
                  </a:lnTo>
                  <a:lnTo>
                    <a:pt x="1535414" y="103421"/>
                  </a:lnTo>
                  <a:lnTo>
                    <a:pt x="1534132" y="108882"/>
                  </a:lnTo>
                  <a:lnTo>
                    <a:pt x="1533156" y="111162"/>
                  </a:lnTo>
                  <a:lnTo>
                    <a:pt x="1532789" y="113074"/>
                  </a:lnTo>
                  <a:lnTo>
                    <a:pt x="1531041" y="117477"/>
                  </a:lnTo>
                  <a:lnTo>
                    <a:pt x="1530121" y="121095"/>
                  </a:lnTo>
                  <a:lnTo>
                    <a:pt x="1529163" y="126509"/>
                  </a:lnTo>
                  <a:lnTo>
                    <a:pt x="1528580" y="131456"/>
                  </a:lnTo>
                  <a:lnTo>
                    <a:pt x="1528641" y="137698"/>
                  </a:lnTo>
                  <a:lnTo>
                    <a:pt x="1528645" y="138031"/>
                  </a:lnTo>
                  <a:lnTo>
                    <a:pt x="1528421" y="141722"/>
                  </a:lnTo>
                  <a:lnTo>
                    <a:pt x="1527631" y="148305"/>
                  </a:lnTo>
                  <a:lnTo>
                    <a:pt x="1527730" y="154802"/>
                  </a:lnTo>
                  <a:lnTo>
                    <a:pt x="1527734" y="155311"/>
                  </a:lnTo>
                  <a:lnTo>
                    <a:pt x="1527721" y="156209"/>
                  </a:lnTo>
                  <a:lnTo>
                    <a:pt x="1527488" y="164412"/>
                  </a:lnTo>
                  <a:lnTo>
                    <a:pt x="1527488" y="171491"/>
                  </a:lnTo>
                  <a:lnTo>
                    <a:pt x="1527846" y="179357"/>
                  </a:lnTo>
                  <a:lnTo>
                    <a:pt x="1527881" y="180846"/>
                  </a:lnTo>
                  <a:lnTo>
                    <a:pt x="1527881" y="187360"/>
                  </a:lnTo>
                  <a:lnTo>
                    <a:pt x="1528753" y="193741"/>
                  </a:lnTo>
                  <a:lnTo>
                    <a:pt x="1528848" y="195088"/>
                  </a:lnTo>
                  <a:lnTo>
                    <a:pt x="1528939" y="195420"/>
                  </a:lnTo>
                  <a:lnTo>
                    <a:pt x="1529664" y="203722"/>
                  </a:lnTo>
                  <a:lnTo>
                    <a:pt x="1530709" y="211363"/>
                  </a:lnTo>
                  <a:lnTo>
                    <a:pt x="1531879" y="218645"/>
                  </a:lnTo>
                  <a:lnTo>
                    <a:pt x="1533575" y="224283"/>
                  </a:lnTo>
                  <a:lnTo>
                    <a:pt x="1533864" y="226235"/>
                  </a:lnTo>
                  <a:lnTo>
                    <a:pt x="1534400" y="227633"/>
                  </a:lnTo>
                  <a:lnTo>
                    <a:pt x="1535539" y="233612"/>
                  </a:lnTo>
                  <a:lnTo>
                    <a:pt x="1537447" y="239047"/>
                  </a:lnTo>
                  <a:lnTo>
                    <a:pt x="1537547" y="239609"/>
                  </a:lnTo>
                  <a:lnTo>
                    <a:pt x="1537801" y="240114"/>
                  </a:lnTo>
                  <a:lnTo>
                    <a:pt x="1540487" y="248532"/>
                  </a:lnTo>
                  <a:lnTo>
                    <a:pt x="1540702" y="249892"/>
                  </a:lnTo>
                  <a:lnTo>
                    <a:pt x="1541173" y="250988"/>
                  </a:lnTo>
                  <a:lnTo>
                    <a:pt x="1542546" y="256743"/>
                  </a:lnTo>
                  <a:lnTo>
                    <a:pt x="1543931" y="260028"/>
                  </a:lnTo>
                  <a:lnTo>
                    <a:pt x="1547165" y="265601"/>
                  </a:lnTo>
                  <a:lnTo>
                    <a:pt x="1547886" y="267311"/>
                  </a:lnTo>
                  <a:lnTo>
                    <a:pt x="1548697" y="268580"/>
                  </a:lnTo>
                  <a:lnTo>
                    <a:pt x="1551603" y="275025"/>
                  </a:lnTo>
                  <a:lnTo>
                    <a:pt x="1555022" y="280922"/>
                  </a:lnTo>
                  <a:lnTo>
                    <a:pt x="1555095" y="281099"/>
                  </a:lnTo>
                  <a:lnTo>
                    <a:pt x="1555186" y="281220"/>
                  </a:lnTo>
                  <a:lnTo>
                    <a:pt x="1559822" y="289319"/>
                  </a:lnTo>
                  <a:lnTo>
                    <a:pt x="1559965" y="289664"/>
                  </a:lnTo>
                  <a:lnTo>
                    <a:pt x="1560150" y="289914"/>
                  </a:lnTo>
                  <a:lnTo>
                    <a:pt x="1563859" y="296644"/>
                  </a:lnTo>
                  <a:lnTo>
                    <a:pt x="1568137" y="303059"/>
                  </a:lnTo>
                  <a:lnTo>
                    <a:pt x="1573425" y="310109"/>
                  </a:lnTo>
                  <a:lnTo>
                    <a:pt x="1574215" y="311590"/>
                  </a:lnTo>
                  <a:lnTo>
                    <a:pt x="1575614" y="313429"/>
                  </a:lnTo>
                  <a:lnTo>
                    <a:pt x="1580121" y="321307"/>
                  </a:lnTo>
                  <a:lnTo>
                    <a:pt x="1583686" y="327062"/>
                  </a:lnTo>
                  <a:lnTo>
                    <a:pt x="1585448" y="329155"/>
                  </a:lnTo>
                  <a:lnTo>
                    <a:pt x="1586842" y="327118"/>
                  </a:lnTo>
                  <a:lnTo>
                    <a:pt x="1587425" y="326600"/>
                  </a:lnTo>
                  <a:lnTo>
                    <a:pt x="1588008" y="325546"/>
                  </a:lnTo>
                  <a:lnTo>
                    <a:pt x="1596374" y="314892"/>
                  </a:lnTo>
                  <a:lnTo>
                    <a:pt x="1602327" y="306837"/>
                  </a:lnTo>
                  <a:lnTo>
                    <a:pt x="1607667" y="297154"/>
                  </a:lnTo>
                  <a:lnTo>
                    <a:pt x="1608379" y="296195"/>
                  </a:lnTo>
                  <a:lnTo>
                    <a:pt x="1608824" y="295254"/>
                  </a:lnTo>
                  <a:lnTo>
                    <a:pt x="1615576" y="284920"/>
                  </a:lnTo>
                  <a:lnTo>
                    <a:pt x="1615576" y="284920"/>
                  </a:lnTo>
                  <a:lnTo>
                    <a:pt x="1621071" y="276329"/>
                  </a:lnTo>
                  <a:lnTo>
                    <a:pt x="1626912" y="265726"/>
                  </a:lnTo>
                  <a:lnTo>
                    <a:pt x="1626912" y="265726"/>
                  </a:lnTo>
                  <a:lnTo>
                    <a:pt x="1631264" y="257597"/>
                  </a:lnTo>
                  <a:lnTo>
                    <a:pt x="1633919" y="249693"/>
                  </a:lnTo>
                  <a:lnTo>
                    <a:pt x="1635166" y="247332"/>
                  </a:lnTo>
                  <a:lnTo>
                    <a:pt x="1635490" y="245946"/>
                  </a:lnTo>
                  <a:lnTo>
                    <a:pt x="1639746" y="237308"/>
                  </a:lnTo>
                  <a:lnTo>
                    <a:pt x="1641680" y="230850"/>
                  </a:lnTo>
                  <a:lnTo>
                    <a:pt x="1643597" y="221883"/>
                  </a:lnTo>
                  <a:lnTo>
                    <a:pt x="1645056" y="212926"/>
                  </a:lnTo>
                  <a:lnTo>
                    <a:pt x="1646123" y="204827"/>
                  </a:lnTo>
                  <a:lnTo>
                    <a:pt x="1646701" y="197928"/>
                  </a:lnTo>
                  <a:lnTo>
                    <a:pt x="1646097" y="189523"/>
                  </a:lnTo>
                  <a:lnTo>
                    <a:pt x="1646097" y="189497"/>
                  </a:lnTo>
                  <a:lnTo>
                    <a:pt x="1645419" y="181023"/>
                  </a:lnTo>
                  <a:lnTo>
                    <a:pt x="1644098" y="172476"/>
                  </a:lnTo>
                  <a:lnTo>
                    <a:pt x="1642302" y="163151"/>
                  </a:lnTo>
                  <a:lnTo>
                    <a:pt x="1642293" y="163091"/>
                  </a:lnTo>
                  <a:lnTo>
                    <a:pt x="1640657" y="154918"/>
                  </a:lnTo>
                  <a:lnTo>
                    <a:pt x="1638080" y="146569"/>
                  </a:lnTo>
                  <a:lnTo>
                    <a:pt x="1635166" y="138087"/>
                  </a:lnTo>
                  <a:lnTo>
                    <a:pt x="1635084" y="137629"/>
                  </a:lnTo>
                  <a:lnTo>
                    <a:pt x="1634886" y="137236"/>
                  </a:lnTo>
                  <a:lnTo>
                    <a:pt x="1631807" y="127644"/>
                  </a:lnTo>
                  <a:lnTo>
                    <a:pt x="1631803" y="127592"/>
                  </a:lnTo>
                  <a:lnTo>
                    <a:pt x="1629118" y="119563"/>
                  </a:lnTo>
                  <a:lnTo>
                    <a:pt x="1626463" y="113385"/>
                  </a:lnTo>
                  <a:lnTo>
                    <a:pt x="1622699" y="105865"/>
                  </a:lnTo>
                  <a:lnTo>
                    <a:pt x="1622388" y="104561"/>
                  </a:lnTo>
                  <a:lnTo>
                    <a:pt x="1621214" y="102459"/>
                  </a:lnTo>
                  <a:lnTo>
                    <a:pt x="1619720" y="98427"/>
                  </a:lnTo>
                  <a:lnTo>
                    <a:pt x="1616979" y="94706"/>
                  </a:lnTo>
                  <a:lnTo>
                    <a:pt x="1616366" y="93536"/>
                  </a:lnTo>
                  <a:lnTo>
                    <a:pt x="1615809" y="93018"/>
                  </a:lnTo>
                  <a:lnTo>
                    <a:pt x="1611971" y="87090"/>
                  </a:lnTo>
                  <a:lnTo>
                    <a:pt x="1608293" y="82078"/>
                  </a:lnTo>
                  <a:lnTo>
                    <a:pt x="1608263" y="82018"/>
                  </a:lnTo>
                  <a:lnTo>
                    <a:pt x="1608233" y="81992"/>
                  </a:lnTo>
                  <a:lnTo>
                    <a:pt x="1606424" y="79527"/>
                  </a:lnTo>
                  <a:lnTo>
                    <a:pt x="1603790" y="77420"/>
                  </a:lnTo>
                  <a:lnTo>
                    <a:pt x="1603065" y="76518"/>
                  </a:lnTo>
                  <a:lnTo>
                    <a:pt x="1601869" y="75745"/>
                  </a:lnTo>
                  <a:lnTo>
                    <a:pt x="1599456" y="73466"/>
                  </a:lnTo>
                  <a:lnTo>
                    <a:pt x="1598243" y="72637"/>
                  </a:lnTo>
                  <a:lnTo>
                    <a:pt x="1596771" y="71847"/>
                  </a:lnTo>
                  <a:lnTo>
                    <a:pt x="1595804" y="71506"/>
                  </a:lnTo>
                  <a:lnTo>
                    <a:pt x="1592402" y="70660"/>
                  </a:lnTo>
                  <a:lnTo>
                    <a:pt x="1590917" y="70004"/>
                  </a:lnTo>
                  <a:lnTo>
                    <a:pt x="1590913" y="70004"/>
                  </a:lnTo>
                  <a:lnTo>
                    <a:pt x="1590369" y="70000"/>
                  </a:lnTo>
                  <a:lnTo>
                    <a:pt x="1588422" y="69965"/>
                  </a:lnTo>
                  <a:close/>
                  <a:moveTo>
                    <a:pt x="1912488" y="61050"/>
                  </a:moveTo>
                  <a:lnTo>
                    <a:pt x="1911763" y="61197"/>
                  </a:lnTo>
                  <a:lnTo>
                    <a:pt x="1908624" y="61927"/>
                  </a:lnTo>
                  <a:lnTo>
                    <a:pt x="1906940" y="62492"/>
                  </a:lnTo>
                  <a:lnTo>
                    <a:pt x="1904385" y="63468"/>
                  </a:lnTo>
                  <a:lnTo>
                    <a:pt x="1902943" y="64206"/>
                  </a:lnTo>
                  <a:lnTo>
                    <a:pt x="1900456" y="65847"/>
                  </a:lnTo>
                  <a:lnTo>
                    <a:pt x="1899615" y="66248"/>
                  </a:lnTo>
                  <a:lnTo>
                    <a:pt x="1899282" y="66585"/>
                  </a:lnTo>
                  <a:lnTo>
                    <a:pt x="1897262" y="67798"/>
                  </a:lnTo>
                  <a:lnTo>
                    <a:pt x="1895915" y="68998"/>
                  </a:lnTo>
                  <a:lnTo>
                    <a:pt x="1891758" y="72775"/>
                  </a:lnTo>
                  <a:lnTo>
                    <a:pt x="1890842" y="73350"/>
                  </a:lnTo>
                  <a:lnTo>
                    <a:pt x="1890312" y="74014"/>
                  </a:lnTo>
                  <a:lnTo>
                    <a:pt x="1889776" y="74437"/>
                  </a:lnTo>
                  <a:lnTo>
                    <a:pt x="1888645" y="76073"/>
                  </a:lnTo>
                  <a:lnTo>
                    <a:pt x="1887527" y="77066"/>
                  </a:lnTo>
                  <a:lnTo>
                    <a:pt x="1886366" y="78940"/>
                  </a:lnTo>
                  <a:lnTo>
                    <a:pt x="1884971" y="80494"/>
                  </a:lnTo>
                  <a:lnTo>
                    <a:pt x="1883361" y="83309"/>
                  </a:lnTo>
                  <a:lnTo>
                    <a:pt x="1880296" y="88865"/>
                  </a:lnTo>
                  <a:lnTo>
                    <a:pt x="1879770" y="89404"/>
                  </a:lnTo>
                  <a:lnTo>
                    <a:pt x="1879100" y="90812"/>
                  </a:lnTo>
                  <a:lnTo>
                    <a:pt x="1876782" y="94287"/>
                  </a:lnTo>
                  <a:lnTo>
                    <a:pt x="1874028" y="99502"/>
                  </a:lnTo>
                  <a:lnTo>
                    <a:pt x="1871662" y="104242"/>
                  </a:lnTo>
                  <a:lnTo>
                    <a:pt x="1870130" y="107574"/>
                  </a:lnTo>
                  <a:lnTo>
                    <a:pt x="1868174" y="113126"/>
                  </a:lnTo>
                  <a:lnTo>
                    <a:pt x="1866771" y="115703"/>
                  </a:lnTo>
                  <a:lnTo>
                    <a:pt x="1866447" y="116994"/>
                  </a:lnTo>
                  <a:lnTo>
                    <a:pt x="1864060" y="121475"/>
                  </a:lnTo>
                  <a:lnTo>
                    <a:pt x="1862968" y="124221"/>
                  </a:lnTo>
                  <a:lnTo>
                    <a:pt x="1861811" y="128576"/>
                  </a:lnTo>
                  <a:lnTo>
                    <a:pt x="1861314" y="129660"/>
                  </a:lnTo>
                  <a:lnTo>
                    <a:pt x="1861133" y="130700"/>
                  </a:lnTo>
                  <a:lnTo>
                    <a:pt x="1859648" y="134871"/>
                  </a:lnTo>
                  <a:lnTo>
                    <a:pt x="1858591" y="139131"/>
                  </a:lnTo>
                  <a:lnTo>
                    <a:pt x="1857144" y="146380"/>
                  </a:lnTo>
                  <a:lnTo>
                    <a:pt x="1857131" y="146405"/>
                  </a:lnTo>
                  <a:lnTo>
                    <a:pt x="1856069" y="151750"/>
                  </a:lnTo>
                  <a:lnTo>
                    <a:pt x="1855241" y="156745"/>
                  </a:lnTo>
                  <a:lnTo>
                    <a:pt x="1854938" y="161567"/>
                  </a:lnTo>
                  <a:lnTo>
                    <a:pt x="1854852" y="161908"/>
                  </a:lnTo>
                  <a:lnTo>
                    <a:pt x="1854740" y="163544"/>
                  </a:lnTo>
                  <a:lnTo>
                    <a:pt x="1854217" y="167507"/>
                  </a:lnTo>
                  <a:lnTo>
                    <a:pt x="1854217" y="184308"/>
                  </a:lnTo>
                  <a:lnTo>
                    <a:pt x="1854809" y="189618"/>
                  </a:lnTo>
                  <a:lnTo>
                    <a:pt x="1854977" y="192623"/>
                  </a:lnTo>
                  <a:lnTo>
                    <a:pt x="1854999" y="192722"/>
                  </a:lnTo>
                  <a:lnTo>
                    <a:pt x="1855059" y="198766"/>
                  </a:lnTo>
                  <a:lnTo>
                    <a:pt x="1855331" y="203873"/>
                  </a:lnTo>
                  <a:lnTo>
                    <a:pt x="1856061" y="208147"/>
                  </a:lnTo>
                  <a:lnTo>
                    <a:pt x="1857559" y="213521"/>
                  </a:lnTo>
                  <a:lnTo>
                    <a:pt x="1857874" y="215766"/>
                  </a:lnTo>
                  <a:lnTo>
                    <a:pt x="1858344" y="217130"/>
                  </a:lnTo>
                  <a:lnTo>
                    <a:pt x="1859104" y="222004"/>
                  </a:lnTo>
                  <a:lnTo>
                    <a:pt x="1860913" y="226515"/>
                  </a:lnTo>
                  <a:lnTo>
                    <a:pt x="1861310" y="228540"/>
                  </a:lnTo>
                  <a:lnTo>
                    <a:pt x="1862307" y="230884"/>
                  </a:lnTo>
                  <a:lnTo>
                    <a:pt x="1863153" y="234424"/>
                  </a:lnTo>
                  <a:lnTo>
                    <a:pt x="1865031" y="238085"/>
                  </a:lnTo>
                  <a:lnTo>
                    <a:pt x="1865424" y="239686"/>
                  </a:lnTo>
                  <a:lnTo>
                    <a:pt x="1866940" y="242648"/>
                  </a:lnTo>
                  <a:lnTo>
                    <a:pt x="1868636" y="247850"/>
                  </a:lnTo>
                  <a:lnTo>
                    <a:pt x="1871058" y="252581"/>
                  </a:lnTo>
                  <a:lnTo>
                    <a:pt x="1871170" y="253047"/>
                  </a:lnTo>
                  <a:lnTo>
                    <a:pt x="1871606" y="253717"/>
                  </a:lnTo>
                  <a:lnTo>
                    <a:pt x="1873113" y="256928"/>
                  </a:lnTo>
                  <a:lnTo>
                    <a:pt x="1875608" y="260334"/>
                  </a:lnTo>
                  <a:lnTo>
                    <a:pt x="1876804" y="262627"/>
                  </a:lnTo>
                  <a:lnTo>
                    <a:pt x="1878638" y="265411"/>
                  </a:lnTo>
                  <a:lnTo>
                    <a:pt x="1880547" y="269460"/>
                  </a:lnTo>
                  <a:lnTo>
                    <a:pt x="1882778" y="272504"/>
                  </a:lnTo>
                  <a:lnTo>
                    <a:pt x="1887031" y="277814"/>
                  </a:lnTo>
                  <a:lnTo>
                    <a:pt x="1887713" y="279031"/>
                  </a:lnTo>
                  <a:lnTo>
                    <a:pt x="1888378" y="279627"/>
                  </a:lnTo>
                  <a:lnTo>
                    <a:pt x="1891676" y="284419"/>
                  </a:lnTo>
                  <a:lnTo>
                    <a:pt x="1896079" y="289409"/>
                  </a:lnTo>
                  <a:lnTo>
                    <a:pt x="1900983" y="294667"/>
                  </a:lnTo>
                  <a:lnTo>
                    <a:pt x="1906332" y="300072"/>
                  </a:lnTo>
                  <a:lnTo>
                    <a:pt x="1906625" y="300504"/>
                  </a:lnTo>
                  <a:lnTo>
                    <a:pt x="1907023" y="300789"/>
                  </a:lnTo>
                  <a:lnTo>
                    <a:pt x="1911262" y="305365"/>
                  </a:lnTo>
                  <a:lnTo>
                    <a:pt x="1916593" y="310053"/>
                  </a:lnTo>
                  <a:lnTo>
                    <a:pt x="1916593" y="310053"/>
                  </a:lnTo>
                  <a:lnTo>
                    <a:pt x="1922646" y="315380"/>
                  </a:lnTo>
                  <a:lnTo>
                    <a:pt x="1928970" y="320591"/>
                  </a:lnTo>
                  <a:lnTo>
                    <a:pt x="1929173" y="320845"/>
                  </a:lnTo>
                  <a:lnTo>
                    <a:pt x="1929518" y="321053"/>
                  </a:lnTo>
                  <a:lnTo>
                    <a:pt x="1934582" y="325439"/>
                  </a:lnTo>
                  <a:lnTo>
                    <a:pt x="1938731" y="328551"/>
                  </a:lnTo>
                  <a:lnTo>
                    <a:pt x="1941999" y="322861"/>
                  </a:lnTo>
                  <a:lnTo>
                    <a:pt x="1945439" y="313942"/>
                  </a:lnTo>
                  <a:lnTo>
                    <a:pt x="1945763" y="313381"/>
                  </a:lnTo>
                  <a:lnTo>
                    <a:pt x="1945845" y="312975"/>
                  </a:lnTo>
                  <a:lnTo>
                    <a:pt x="1949829" y="303750"/>
                  </a:lnTo>
                  <a:lnTo>
                    <a:pt x="1952208" y="297396"/>
                  </a:lnTo>
                  <a:lnTo>
                    <a:pt x="1954099" y="288550"/>
                  </a:lnTo>
                  <a:lnTo>
                    <a:pt x="1954544" y="287458"/>
                  </a:lnTo>
                  <a:lnTo>
                    <a:pt x="1954742" y="286124"/>
                  </a:lnTo>
                  <a:lnTo>
                    <a:pt x="1956771" y="279441"/>
                  </a:lnTo>
                  <a:lnTo>
                    <a:pt x="1957833" y="271977"/>
                  </a:lnTo>
                  <a:lnTo>
                    <a:pt x="1958541" y="262402"/>
                  </a:lnTo>
                  <a:lnTo>
                    <a:pt x="1958628" y="262087"/>
                  </a:lnTo>
                  <a:lnTo>
                    <a:pt x="1958714" y="260749"/>
                  </a:lnTo>
                  <a:lnTo>
                    <a:pt x="1959728" y="252888"/>
                  </a:lnTo>
                  <a:lnTo>
                    <a:pt x="1959784" y="243490"/>
                  </a:lnTo>
                  <a:lnTo>
                    <a:pt x="1959784" y="243490"/>
                  </a:lnTo>
                  <a:lnTo>
                    <a:pt x="1959849" y="232801"/>
                  </a:lnTo>
                  <a:lnTo>
                    <a:pt x="1959495" y="223252"/>
                  </a:lnTo>
                  <a:lnTo>
                    <a:pt x="1958804" y="211950"/>
                  </a:lnTo>
                  <a:lnTo>
                    <a:pt x="1958804" y="211924"/>
                  </a:lnTo>
                  <a:lnTo>
                    <a:pt x="1958092" y="201278"/>
                  </a:lnTo>
                  <a:lnTo>
                    <a:pt x="1956754" y="191151"/>
                  </a:lnTo>
                  <a:lnTo>
                    <a:pt x="1954958" y="179650"/>
                  </a:lnTo>
                  <a:lnTo>
                    <a:pt x="1954954" y="179590"/>
                  </a:lnTo>
                  <a:lnTo>
                    <a:pt x="1953089" y="168016"/>
                  </a:lnTo>
                  <a:lnTo>
                    <a:pt x="1952946" y="166268"/>
                  </a:lnTo>
                  <a:lnTo>
                    <a:pt x="1952800" y="165763"/>
                  </a:lnTo>
                  <a:lnTo>
                    <a:pt x="1951893" y="156140"/>
                  </a:lnTo>
                  <a:lnTo>
                    <a:pt x="1949752" y="147079"/>
                  </a:lnTo>
                  <a:lnTo>
                    <a:pt x="1949501" y="144955"/>
                  </a:lnTo>
                  <a:lnTo>
                    <a:pt x="1949165" y="143932"/>
                  </a:lnTo>
                  <a:lnTo>
                    <a:pt x="1947680" y="133200"/>
                  </a:lnTo>
                  <a:lnTo>
                    <a:pt x="1946225" y="125352"/>
                  </a:lnTo>
                  <a:lnTo>
                    <a:pt x="1943380" y="116532"/>
                  </a:lnTo>
                  <a:lnTo>
                    <a:pt x="1943099" y="114766"/>
                  </a:lnTo>
                  <a:lnTo>
                    <a:pt x="1942521" y="113342"/>
                  </a:lnTo>
                  <a:lnTo>
                    <a:pt x="1940816" y="105515"/>
                  </a:lnTo>
                  <a:lnTo>
                    <a:pt x="1938519" y="97991"/>
                  </a:lnTo>
                  <a:lnTo>
                    <a:pt x="1938515" y="97978"/>
                  </a:lnTo>
                  <a:lnTo>
                    <a:pt x="1936028" y="90535"/>
                  </a:lnTo>
                  <a:lnTo>
                    <a:pt x="1935726" y="88718"/>
                  </a:lnTo>
                  <a:lnTo>
                    <a:pt x="1935087" y="87164"/>
                  </a:lnTo>
                  <a:lnTo>
                    <a:pt x="1934362" y="83909"/>
                  </a:lnTo>
                  <a:lnTo>
                    <a:pt x="1933831" y="82851"/>
                  </a:lnTo>
                  <a:lnTo>
                    <a:pt x="1931090" y="78737"/>
                  </a:lnTo>
                  <a:lnTo>
                    <a:pt x="1930610" y="77744"/>
                  </a:lnTo>
                  <a:lnTo>
                    <a:pt x="1930209" y="77351"/>
                  </a:lnTo>
                  <a:lnTo>
                    <a:pt x="1927204" y="72348"/>
                  </a:lnTo>
                  <a:lnTo>
                    <a:pt x="1926863" y="71575"/>
                  </a:lnTo>
                  <a:lnTo>
                    <a:pt x="1926397" y="70932"/>
                  </a:lnTo>
                  <a:lnTo>
                    <a:pt x="1926125" y="70427"/>
                  </a:lnTo>
                  <a:lnTo>
                    <a:pt x="1925659" y="69991"/>
                  </a:lnTo>
                  <a:lnTo>
                    <a:pt x="1925236" y="69399"/>
                  </a:lnTo>
                  <a:lnTo>
                    <a:pt x="1924614" y="68972"/>
                  </a:lnTo>
                  <a:lnTo>
                    <a:pt x="1922054" y="66356"/>
                  </a:lnTo>
                  <a:lnTo>
                    <a:pt x="1919650" y="64564"/>
                  </a:lnTo>
                  <a:lnTo>
                    <a:pt x="1919382" y="64241"/>
                  </a:lnTo>
                  <a:lnTo>
                    <a:pt x="1918868" y="63951"/>
                  </a:lnTo>
                  <a:lnTo>
                    <a:pt x="1917478" y="62838"/>
                  </a:lnTo>
                  <a:lnTo>
                    <a:pt x="1916174" y="62117"/>
                  </a:lnTo>
                  <a:lnTo>
                    <a:pt x="1913792" y="61111"/>
                  </a:lnTo>
                  <a:lnTo>
                    <a:pt x="1912833" y="6105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1217835" y="-224119"/>
              <a:ext cx="1949123" cy="365394"/>
            </a:xfrm>
            <a:custGeom>
              <a:rect b="b" l="l" r="r" t="t"/>
              <a:pathLst>
                <a:path extrusionOk="0" h="568707" w="2124385">
                  <a:moveTo>
                    <a:pt x="1922041" y="0"/>
                  </a:moveTo>
                  <a:lnTo>
                    <a:pt x="1932614" y="1874"/>
                  </a:lnTo>
                  <a:lnTo>
                    <a:pt x="1935545" y="2936"/>
                  </a:lnTo>
                  <a:lnTo>
                    <a:pt x="1939288" y="4080"/>
                  </a:lnTo>
                  <a:lnTo>
                    <a:pt x="1942754" y="5806"/>
                  </a:lnTo>
                  <a:lnTo>
                    <a:pt x="1944412" y="6216"/>
                  </a:lnTo>
                  <a:lnTo>
                    <a:pt x="1949717" y="8988"/>
                  </a:lnTo>
                  <a:lnTo>
                    <a:pt x="1952109" y="10702"/>
                  </a:lnTo>
                  <a:lnTo>
                    <a:pt x="1953883" y="11647"/>
                  </a:lnTo>
                  <a:lnTo>
                    <a:pt x="1957117" y="14082"/>
                  </a:lnTo>
                  <a:lnTo>
                    <a:pt x="1961157" y="16940"/>
                  </a:lnTo>
                  <a:lnTo>
                    <a:pt x="1962513" y="18494"/>
                  </a:lnTo>
                  <a:lnTo>
                    <a:pt x="1964883" y="20065"/>
                  </a:lnTo>
                  <a:lnTo>
                    <a:pt x="1968708" y="23804"/>
                  </a:lnTo>
                  <a:lnTo>
                    <a:pt x="1972537" y="27205"/>
                  </a:lnTo>
                  <a:lnTo>
                    <a:pt x="1973072" y="27931"/>
                  </a:lnTo>
                  <a:lnTo>
                    <a:pt x="1974350" y="28954"/>
                  </a:lnTo>
                  <a:lnTo>
                    <a:pt x="1979353" y="35831"/>
                  </a:lnTo>
                  <a:lnTo>
                    <a:pt x="1981615" y="40027"/>
                  </a:lnTo>
                  <a:lnTo>
                    <a:pt x="1984063" y="43899"/>
                  </a:lnTo>
                  <a:lnTo>
                    <a:pt x="1987625" y="49239"/>
                  </a:lnTo>
                  <a:lnTo>
                    <a:pt x="1988484" y="51026"/>
                  </a:lnTo>
                  <a:lnTo>
                    <a:pt x="1989675" y="52758"/>
                  </a:lnTo>
                  <a:lnTo>
                    <a:pt x="1992732" y="58862"/>
                  </a:lnTo>
                  <a:lnTo>
                    <a:pt x="1993284" y="61176"/>
                  </a:lnTo>
                  <a:lnTo>
                    <a:pt x="1995408" y="66343"/>
                  </a:lnTo>
                  <a:lnTo>
                    <a:pt x="1996634" y="71847"/>
                  </a:lnTo>
                  <a:lnTo>
                    <a:pt x="1998788" y="78288"/>
                  </a:lnTo>
                  <a:lnTo>
                    <a:pt x="1998883" y="78845"/>
                  </a:lnTo>
                  <a:lnTo>
                    <a:pt x="1999108" y="79307"/>
                  </a:lnTo>
                  <a:lnTo>
                    <a:pt x="2001797" y="88118"/>
                  </a:lnTo>
                  <a:lnTo>
                    <a:pt x="2002035" y="89668"/>
                  </a:lnTo>
                  <a:lnTo>
                    <a:pt x="2002509" y="90838"/>
                  </a:lnTo>
                  <a:lnTo>
                    <a:pt x="2004163" y="98409"/>
                  </a:lnTo>
                  <a:lnTo>
                    <a:pt x="2007146" y="107678"/>
                  </a:lnTo>
                  <a:lnTo>
                    <a:pt x="2007521" y="110013"/>
                  </a:lnTo>
                  <a:lnTo>
                    <a:pt x="2008203" y="111831"/>
                  </a:lnTo>
                  <a:lnTo>
                    <a:pt x="2010133" y="122239"/>
                  </a:lnTo>
                  <a:lnTo>
                    <a:pt x="2010245" y="123413"/>
                  </a:lnTo>
                  <a:lnTo>
                    <a:pt x="2010396" y="123880"/>
                  </a:lnTo>
                  <a:lnTo>
                    <a:pt x="2011748" y="133632"/>
                  </a:lnTo>
                  <a:lnTo>
                    <a:pt x="2014105" y="143142"/>
                  </a:lnTo>
                  <a:lnTo>
                    <a:pt x="2014498" y="146280"/>
                  </a:lnTo>
                  <a:lnTo>
                    <a:pt x="2014908" y="147649"/>
                  </a:lnTo>
                  <a:lnTo>
                    <a:pt x="2016047" y="158420"/>
                  </a:lnTo>
                  <a:lnTo>
                    <a:pt x="2017869" y="168944"/>
                  </a:lnTo>
                  <a:lnTo>
                    <a:pt x="2017891" y="169212"/>
                  </a:lnTo>
                  <a:lnTo>
                    <a:pt x="2017925" y="169307"/>
                  </a:lnTo>
                  <a:lnTo>
                    <a:pt x="2019928" y="181282"/>
                  </a:lnTo>
                  <a:lnTo>
                    <a:pt x="2019984" y="181938"/>
                  </a:lnTo>
                  <a:lnTo>
                    <a:pt x="2020067" y="182180"/>
                  </a:lnTo>
                  <a:lnTo>
                    <a:pt x="2021685" y="193387"/>
                  </a:lnTo>
                  <a:lnTo>
                    <a:pt x="2021841" y="195545"/>
                  </a:lnTo>
                  <a:lnTo>
                    <a:pt x="2021962" y="195994"/>
                  </a:lnTo>
                  <a:lnTo>
                    <a:pt x="2022743" y="207680"/>
                  </a:lnTo>
                  <a:lnTo>
                    <a:pt x="2022743" y="207711"/>
                  </a:lnTo>
                  <a:lnTo>
                    <a:pt x="2023581" y="219271"/>
                  </a:lnTo>
                  <a:lnTo>
                    <a:pt x="2023624" y="220394"/>
                  </a:lnTo>
                  <a:lnTo>
                    <a:pt x="2023650" y="220506"/>
                  </a:lnTo>
                  <a:lnTo>
                    <a:pt x="2024038" y="231052"/>
                  </a:lnTo>
                  <a:lnTo>
                    <a:pt x="2024060" y="232093"/>
                  </a:lnTo>
                  <a:lnTo>
                    <a:pt x="2024064" y="232110"/>
                  </a:lnTo>
                  <a:lnTo>
                    <a:pt x="2024129" y="243490"/>
                  </a:lnTo>
                  <a:lnTo>
                    <a:pt x="2024129" y="243503"/>
                  </a:lnTo>
                  <a:lnTo>
                    <a:pt x="2024129" y="243503"/>
                  </a:lnTo>
                  <a:lnTo>
                    <a:pt x="2024198" y="254882"/>
                  </a:lnTo>
                  <a:lnTo>
                    <a:pt x="2024198" y="255081"/>
                  </a:lnTo>
                  <a:lnTo>
                    <a:pt x="2024004" y="258625"/>
                  </a:lnTo>
                  <a:lnTo>
                    <a:pt x="2022976" y="267941"/>
                  </a:lnTo>
                  <a:lnTo>
                    <a:pt x="2022234" y="278008"/>
                  </a:lnTo>
                  <a:lnTo>
                    <a:pt x="2022121" y="278418"/>
                  </a:lnTo>
                  <a:lnTo>
                    <a:pt x="2022005" y="280080"/>
                  </a:lnTo>
                  <a:lnTo>
                    <a:pt x="2020412" y="291253"/>
                  </a:lnTo>
                  <a:lnTo>
                    <a:pt x="2019769" y="293161"/>
                  </a:lnTo>
                  <a:lnTo>
                    <a:pt x="2019354" y="295919"/>
                  </a:lnTo>
                  <a:lnTo>
                    <a:pt x="2016988" y="303716"/>
                  </a:lnTo>
                  <a:lnTo>
                    <a:pt x="2014895" y="313528"/>
                  </a:lnTo>
                  <a:lnTo>
                    <a:pt x="2013975" y="315781"/>
                  </a:lnTo>
                  <a:lnTo>
                    <a:pt x="2013591" y="317892"/>
                  </a:lnTo>
                  <a:lnTo>
                    <a:pt x="2009982" y="327541"/>
                  </a:lnTo>
                  <a:lnTo>
                    <a:pt x="2009438" y="328499"/>
                  </a:lnTo>
                  <a:lnTo>
                    <a:pt x="2009296" y="329173"/>
                  </a:lnTo>
                  <a:lnTo>
                    <a:pt x="2005126" y="338506"/>
                  </a:lnTo>
                  <a:lnTo>
                    <a:pt x="2000964" y="348944"/>
                  </a:lnTo>
                  <a:lnTo>
                    <a:pt x="1999893" y="350753"/>
                  </a:lnTo>
                  <a:lnTo>
                    <a:pt x="1998853" y="353179"/>
                  </a:lnTo>
                  <a:lnTo>
                    <a:pt x="1993655" y="361964"/>
                  </a:lnTo>
                  <a:lnTo>
                    <a:pt x="1990495" y="367961"/>
                  </a:lnTo>
                  <a:lnTo>
                    <a:pt x="1995559" y="372114"/>
                  </a:lnTo>
                  <a:lnTo>
                    <a:pt x="1995857" y="372493"/>
                  </a:lnTo>
                  <a:lnTo>
                    <a:pt x="1996362" y="372800"/>
                  </a:lnTo>
                  <a:lnTo>
                    <a:pt x="2002017" y="377790"/>
                  </a:lnTo>
                  <a:lnTo>
                    <a:pt x="2008899" y="382876"/>
                  </a:lnTo>
                  <a:lnTo>
                    <a:pt x="2009546" y="383640"/>
                  </a:lnTo>
                  <a:lnTo>
                    <a:pt x="2010729" y="384348"/>
                  </a:lnTo>
                  <a:lnTo>
                    <a:pt x="2014808" y="387888"/>
                  </a:lnTo>
                  <a:lnTo>
                    <a:pt x="2020382" y="391402"/>
                  </a:lnTo>
                  <a:lnTo>
                    <a:pt x="2021193" y="392265"/>
                  </a:lnTo>
                  <a:lnTo>
                    <a:pt x="2022968" y="393245"/>
                  </a:lnTo>
                  <a:lnTo>
                    <a:pt x="2028938" y="397959"/>
                  </a:lnTo>
                  <a:lnTo>
                    <a:pt x="2034524" y="401370"/>
                  </a:lnTo>
                  <a:lnTo>
                    <a:pt x="2035314" y="402190"/>
                  </a:lnTo>
                  <a:lnTo>
                    <a:pt x="2037114" y="403157"/>
                  </a:lnTo>
                  <a:lnTo>
                    <a:pt x="2042178" y="407029"/>
                  </a:lnTo>
                  <a:lnTo>
                    <a:pt x="2048032" y="410414"/>
                  </a:lnTo>
                  <a:lnTo>
                    <a:pt x="2049038" y="411195"/>
                  </a:lnTo>
                  <a:lnTo>
                    <a:pt x="2049957" y="411644"/>
                  </a:lnTo>
                  <a:lnTo>
                    <a:pt x="2054434" y="414722"/>
                  </a:lnTo>
                  <a:lnTo>
                    <a:pt x="2060499" y="417748"/>
                  </a:lnTo>
                  <a:lnTo>
                    <a:pt x="2061915" y="418728"/>
                  </a:lnTo>
                  <a:lnTo>
                    <a:pt x="2063361" y="419402"/>
                  </a:lnTo>
                  <a:lnTo>
                    <a:pt x="2068576" y="422773"/>
                  </a:lnTo>
                  <a:lnTo>
                    <a:pt x="2074249" y="425605"/>
                  </a:lnTo>
                  <a:lnTo>
                    <a:pt x="2074607" y="425851"/>
                  </a:lnTo>
                  <a:lnTo>
                    <a:pt x="2074810" y="425903"/>
                  </a:lnTo>
                  <a:lnTo>
                    <a:pt x="2079054" y="428161"/>
                  </a:lnTo>
                  <a:lnTo>
                    <a:pt x="2084562" y="430298"/>
                  </a:lnTo>
                  <a:lnTo>
                    <a:pt x="2086060" y="431170"/>
                  </a:lnTo>
                  <a:lnTo>
                    <a:pt x="2088257" y="432059"/>
                  </a:lnTo>
                  <a:lnTo>
                    <a:pt x="2093019" y="434705"/>
                  </a:lnTo>
                  <a:lnTo>
                    <a:pt x="2097193" y="436384"/>
                  </a:lnTo>
                  <a:lnTo>
                    <a:pt x="2103293" y="438211"/>
                  </a:lnTo>
                  <a:lnTo>
                    <a:pt x="2111742" y="442372"/>
                  </a:lnTo>
                  <a:lnTo>
                    <a:pt x="2118420" y="448873"/>
                  </a:lnTo>
                  <a:lnTo>
                    <a:pt x="2122810" y="457188"/>
                  </a:lnTo>
                  <a:lnTo>
                    <a:pt x="2124386" y="466797"/>
                  </a:lnTo>
                  <a:lnTo>
                    <a:pt x="2122038" y="478440"/>
                  </a:lnTo>
                  <a:lnTo>
                    <a:pt x="2115627" y="487946"/>
                  </a:lnTo>
                  <a:lnTo>
                    <a:pt x="2106121" y="494357"/>
                  </a:lnTo>
                  <a:lnTo>
                    <a:pt x="2094478" y="496710"/>
                  </a:lnTo>
                  <a:lnTo>
                    <a:pt x="2090800" y="496481"/>
                  </a:lnTo>
                  <a:lnTo>
                    <a:pt x="2083107" y="495531"/>
                  </a:lnTo>
                  <a:lnTo>
                    <a:pt x="2082131" y="495220"/>
                  </a:lnTo>
                  <a:lnTo>
                    <a:pt x="2080107" y="494987"/>
                  </a:lnTo>
                  <a:lnTo>
                    <a:pt x="2072293" y="493178"/>
                  </a:lnTo>
                  <a:lnTo>
                    <a:pt x="2070113" y="492255"/>
                  </a:lnTo>
                  <a:lnTo>
                    <a:pt x="2068218" y="491896"/>
                  </a:lnTo>
                  <a:lnTo>
                    <a:pt x="2061147" y="489142"/>
                  </a:lnTo>
                  <a:lnTo>
                    <a:pt x="2061108" y="489120"/>
                  </a:lnTo>
                  <a:lnTo>
                    <a:pt x="2054114" y="486409"/>
                  </a:lnTo>
                  <a:lnTo>
                    <a:pt x="2052021" y="485192"/>
                  </a:lnTo>
                  <a:lnTo>
                    <a:pt x="2050907" y="484911"/>
                  </a:lnTo>
                  <a:lnTo>
                    <a:pt x="2045221" y="481885"/>
                  </a:lnTo>
                  <a:lnTo>
                    <a:pt x="2038504" y="478535"/>
                  </a:lnTo>
                  <a:lnTo>
                    <a:pt x="2037088" y="477551"/>
                  </a:lnTo>
                  <a:lnTo>
                    <a:pt x="2035642" y="476882"/>
                  </a:lnTo>
                  <a:lnTo>
                    <a:pt x="2030427" y="473506"/>
                  </a:lnTo>
                  <a:lnTo>
                    <a:pt x="2023969" y="470286"/>
                  </a:lnTo>
                  <a:lnTo>
                    <a:pt x="2022100" y="468986"/>
                  </a:lnTo>
                  <a:lnTo>
                    <a:pt x="2020373" y="468140"/>
                  </a:lnTo>
                  <a:lnTo>
                    <a:pt x="2015080" y="464505"/>
                  </a:lnTo>
                  <a:lnTo>
                    <a:pt x="2008549" y="460728"/>
                  </a:lnTo>
                  <a:lnTo>
                    <a:pt x="2006706" y="459299"/>
                  </a:lnTo>
                  <a:lnTo>
                    <a:pt x="2005328" y="458561"/>
                  </a:lnTo>
                  <a:lnTo>
                    <a:pt x="1999962" y="454455"/>
                  </a:lnTo>
                  <a:lnTo>
                    <a:pt x="1994169" y="450920"/>
                  </a:lnTo>
                  <a:lnTo>
                    <a:pt x="1993258" y="449974"/>
                  </a:lnTo>
                  <a:lnTo>
                    <a:pt x="1991195" y="448830"/>
                  </a:lnTo>
                  <a:lnTo>
                    <a:pt x="1985034" y="443969"/>
                  </a:lnTo>
                  <a:lnTo>
                    <a:pt x="1978853" y="440071"/>
                  </a:lnTo>
                  <a:lnTo>
                    <a:pt x="1977665" y="438806"/>
                  </a:lnTo>
                  <a:lnTo>
                    <a:pt x="1975153" y="437304"/>
                  </a:lnTo>
                  <a:lnTo>
                    <a:pt x="1970020" y="432853"/>
                  </a:lnTo>
                  <a:lnTo>
                    <a:pt x="1962936" y="427466"/>
                  </a:lnTo>
                  <a:lnTo>
                    <a:pt x="1962323" y="426727"/>
                  </a:lnTo>
                  <a:lnTo>
                    <a:pt x="1961239" y="426067"/>
                  </a:lnTo>
                  <a:lnTo>
                    <a:pt x="1954798" y="420386"/>
                  </a:lnTo>
                  <a:lnTo>
                    <a:pt x="1954004" y="419717"/>
                  </a:lnTo>
                  <a:lnTo>
                    <a:pt x="1953711" y="420058"/>
                  </a:lnTo>
                  <a:lnTo>
                    <a:pt x="1952014" y="421348"/>
                  </a:lnTo>
                  <a:lnTo>
                    <a:pt x="1950715" y="423101"/>
                  </a:lnTo>
                  <a:lnTo>
                    <a:pt x="1943678" y="429356"/>
                  </a:lnTo>
                  <a:lnTo>
                    <a:pt x="1943674" y="429361"/>
                  </a:lnTo>
                  <a:lnTo>
                    <a:pt x="1936503" y="435780"/>
                  </a:lnTo>
                  <a:lnTo>
                    <a:pt x="1930882" y="441025"/>
                  </a:lnTo>
                  <a:lnTo>
                    <a:pt x="1929618" y="441832"/>
                  </a:lnTo>
                  <a:lnTo>
                    <a:pt x="1925322" y="445187"/>
                  </a:lnTo>
                  <a:lnTo>
                    <a:pt x="1916882" y="450177"/>
                  </a:lnTo>
                  <a:lnTo>
                    <a:pt x="1911206" y="453730"/>
                  </a:lnTo>
                  <a:lnTo>
                    <a:pt x="1910640" y="453985"/>
                  </a:lnTo>
                  <a:lnTo>
                    <a:pt x="1910148" y="454365"/>
                  </a:lnTo>
                  <a:lnTo>
                    <a:pt x="1902835" y="458604"/>
                  </a:lnTo>
                  <a:lnTo>
                    <a:pt x="1900633" y="459536"/>
                  </a:lnTo>
                  <a:lnTo>
                    <a:pt x="1899079" y="460482"/>
                  </a:lnTo>
                  <a:lnTo>
                    <a:pt x="1891823" y="463542"/>
                  </a:lnTo>
                  <a:lnTo>
                    <a:pt x="1890510" y="463814"/>
                  </a:lnTo>
                  <a:lnTo>
                    <a:pt x="1888909" y="464622"/>
                  </a:lnTo>
                  <a:lnTo>
                    <a:pt x="1880491" y="467307"/>
                  </a:lnTo>
                  <a:lnTo>
                    <a:pt x="1880348" y="467333"/>
                  </a:lnTo>
                  <a:lnTo>
                    <a:pt x="1880266" y="467372"/>
                  </a:lnTo>
                  <a:lnTo>
                    <a:pt x="1871848" y="470057"/>
                  </a:lnTo>
                  <a:lnTo>
                    <a:pt x="1871019" y="470191"/>
                  </a:lnTo>
                  <a:lnTo>
                    <a:pt x="1870346" y="470497"/>
                  </a:lnTo>
                  <a:lnTo>
                    <a:pt x="1863162" y="472466"/>
                  </a:lnTo>
                  <a:lnTo>
                    <a:pt x="1856635" y="474957"/>
                  </a:lnTo>
                  <a:lnTo>
                    <a:pt x="1853760" y="475496"/>
                  </a:lnTo>
                  <a:lnTo>
                    <a:pt x="1850764" y="476610"/>
                  </a:lnTo>
                  <a:lnTo>
                    <a:pt x="1842320" y="478147"/>
                  </a:lnTo>
                  <a:lnTo>
                    <a:pt x="1842005" y="478177"/>
                  </a:lnTo>
                  <a:lnTo>
                    <a:pt x="1841884" y="478220"/>
                  </a:lnTo>
                  <a:lnTo>
                    <a:pt x="1833043" y="479766"/>
                  </a:lnTo>
                  <a:lnTo>
                    <a:pt x="1829442" y="480085"/>
                  </a:lnTo>
                  <a:lnTo>
                    <a:pt x="1828825" y="480232"/>
                  </a:lnTo>
                  <a:lnTo>
                    <a:pt x="1824141" y="480448"/>
                  </a:lnTo>
                  <a:lnTo>
                    <a:pt x="1820282" y="481609"/>
                  </a:lnTo>
                  <a:lnTo>
                    <a:pt x="1817312" y="482054"/>
                  </a:lnTo>
                  <a:lnTo>
                    <a:pt x="1815395" y="482693"/>
                  </a:lnTo>
                  <a:lnTo>
                    <a:pt x="1807318" y="483854"/>
                  </a:lnTo>
                  <a:lnTo>
                    <a:pt x="1804581" y="484052"/>
                  </a:lnTo>
                  <a:lnTo>
                    <a:pt x="1804149" y="484156"/>
                  </a:lnTo>
                  <a:lnTo>
                    <a:pt x="1797523" y="484475"/>
                  </a:lnTo>
                  <a:lnTo>
                    <a:pt x="1791440" y="485391"/>
                  </a:lnTo>
                  <a:lnTo>
                    <a:pt x="1786527" y="485766"/>
                  </a:lnTo>
                  <a:lnTo>
                    <a:pt x="1777885" y="485766"/>
                  </a:lnTo>
                  <a:lnTo>
                    <a:pt x="1777596" y="485762"/>
                  </a:lnTo>
                  <a:lnTo>
                    <a:pt x="1770119" y="485697"/>
                  </a:lnTo>
                  <a:lnTo>
                    <a:pt x="1769972" y="485663"/>
                  </a:lnTo>
                  <a:lnTo>
                    <a:pt x="1765871" y="485369"/>
                  </a:lnTo>
                  <a:lnTo>
                    <a:pt x="1758584" y="484324"/>
                  </a:lnTo>
                  <a:lnTo>
                    <a:pt x="1751677" y="483936"/>
                  </a:lnTo>
                  <a:lnTo>
                    <a:pt x="1751409" y="483867"/>
                  </a:lnTo>
                  <a:lnTo>
                    <a:pt x="1749889" y="483780"/>
                  </a:lnTo>
                  <a:lnTo>
                    <a:pt x="1743466" y="483042"/>
                  </a:lnTo>
                  <a:lnTo>
                    <a:pt x="1736239" y="482697"/>
                  </a:lnTo>
                  <a:lnTo>
                    <a:pt x="1734530" y="482274"/>
                  </a:lnTo>
                  <a:lnTo>
                    <a:pt x="1729125" y="481518"/>
                  </a:lnTo>
                  <a:lnTo>
                    <a:pt x="1723578" y="479938"/>
                  </a:lnTo>
                  <a:lnTo>
                    <a:pt x="1718432" y="479425"/>
                  </a:lnTo>
                  <a:lnTo>
                    <a:pt x="1717348" y="479105"/>
                  </a:lnTo>
                  <a:lnTo>
                    <a:pt x="1714702" y="478807"/>
                  </a:lnTo>
                  <a:lnTo>
                    <a:pt x="1705848" y="476800"/>
                  </a:lnTo>
                  <a:lnTo>
                    <a:pt x="1705192" y="476528"/>
                  </a:lnTo>
                  <a:lnTo>
                    <a:pt x="1704380" y="476411"/>
                  </a:lnTo>
                  <a:lnTo>
                    <a:pt x="1695906" y="473998"/>
                  </a:lnTo>
                  <a:lnTo>
                    <a:pt x="1695897" y="473994"/>
                  </a:lnTo>
                  <a:lnTo>
                    <a:pt x="1688541" y="471995"/>
                  </a:lnTo>
                  <a:lnTo>
                    <a:pt x="1680214" y="470191"/>
                  </a:lnTo>
                  <a:lnTo>
                    <a:pt x="1679018" y="469698"/>
                  </a:lnTo>
                  <a:lnTo>
                    <a:pt x="1677619" y="469483"/>
                  </a:lnTo>
                  <a:lnTo>
                    <a:pt x="1669931" y="467065"/>
                  </a:lnTo>
                  <a:lnTo>
                    <a:pt x="1669887" y="467044"/>
                  </a:lnTo>
                  <a:lnTo>
                    <a:pt x="1661223" y="464294"/>
                  </a:lnTo>
                  <a:lnTo>
                    <a:pt x="1660887" y="464121"/>
                  </a:lnTo>
                  <a:lnTo>
                    <a:pt x="1660589" y="464069"/>
                  </a:lnTo>
                  <a:lnTo>
                    <a:pt x="1652987" y="461419"/>
                  </a:lnTo>
                  <a:lnTo>
                    <a:pt x="1645971" y="459208"/>
                  </a:lnTo>
                  <a:lnTo>
                    <a:pt x="1642604" y="457499"/>
                  </a:lnTo>
                  <a:lnTo>
                    <a:pt x="1640985" y="457097"/>
                  </a:lnTo>
                  <a:lnTo>
                    <a:pt x="1634398" y="453635"/>
                  </a:lnTo>
                  <a:lnTo>
                    <a:pt x="1628138" y="450859"/>
                  </a:lnTo>
                  <a:lnTo>
                    <a:pt x="1627124" y="450216"/>
                  </a:lnTo>
                  <a:lnTo>
                    <a:pt x="1625824" y="449685"/>
                  </a:lnTo>
                  <a:lnTo>
                    <a:pt x="1618593" y="445679"/>
                  </a:lnTo>
                  <a:lnTo>
                    <a:pt x="1618563" y="445653"/>
                  </a:lnTo>
                  <a:lnTo>
                    <a:pt x="1611522" y="441750"/>
                  </a:lnTo>
                  <a:lnTo>
                    <a:pt x="1610844" y="441237"/>
                  </a:lnTo>
                  <a:lnTo>
                    <a:pt x="1610149" y="440922"/>
                  </a:lnTo>
                  <a:lnTo>
                    <a:pt x="1602560" y="436134"/>
                  </a:lnTo>
                  <a:lnTo>
                    <a:pt x="1602279" y="435836"/>
                  </a:lnTo>
                  <a:lnTo>
                    <a:pt x="1601658" y="435530"/>
                  </a:lnTo>
                  <a:lnTo>
                    <a:pt x="1595269" y="431144"/>
                  </a:lnTo>
                  <a:lnTo>
                    <a:pt x="1594690" y="430492"/>
                  </a:lnTo>
                  <a:lnTo>
                    <a:pt x="1593533" y="429844"/>
                  </a:lnTo>
                  <a:lnTo>
                    <a:pt x="1587580" y="425083"/>
                  </a:lnTo>
                  <a:lnTo>
                    <a:pt x="1587425" y="424888"/>
                  </a:lnTo>
                  <a:lnTo>
                    <a:pt x="1587153" y="424729"/>
                  </a:lnTo>
                  <a:lnTo>
                    <a:pt x="1586868" y="424496"/>
                  </a:lnTo>
                  <a:lnTo>
                    <a:pt x="1584528" y="426533"/>
                  </a:lnTo>
                  <a:lnTo>
                    <a:pt x="1575816" y="434485"/>
                  </a:lnTo>
                  <a:lnTo>
                    <a:pt x="1573231" y="436108"/>
                  </a:lnTo>
                  <a:lnTo>
                    <a:pt x="1571927" y="437533"/>
                  </a:lnTo>
                  <a:lnTo>
                    <a:pt x="1563207" y="443348"/>
                  </a:lnTo>
                  <a:lnTo>
                    <a:pt x="1554620" y="449793"/>
                  </a:lnTo>
                  <a:lnTo>
                    <a:pt x="1553256" y="450518"/>
                  </a:lnTo>
                  <a:lnTo>
                    <a:pt x="1551585" y="451822"/>
                  </a:lnTo>
                  <a:lnTo>
                    <a:pt x="1543094" y="456847"/>
                  </a:lnTo>
                  <a:lnTo>
                    <a:pt x="1541661" y="457464"/>
                  </a:lnTo>
                  <a:lnTo>
                    <a:pt x="1540525" y="458224"/>
                  </a:lnTo>
                  <a:lnTo>
                    <a:pt x="1531101" y="462765"/>
                  </a:lnTo>
                  <a:lnTo>
                    <a:pt x="1523845" y="467056"/>
                  </a:lnTo>
                  <a:lnTo>
                    <a:pt x="1517033" y="469996"/>
                  </a:lnTo>
                  <a:lnTo>
                    <a:pt x="1516303" y="470342"/>
                  </a:lnTo>
                  <a:lnTo>
                    <a:pt x="1516052" y="470415"/>
                  </a:lnTo>
                  <a:lnTo>
                    <a:pt x="1516005" y="470437"/>
                  </a:lnTo>
                  <a:lnTo>
                    <a:pt x="1515962" y="470445"/>
                  </a:lnTo>
                  <a:lnTo>
                    <a:pt x="1508558" y="472608"/>
                  </a:lnTo>
                  <a:lnTo>
                    <a:pt x="1501042" y="475747"/>
                  </a:lnTo>
                  <a:lnTo>
                    <a:pt x="1499087" y="476144"/>
                  </a:lnTo>
                  <a:lnTo>
                    <a:pt x="1496669" y="477240"/>
                  </a:lnTo>
                  <a:lnTo>
                    <a:pt x="1488234" y="479476"/>
                  </a:lnTo>
                  <a:lnTo>
                    <a:pt x="1488040" y="479502"/>
                  </a:lnTo>
                  <a:lnTo>
                    <a:pt x="1487945" y="479545"/>
                  </a:lnTo>
                  <a:lnTo>
                    <a:pt x="1478262" y="482092"/>
                  </a:lnTo>
                  <a:lnTo>
                    <a:pt x="1470642" y="484462"/>
                  </a:lnTo>
                  <a:lnTo>
                    <a:pt x="1467897" y="484890"/>
                  </a:lnTo>
                  <a:lnTo>
                    <a:pt x="1465958" y="485568"/>
                  </a:lnTo>
                  <a:lnTo>
                    <a:pt x="1456707" y="487044"/>
                  </a:lnTo>
                  <a:lnTo>
                    <a:pt x="1453077" y="487342"/>
                  </a:lnTo>
                  <a:lnTo>
                    <a:pt x="1452606" y="487450"/>
                  </a:lnTo>
                  <a:lnTo>
                    <a:pt x="1445172" y="487713"/>
                  </a:lnTo>
                  <a:lnTo>
                    <a:pt x="1437082" y="488421"/>
                  </a:lnTo>
                  <a:lnTo>
                    <a:pt x="1435580" y="488486"/>
                  </a:lnTo>
                  <a:lnTo>
                    <a:pt x="1435416" y="488525"/>
                  </a:lnTo>
                  <a:lnTo>
                    <a:pt x="1427227" y="488840"/>
                  </a:lnTo>
                  <a:lnTo>
                    <a:pt x="1425940" y="488866"/>
                  </a:lnTo>
                  <a:lnTo>
                    <a:pt x="1400410" y="488866"/>
                  </a:lnTo>
                  <a:lnTo>
                    <a:pt x="1398817" y="488827"/>
                  </a:lnTo>
                  <a:lnTo>
                    <a:pt x="1390882" y="488430"/>
                  </a:lnTo>
                  <a:lnTo>
                    <a:pt x="1390705" y="488382"/>
                  </a:lnTo>
                  <a:lnTo>
                    <a:pt x="1389531" y="488330"/>
                  </a:lnTo>
                  <a:lnTo>
                    <a:pt x="1381955" y="487610"/>
                  </a:lnTo>
                  <a:lnTo>
                    <a:pt x="1374780" y="487251"/>
                  </a:lnTo>
                  <a:lnTo>
                    <a:pt x="1374452" y="487169"/>
                  </a:lnTo>
                  <a:lnTo>
                    <a:pt x="1372496" y="487048"/>
                  </a:lnTo>
                  <a:lnTo>
                    <a:pt x="1362908" y="485853"/>
                  </a:lnTo>
                  <a:lnTo>
                    <a:pt x="1361501" y="485399"/>
                  </a:lnTo>
                  <a:lnTo>
                    <a:pt x="1358906" y="485067"/>
                  </a:lnTo>
                  <a:lnTo>
                    <a:pt x="1353186" y="483565"/>
                  </a:lnTo>
                  <a:lnTo>
                    <a:pt x="1346629" y="482632"/>
                  </a:lnTo>
                  <a:lnTo>
                    <a:pt x="1344820" y="482019"/>
                  </a:lnTo>
                  <a:lnTo>
                    <a:pt x="1342148" y="481626"/>
                  </a:lnTo>
                  <a:lnTo>
                    <a:pt x="1335824" y="479735"/>
                  </a:lnTo>
                  <a:lnTo>
                    <a:pt x="1329037" y="478449"/>
                  </a:lnTo>
                  <a:lnTo>
                    <a:pt x="1328411" y="478207"/>
                  </a:lnTo>
                  <a:lnTo>
                    <a:pt x="1327470" y="478095"/>
                  </a:lnTo>
                  <a:lnTo>
                    <a:pt x="1319393" y="476079"/>
                  </a:lnTo>
                  <a:lnTo>
                    <a:pt x="1319018" y="475915"/>
                  </a:lnTo>
                  <a:lnTo>
                    <a:pt x="1318590" y="475854"/>
                  </a:lnTo>
                  <a:lnTo>
                    <a:pt x="1310116" y="473441"/>
                  </a:lnTo>
                  <a:lnTo>
                    <a:pt x="1309745" y="473264"/>
                  </a:lnTo>
                  <a:lnTo>
                    <a:pt x="1309382" y="473208"/>
                  </a:lnTo>
                  <a:lnTo>
                    <a:pt x="1299337" y="470001"/>
                  </a:lnTo>
                  <a:lnTo>
                    <a:pt x="1298680" y="469664"/>
                  </a:lnTo>
                  <a:lnTo>
                    <a:pt x="1298111" y="469560"/>
                  </a:lnTo>
                  <a:lnTo>
                    <a:pt x="1289278" y="466266"/>
                  </a:lnTo>
                  <a:lnTo>
                    <a:pt x="1287487" y="465248"/>
                  </a:lnTo>
                  <a:lnTo>
                    <a:pt x="1286416" y="464997"/>
                  </a:lnTo>
                  <a:lnTo>
                    <a:pt x="1279470" y="461531"/>
                  </a:lnTo>
                  <a:lnTo>
                    <a:pt x="1271708" y="458297"/>
                  </a:lnTo>
                  <a:lnTo>
                    <a:pt x="1270499" y="457559"/>
                  </a:lnTo>
                  <a:lnTo>
                    <a:pt x="1268850" y="456894"/>
                  </a:lnTo>
                  <a:lnTo>
                    <a:pt x="1264136" y="454308"/>
                  </a:lnTo>
                  <a:lnTo>
                    <a:pt x="1263243" y="455876"/>
                  </a:lnTo>
                  <a:lnTo>
                    <a:pt x="1256128" y="464574"/>
                  </a:lnTo>
                  <a:lnTo>
                    <a:pt x="1255666" y="464937"/>
                  </a:lnTo>
                  <a:lnTo>
                    <a:pt x="1255286" y="465554"/>
                  </a:lnTo>
                  <a:lnTo>
                    <a:pt x="1247861" y="473890"/>
                  </a:lnTo>
                  <a:lnTo>
                    <a:pt x="1247145" y="474421"/>
                  </a:lnTo>
                  <a:lnTo>
                    <a:pt x="1246605" y="475220"/>
                  </a:lnTo>
                  <a:lnTo>
                    <a:pt x="1239141" y="482680"/>
                  </a:lnTo>
                  <a:lnTo>
                    <a:pt x="1238433" y="483159"/>
                  </a:lnTo>
                  <a:lnTo>
                    <a:pt x="1237967" y="483798"/>
                  </a:lnTo>
                  <a:lnTo>
                    <a:pt x="1229747" y="491236"/>
                  </a:lnTo>
                  <a:lnTo>
                    <a:pt x="1229320" y="491503"/>
                  </a:lnTo>
                  <a:lnTo>
                    <a:pt x="1229065" y="491836"/>
                  </a:lnTo>
                  <a:lnTo>
                    <a:pt x="1220859" y="498872"/>
                  </a:lnTo>
                  <a:lnTo>
                    <a:pt x="1220004" y="499382"/>
                  </a:lnTo>
                  <a:lnTo>
                    <a:pt x="1219533" y="499952"/>
                  </a:lnTo>
                  <a:lnTo>
                    <a:pt x="1212082" y="505711"/>
                  </a:lnTo>
                  <a:lnTo>
                    <a:pt x="1211508" y="506021"/>
                  </a:lnTo>
                  <a:lnTo>
                    <a:pt x="1211227" y="506349"/>
                  </a:lnTo>
                  <a:lnTo>
                    <a:pt x="1202222" y="512881"/>
                  </a:lnTo>
                  <a:lnTo>
                    <a:pt x="1201851" y="513071"/>
                  </a:lnTo>
                  <a:lnTo>
                    <a:pt x="1201678" y="513265"/>
                  </a:lnTo>
                  <a:lnTo>
                    <a:pt x="1193476" y="519007"/>
                  </a:lnTo>
                  <a:lnTo>
                    <a:pt x="1192565" y="519464"/>
                  </a:lnTo>
                  <a:lnTo>
                    <a:pt x="1192177" y="519875"/>
                  </a:lnTo>
                  <a:lnTo>
                    <a:pt x="1184393" y="524817"/>
                  </a:lnTo>
                  <a:lnTo>
                    <a:pt x="1182628" y="525629"/>
                  </a:lnTo>
                  <a:lnTo>
                    <a:pt x="1181073" y="526674"/>
                  </a:lnTo>
                  <a:lnTo>
                    <a:pt x="1172565" y="530805"/>
                  </a:lnTo>
                  <a:lnTo>
                    <a:pt x="1172030" y="530930"/>
                  </a:lnTo>
                  <a:lnTo>
                    <a:pt x="1171300" y="531388"/>
                  </a:lnTo>
                  <a:lnTo>
                    <a:pt x="1162813" y="535126"/>
                  </a:lnTo>
                  <a:lnTo>
                    <a:pt x="1162131" y="535273"/>
                  </a:lnTo>
                  <a:lnTo>
                    <a:pt x="1161293" y="535752"/>
                  </a:lnTo>
                  <a:lnTo>
                    <a:pt x="1151645" y="539495"/>
                  </a:lnTo>
                  <a:lnTo>
                    <a:pt x="1151602" y="539504"/>
                  </a:lnTo>
                  <a:lnTo>
                    <a:pt x="1143175" y="542841"/>
                  </a:lnTo>
                  <a:lnTo>
                    <a:pt x="1142372" y="542996"/>
                  </a:lnTo>
                  <a:lnTo>
                    <a:pt x="1141513" y="543449"/>
                  </a:lnTo>
                  <a:lnTo>
                    <a:pt x="1132706" y="546454"/>
                  </a:lnTo>
                  <a:lnTo>
                    <a:pt x="1124167" y="549662"/>
                  </a:lnTo>
                  <a:lnTo>
                    <a:pt x="1121901" y="550080"/>
                  </a:lnTo>
                  <a:lnTo>
                    <a:pt x="1119578" y="551021"/>
                  </a:lnTo>
                  <a:lnTo>
                    <a:pt x="1110754" y="552947"/>
                  </a:lnTo>
                  <a:lnTo>
                    <a:pt x="1109753" y="553059"/>
                  </a:lnTo>
                  <a:lnTo>
                    <a:pt x="1109252" y="553240"/>
                  </a:lnTo>
                  <a:lnTo>
                    <a:pt x="1100407" y="554781"/>
                  </a:lnTo>
                  <a:lnTo>
                    <a:pt x="1100238" y="554799"/>
                  </a:lnTo>
                  <a:lnTo>
                    <a:pt x="1100187" y="554816"/>
                  </a:lnTo>
                  <a:lnTo>
                    <a:pt x="1091721" y="556284"/>
                  </a:lnTo>
                  <a:lnTo>
                    <a:pt x="1089498" y="556478"/>
                  </a:lnTo>
                  <a:lnTo>
                    <a:pt x="1088868" y="556655"/>
                  </a:lnTo>
                  <a:lnTo>
                    <a:pt x="1081222" y="557316"/>
                  </a:lnTo>
                  <a:lnTo>
                    <a:pt x="1073400" y="558317"/>
                  </a:lnTo>
                  <a:lnTo>
                    <a:pt x="1069286" y="558585"/>
                  </a:lnTo>
                  <a:lnTo>
                    <a:pt x="1069022" y="558585"/>
                  </a:lnTo>
                  <a:lnTo>
                    <a:pt x="1059974" y="558507"/>
                  </a:lnTo>
                  <a:lnTo>
                    <a:pt x="1059974" y="558507"/>
                  </a:lnTo>
                  <a:lnTo>
                    <a:pt x="1059961" y="558507"/>
                  </a:lnTo>
                  <a:lnTo>
                    <a:pt x="1051698" y="558429"/>
                  </a:lnTo>
                  <a:lnTo>
                    <a:pt x="1051560" y="558399"/>
                  </a:lnTo>
                  <a:lnTo>
                    <a:pt x="1047688" y="558131"/>
                  </a:lnTo>
                  <a:lnTo>
                    <a:pt x="1039054" y="556927"/>
                  </a:lnTo>
                  <a:lnTo>
                    <a:pt x="1031266" y="556090"/>
                  </a:lnTo>
                  <a:lnTo>
                    <a:pt x="1030619" y="555895"/>
                  </a:lnTo>
                  <a:lnTo>
                    <a:pt x="1028926" y="555736"/>
                  </a:lnTo>
                  <a:lnTo>
                    <a:pt x="1020482" y="554134"/>
                  </a:lnTo>
                  <a:lnTo>
                    <a:pt x="1020452" y="554121"/>
                  </a:lnTo>
                  <a:lnTo>
                    <a:pt x="1012591" y="552623"/>
                  </a:lnTo>
                  <a:lnTo>
                    <a:pt x="1011944" y="552373"/>
                  </a:lnTo>
                  <a:lnTo>
                    <a:pt x="1010981" y="552252"/>
                  </a:lnTo>
                  <a:lnTo>
                    <a:pt x="1003284" y="550309"/>
                  </a:lnTo>
                  <a:lnTo>
                    <a:pt x="1002662" y="550029"/>
                  </a:lnTo>
                  <a:lnTo>
                    <a:pt x="1001971" y="549925"/>
                  </a:lnTo>
                  <a:lnTo>
                    <a:pt x="993320" y="547261"/>
                  </a:lnTo>
                  <a:lnTo>
                    <a:pt x="985476" y="545025"/>
                  </a:lnTo>
                  <a:lnTo>
                    <a:pt x="983918" y="544278"/>
                  </a:lnTo>
                  <a:lnTo>
                    <a:pt x="982636" y="544032"/>
                  </a:lnTo>
                  <a:lnTo>
                    <a:pt x="974239" y="540665"/>
                  </a:lnTo>
                  <a:lnTo>
                    <a:pt x="974062" y="540557"/>
                  </a:lnTo>
                  <a:lnTo>
                    <a:pt x="973950" y="540536"/>
                  </a:lnTo>
                  <a:lnTo>
                    <a:pt x="966456" y="537380"/>
                  </a:lnTo>
                  <a:lnTo>
                    <a:pt x="958318" y="534263"/>
                  </a:lnTo>
                  <a:lnTo>
                    <a:pt x="956341" y="533128"/>
                  </a:lnTo>
                  <a:lnTo>
                    <a:pt x="953621" y="531936"/>
                  </a:lnTo>
                  <a:lnTo>
                    <a:pt x="948195" y="528655"/>
                  </a:lnTo>
                  <a:lnTo>
                    <a:pt x="940688" y="525530"/>
                  </a:lnTo>
                  <a:lnTo>
                    <a:pt x="939073" y="524550"/>
                  </a:lnTo>
                  <a:lnTo>
                    <a:pt x="938193" y="524325"/>
                  </a:lnTo>
                  <a:lnTo>
                    <a:pt x="930603" y="520259"/>
                  </a:lnTo>
                  <a:lnTo>
                    <a:pt x="930336" y="520064"/>
                  </a:lnTo>
                  <a:lnTo>
                    <a:pt x="930055" y="519948"/>
                  </a:lnTo>
                  <a:lnTo>
                    <a:pt x="921659" y="515156"/>
                  </a:lnTo>
                  <a:lnTo>
                    <a:pt x="920799" y="514301"/>
                  </a:lnTo>
                  <a:lnTo>
                    <a:pt x="918671" y="513179"/>
                  </a:lnTo>
                  <a:lnTo>
                    <a:pt x="912485" y="508551"/>
                  </a:lnTo>
                  <a:lnTo>
                    <a:pt x="905828" y="504558"/>
                  </a:lnTo>
                  <a:lnTo>
                    <a:pt x="905535" y="504256"/>
                  </a:lnTo>
                  <a:lnTo>
                    <a:pt x="904844" y="503932"/>
                  </a:lnTo>
                  <a:lnTo>
                    <a:pt x="898101" y="499477"/>
                  </a:lnTo>
                  <a:lnTo>
                    <a:pt x="898088" y="499468"/>
                  </a:lnTo>
                  <a:lnTo>
                    <a:pt x="895040" y="497439"/>
                  </a:lnTo>
                  <a:lnTo>
                    <a:pt x="890585" y="500301"/>
                  </a:lnTo>
                  <a:lnTo>
                    <a:pt x="889389" y="500858"/>
                  </a:lnTo>
                  <a:lnTo>
                    <a:pt x="888953" y="501281"/>
                  </a:lnTo>
                  <a:lnTo>
                    <a:pt x="881213" y="505629"/>
                  </a:lnTo>
                  <a:lnTo>
                    <a:pt x="873330" y="510567"/>
                  </a:lnTo>
                  <a:lnTo>
                    <a:pt x="871314" y="511482"/>
                  </a:lnTo>
                  <a:lnTo>
                    <a:pt x="869652" y="512540"/>
                  </a:lnTo>
                  <a:lnTo>
                    <a:pt x="860379" y="516715"/>
                  </a:lnTo>
                  <a:lnTo>
                    <a:pt x="859788" y="516844"/>
                  </a:lnTo>
                  <a:lnTo>
                    <a:pt x="859050" y="517276"/>
                  </a:lnTo>
                  <a:lnTo>
                    <a:pt x="850575" y="520669"/>
                  </a:lnTo>
                  <a:lnTo>
                    <a:pt x="850567" y="520673"/>
                  </a:lnTo>
                  <a:lnTo>
                    <a:pt x="841432" y="524615"/>
                  </a:lnTo>
                  <a:lnTo>
                    <a:pt x="839662" y="524982"/>
                  </a:lnTo>
                  <a:lnTo>
                    <a:pt x="837331" y="526052"/>
                  </a:lnTo>
                  <a:lnTo>
                    <a:pt x="827691" y="528673"/>
                  </a:lnTo>
                  <a:lnTo>
                    <a:pt x="826785" y="528793"/>
                  </a:lnTo>
                  <a:lnTo>
                    <a:pt x="826185" y="529044"/>
                  </a:lnTo>
                  <a:lnTo>
                    <a:pt x="816851" y="531120"/>
                  </a:lnTo>
                  <a:lnTo>
                    <a:pt x="809007" y="533438"/>
                  </a:lnTo>
                  <a:lnTo>
                    <a:pt x="807307" y="533689"/>
                  </a:lnTo>
                  <a:lnTo>
                    <a:pt x="806106" y="534151"/>
                  </a:lnTo>
                  <a:lnTo>
                    <a:pt x="796458" y="536016"/>
                  </a:lnTo>
                  <a:lnTo>
                    <a:pt x="795323" y="536128"/>
                  </a:lnTo>
                  <a:lnTo>
                    <a:pt x="794852" y="536283"/>
                  </a:lnTo>
                  <a:lnTo>
                    <a:pt x="784392" y="537768"/>
                  </a:lnTo>
                  <a:lnTo>
                    <a:pt x="783753" y="537816"/>
                  </a:lnTo>
                  <a:lnTo>
                    <a:pt x="783563" y="537876"/>
                  </a:lnTo>
                  <a:lnTo>
                    <a:pt x="774299" y="538968"/>
                  </a:lnTo>
                  <a:lnTo>
                    <a:pt x="764245" y="540367"/>
                  </a:lnTo>
                  <a:lnTo>
                    <a:pt x="761646" y="540548"/>
                  </a:lnTo>
                  <a:lnTo>
                    <a:pt x="761301" y="540630"/>
                  </a:lnTo>
                  <a:lnTo>
                    <a:pt x="752619" y="540980"/>
                  </a:lnTo>
                  <a:lnTo>
                    <a:pt x="744072" y="542008"/>
                  </a:lnTo>
                  <a:lnTo>
                    <a:pt x="740515" y="542228"/>
                  </a:lnTo>
                  <a:lnTo>
                    <a:pt x="720484" y="542228"/>
                  </a:lnTo>
                  <a:lnTo>
                    <a:pt x="720207" y="542223"/>
                  </a:lnTo>
                  <a:lnTo>
                    <a:pt x="709588" y="542124"/>
                  </a:lnTo>
                  <a:lnTo>
                    <a:pt x="709359" y="542077"/>
                  </a:lnTo>
                  <a:lnTo>
                    <a:pt x="704438" y="541602"/>
                  </a:lnTo>
                  <a:lnTo>
                    <a:pt x="698338" y="540423"/>
                  </a:lnTo>
                  <a:lnTo>
                    <a:pt x="691107" y="540350"/>
                  </a:lnTo>
                  <a:lnTo>
                    <a:pt x="690770" y="540277"/>
                  </a:lnTo>
                  <a:lnTo>
                    <a:pt x="685085" y="539633"/>
                  </a:lnTo>
                  <a:lnTo>
                    <a:pt x="675881" y="537535"/>
                  </a:lnTo>
                  <a:lnTo>
                    <a:pt x="675846" y="537518"/>
                  </a:lnTo>
                  <a:lnTo>
                    <a:pt x="667061" y="535450"/>
                  </a:lnTo>
                  <a:lnTo>
                    <a:pt x="667001" y="535424"/>
                  </a:lnTo>
                  <a:lnTo>
                    <a:pt x="666962" y="535420"/>
                  </a:lnTo>
                  <a:lnTo>
                    <a:pt x="658535" y="533339"/>
                  </a:lnTo>
                  <a:lnTo>
                    <a:pt x="657681" y="532964"/>
                  </a:lnTo>
                  <a:lnTo>
                    <a:pt x="656761" y="532817"/>
                  </a:lnTo>
                  <a:lnTo>
                    <a:pt x="649871" y="530572"/>
                  </a:lnTo>
                  <a:lnTo>
                    <a:pt x="641449" y="528284"/>
                  </a:lnTo>
                  <a:lnTo>
                    <a:pt x="638673" y="526993"/>
                  </a:lnTo>
                  <a:lnTo>
                    <a:pt x="637028" y="526622"/>
                  </a:lnTo>
                  <a:lnTo>
                    <a:pt x="629400" y="523017"/>
                  </a:lnTo>
                  <a:lnTo>
                    <a:pt x="629387" y="523009"/>
                  </a:lnTo>
                  <a:lnTo>
                    <a:pt x="621841" y="519538"/>
                  </a:lnTo>
                  <a:lnTo>
                    <a:pt x="620809" y="518864"/>
                  </a:lnTo>
                  <a:lnTo>
                    <a:pt x="620244" y="518718"/>
                  </a:lnTo>
                  <a:lnTo>
                    <a:pt x="612452" y="514439"/>
                  </a:lnTo>
                  <a:lnTo>
                    <a:pt x="604487" y="510269"/>
                  </a:lnTo>
                  <a:lnTo>
                    <a:pt x="604016" y="509829"/>
                  </a:lnTo>
                  <a:lnTo>
                    <a:pt x="603416" y="509665"/>
                  </a:lnTo>
                  <a:lnTo>
                    <a:pt x="595862" y="505214"/>
                  </a:lnTo>
                  <a:lnTo>
                    <a:pt x="595149" y="504493"/>
                  </a:lnTo>
                  <a:lnTo>
                    <a:pt x="593449" y="503595"/>
                  </a:lnTo>
                  <a:lnTo>
                    <a:pt x="586520" y="498415"/>
                  </a:lnTo>
                  <a:lnTo>
                    <a:pt x="579949" y="493960"/>
                  </a:lnTo>
                  <a:lnTo>
                    <a:pt x="579388" y="493338"/>
                  </a:lnTo>
                  <a:lnTo>
                    <a:pt x="578253" y="492699"/>
                  </a:lnTo>
                  <a:lnTo>
                    <a:pt x="577411" y="492026"/>
                  </a:lnTo>
                  <a:lnTo>
                    <a:pt x="572075" y="497953"/>
                  </a:lnTo>
                  <a:lnTo>
                    <a:pt x="566053" y="505106"/>
                  </a:lnTo>
                  <a:lnTo>
                    <a:pt x="565065" y="505870"/>
                  </a:lnTo>
                  <a:lnTo>
                    <a:pt x="564270" y="507023"/>
                  </a:lnTo>
                  <a:lnTo>
                    <a:pt x="557130" y="514008"/>
                  </a:lnTo>
                  <a:lnTo>
                    <a:pt x="556042" y="514729"/>
                  </a:lnTo>
                  <a:lnTo>
                    <a:pt x="555364" y="515592"/>
                  </a:lnTo>
                  <a:lnTo>
                    <a:pt x="547879" y="521757"/>
                  </a:lnTo>
                  <a:lnTo>
                    <a:pt x="547041" y="522236"/>
                  </a:lnTo>
                  <a:lnTo>
                    <a:pt x="546609" y="522745"/>
                  </a:lnTo>
                  <a:lnTo>
                    <a:pt x="538761" y="528496"/>
                  </a:lnTo>
                  <a:lnTo>
                    <a:pt x="538204" y="528785"/>
                  </a:lnTo>
                  <a:lnTo>
                    <a:pt x="537950" y="529070"/>
                  </a:lnTo>
                  <a:lnTo>
                    <a:pt x="530123" y="534418"/>
                  </a:lnTo>
                  <a:lnTo>
                    <a:pt x="529881" y="534535"/>
                  </a:lnTo>
                  <a:lnTo>
                    <a:pt x="529778" y="534647"/>
                  </a:lnTo>
                  <a:lnTo>
                    <a:pt x="521627" y="540087"/>
                  </a:lnTo>
                  <a:lnTo>
                    <a:pt x="518545" y="541567"/>
                  </a:lnTo>
                  <a:lnTo>
                    <a:pt x="516166" y="542918"/>
                  </a:lnTo>
                  <a:lnTo>
                    <a:pt x="507835" y="546122"/>
                  </a:lnTo>
                  <a:lnTo>
                    <a:pt x="499442" y="549972"/>
                  </a:lnTo>
                  <a:lnTo>
                    <a:pt x="499144" y="550037"/>
                  </a:lnTo>
                  <a:lnTo>
                    <a:pt x="498791" y="550262"/>
                  </a:lnTo>
                  <a:lnTo>
                    <a:pt x="489928" y="554117"/>
                  </a:lnTo>
                  <a:lnTo>
                    <a:pt x="488598" y="554397"/>
                  </a:lnTo>
                  <a:lnTo>
                    <a:pt x="486858" y="555256"/>
                  </a:lnTo>
                  <a:lnTo>
                    <a:pt x="477193" y="558218"/>
                  </a:lnTo>
                  <a:lnTo>
                    <a:pt x="476260" y="558360"/>
                  </a:lnTo>
                  <a:lnTo>
                    <a:pt x="475544" y="558671"/>
                  </a:lnTo>
                  <a:lnTo>
                    <a:pt x="466664" y="560855"/>
                  </a:lnTo>
                  <a:lnTo>
                    <a:pt x="465878" y="560950"/>
                  </a:lnTo>
                  <a:lnTo>
                    <a:pt x="465416" y="561132"/>
                  </a:lnTo>
                  <a:lnTo>
                    <a:pt x="457279" y="562789"/>
                  </a:lnTo>
                  <a:lnTo>
                    <a:pt x="449020" y="565121"/>
                  </a:lnTo>
                  <a:lnTo>
                    <a:pt x="446335" y="565496"/>
                  </a:lnTo>
                  <a:lnTo>
                    <a:pt x="444854" y="565967"/>
                  </a:lnTo>
                  <a:lnTo>
                    <a:pt x="434783" y="567206"/>
                  </a:lnTo>
                  <a:lnTo>
                    <a:pt x="432974" y="567318"/>
                  </a:lnTo>
                  <a:lnTo>
                    <a:pt x="432702" y="567387"/>
                  </a:lnTo>
                  <a:lnTo>
                    <a:pt x="422890" y="567871"/>
                  </a:lnTo>
                  <a:lnTo>
                    <a:pt x="413595" y="568617"/>
                  </a:lnTo>
                  <a:lnTo>
                    <a:pt x="411355" y="568708"/>
                  </a:lnTo>
                  <a:lnTo>
                    <a:pt x="401141" y="568708"/>
                  </a:lnTo>
                  <a:lnTo>
                    <a:pt x="398374" y="568566"/>
                  </a:lnTo>
                  <a:lnTo>
                    <a:pt x="388648" y="567560"/>
                  </a:lnTo>
                  <a:lnTo>
                    <a:pt x="378926" y="566929"/>
                  </a:lnTo>
                  <a:lnTo>
                    <a:pt x="378921" y="566929"/>
                  </a:lnTo>
                  <a:lnTo>
                    <a:pt x="368405" y="566269"/>
                  </a:lnTo>
                  <a:lnTo>
                    <a:pt x="367507" y="566036"/>
                  </a:lnTo>
                  <a:lnTo>
                    <a:pt x="364395" y="565690"/>
                  </a:lnTo>
                  <a:lnTo>
                    <a:pt x="354453" y="563463"/>
                  </a:lnTo>
                  <a:lnTo>
                    <a:pt x="354349" y="563420"/>
                  </a:lnTo>
                  <a:lnTo>
                    <a:pt x="354237" y="563407"/>
                  </a:lnTo>
                  <a:lnTo>
                    <a:pt x="343872" y="560912"/>
                  </a:lnTo>
                  <a:lnTo>
                    <a:pt x="342452" y="560299"/>
                  </a:lnTo>
                  <a:lnTo>
                    <a:pt x="341126" y="560061"/>
                  </a:lnTo>
                  <a:lnTo>
                    <a:pt x="331163" y="556370"/>
                  </a:lnTo>
                  <a:lnTo>
                    <a:pt x="331128" y="556353"/>
                  </a:lnTo>
                  <a:lnTo>
                    <a:pt x="321381" y="552740"/>
                  </a:lnTo>
                  <a:lnTo>
                    <a:pt x="319982" y="551954"/>
                  </a:lnTo>
                  <a:lnTo>
                    <a:pt x="319131" y="551755"/>
                  </a:lnTo>
                  <a:lnTo>
                    <a:pt x="310005" y="547253"/>
                  </a:lnTo>
                  <a:lnTo>
                    <a:pt x="309867" y="547128"/>
                  </a:lnTo>
                  <a:lnTo>
                    <a:pt x="309682" y="547080"/>
                  </a:lnTo>
                  <a:lnTo>
                    <a:pt x="299722" y="541908"/>
                  </a:lnTo>
                  <a:lnTo>
                    <a:pt x="299161" y="541382"/>
                  </a:lnTo>
                  <a:lnTo>
                    <a:pt x="297573" y="540626"/>
                  </a:lnTo>
                  <a:lnTo>
                    <a:pt x="288770" y="534811"/>
                  </a:lnTo>
                  <a:lnTo>
                    <a:pt x="279588" y="529074"/>
                  </a:lnTo>
                  <a:lnTo>
                    <a:pt x="279122" y="528582"/>
                  </a:lnTo>
                  <a:lnTo>
                    <a:pt x="278073" y="528034"/>
                  </a:lnTo>
                  <a:lnTo>
                    <a:pt x="269409" y="521640"/>
                  </a:lnTo>
                  <a:lnTo>
                    <a:pt x="268567" y="520647"/>
                  </a:lnTo>
                  <a:lnTo>
                    <a:pt x="267108" y="519706"/>
                  </a:lnTo>
                  <a:lnTo>
                    <a:pt x="259808" y="512790"/>
                  </a:lnTo>
                  <a:lnTo>
                    <a:pt x="252158" y="505806"/>
                  </a:lnTo>
                  <a:lnTo>
                    <a:pt x="251834" y="505361"/>
                  </a:lnTo>
                  <a:lnTo>
                    <a:pt x="251351" y="505033"/>
                  </a:lnTo>
                  <a:lnTo>
                    <a:pt x="244983" y="498665"/>
                  </a:lnTo>
                  <a:lnTo>
                    <a:pt x="238279" y="492941"/>
                  </a:lnTo>
                  <a:lnTo>
                    <a:pt x="238111" y="492717"/>
                  </a:lnTo>
                  <a:lnTo>
                    <a:pt x="237826" y="492540"/>
                  </a:lnTo>
                  <a:lnTo>
                    <a:pt x="229947" y="485451"/>
                  </a:lnTo>
                  <a:lnTo>
                    <a:pt x="228665" y="483698"/>
                  </a:lnTo>
                  <a:lnTo>
                    <a:pt x="227159" y="482490"/>
                  </a:lnTo>
                  <a:lnTo>
                    <a:pt x="221736" y="475716"/>
                  </a:lnTo>
                  <a:lnTo>
                    <a:pt x="216047" y="470027"/>
                  </a:lnTo>
                  <a:lnTo>
                    <a:pt x="208976" y="462955"/>
                  </a:lnTo>
                  <a:lnTo>
                    <a:pt x="208065" y="461604"/>
                  </a:lnTo>
                  <a:lnTo>
                    <a:pt x="207024" y="460762"/>
                  </a:lnTo>
                  <a:lnTo>
                    <a:pt x="203899" y="456804"/>
                  </a:lnTo>
                  <a:lnTo>
                    <a:pt x="198075" y="463711"/>
                  </a:lnTo>
                  <a:lnTo>
                    <a:pt x="197881" y="463862"/>
                  </a:lnTo>
                  <a:lnTo>
                    <a:pt x="197726" y="464112"/>
                  </a:lnTo>
                  <a:lnTo>
                    <a:pt x="190607" y="472133"/>
                  </a:lnTo>
                  <a:lnTo>
                    <a:pt x="183233" y="480677"/>
                  </a:lnTo>
                  <a:lnTo>
                    <a:pt x="182254" y="481415"/>
                  </a:lnTo>
                  <a:lnTo>
                    <a:pt x="181502" y="482464"/>
                  </a:lnTo>
                  <a:lnTo>
                    <a:pt x="174280" y="489177"/>
                  </a:lnTo>
                  <a:lnTo>
                    <a:pt x="167114" y="496338"/>
                  </a:lnTo>
                  <a:lnTo>
                    <a:pt x="167023" y="496399"/>
                  </a:lnTo>
                  <a:lnTo>
                    <a:pt x="166963" y="496490"/>
                  </a:lnTo>
                  <a:lnTo>
                    <a:pt x="159831" y="503487"/>
                  </a:lnTo>
                  <a:lnTo>
                    <a:pt x="159663" y="503604"/>
                  </a:lnTo>
                  <a:lnTo>
                    <a:pt x="159551" y="503759"/>
                  </a:lnTo>
                  <a:lnTo>
                    <a:pt x="152311" y="510632"/>
                  </a:lnTo>
                  <a:lnTo>
                    <a:pt x="151681" y="511042"/>
                  </a:lnTo>
                  <a:lnTo>
                    <a:pt x="151288" y="511547"/>
                  </a:lnTo>
                  <a:lnTo>
                    <a:pt x="144083" y="517604"/>
                  </a:lnTo>
                  <a:lnTo>
                    <a:pt x="142986" y="518243"/>
                  </a:lnTo>
                  <a:lnTo>
                    <a:pt x="142438" y="518864"/>
                  </a:lnTo>
                  <a:lnTo>
                    <a:pt x="135363" y="523786"/>
                  </a:lnTo>
                  <a:lnTo>
                    <a:pt x="128740" y="529022"/>
                  </a:lnTo>
                  <a:lnTo>
                    <a:pt x="127545" y="529687"/>
                  </a:lnTo>
                  <a:lnTo>
                    <a:pt x="126996" y="530274"/>
                  </a:lnTo>
                  <a:lnTo>
                    <a:pt x="119942" y="534828"/>
                  </a:lnTo>
                  <a:lnTo>
                    <a:pt x="118824" y="535161"/>
                  </a:lnTo>
                  <a:lnTo>
                    <a:pt x="117914" y="535998"/>
                  </a:lnTo>
                  <a:lnTo>
                    <a:pt x="110514" y="539754"/>
                  </a:lnTo>
                  <a:lnTo>
                    <a:pt x="110506" y="539758"/>
                  </a:lnTo>
                  <a:lnTo>
                    <a:pt x="103793" y="543354"/>
                  </a:lnTo>
                  <a:lnTo>
                    <a:pt x="103223" y="543497"/>
                  </a:lnTo>
                  <a:lnTo>
                    <a:pt x="102847" y="543834"/>
                  </a:lnTo>
                  <a:lnTo>
                    <a:pt x="96139" y="547058"/>
                  </a:lnTo>
                  <a:lnTo>
                    <a:pt x="90458" y="550154"/>
                  </a:lnTo>
                  <a:lnTo>
                    <a:pt x="89193" y="550477"/>
                  </a:lnTo>
                  <a:lnTo>
                    <a:pt x="85079" y="552222"/>
                  </a:lnTo>
                  <a:lnTo>
                    <a:pt x="79186" y="553612"/>
                  </a:lnTo>
                  <a:lnTo>
                    <a:pt x="74265" y="555196"/>
                  </a:lnTo>
                  <a:lnTo>
                    <a:pt x="73483" y="555321"/>
                  </a:lnTo>
                  <a:lnTo>
                    <a:pt x="72840" y="555606"/>
                  </a:lnTo>
                  <a:lnTo>
                    <a:pt x="67263" y="557022"/>
                  </a:lnTo>
                  <a:lnTo>
                    <a:pt x="63157" y="558252"/>
                  </a:lnTo>
                  <a:lnTo>
                    <a:pt x="62389" y="558365"/>
                  </a:lnTo>
                  <a:lnTo>
                    <a:pt x="61819" y="558606"/>
                  </a:lnTo>
                  <a:lnTo>
                    <a:pt x="57601" y="559599"/>
                  </a:lnTo>
                  <a:lnTo>
                    <a:pt x="57584" y="559604"/>
                  </a:lnTo>
                  <a:lnTo>
                    <a:pt x="54035" y="560514"/>
                  </a:lnTo>
                  <a:lnTo>
                    <a:pt x="50733" y="560937"/>
                  </a:lnTo>
                  <a:lnTo>
                    <a:pt x="49839" y="561158"/>
                  </a:lnTo>
                  <a:lnTo>
                    <a:pt x="48242" y="561240"/>
                  </a:lnTo>
                  <a:lnTo>
                    <a:pt x="46209" y="561822"/>
                  </a:lnTo>
                  <a:lnTo>
                    <a:pt x="44508" y="562069"/>
                  </a:lnTo>
                  <a:lnTo>
                    <a:pt x="43463" y="562423"/>
                  </a:lnTo>
                  <a:lnTo>
                    <a:pt x="41443" y="562720"/>
                  </a:lnTo>
                  <a:lnTo>
                    <a:pt x="39496" y="563251"/>
                  </a:lnTo>
                  <a:lnTo>
                    <a:pt x="34272" y="563964"/>
                  </a:lnTo>
                  <a:lnTo>
                    <a:pt x="32394" y="563873"/>
                  </a:lnTo>
                  <a:lnTo>
                    <a:pt x="30754" y="563713"/>
                  </a:lnTo>
                  <a:lnTo>
                    <a:pt x="30370" y="563791"/>
                  </a:lnTo>
                  <a:lnTo>
                    <a:pt x="26683" y="564728"/>
                  </a:lnTo>
                  <a:lnTo>
                    <a:pt x="23968" y="564883"/>
                  </a:lnTo>
                  <a:lnTo>
                    <a:pt x="22880" y="564913"/>
                  </a:lnTo>
                  <a:lnTo>
                    <a:pt x="20411" y="564749"/>
                  </a:lnTo>
                  <a:lnTo>
                    <a:pt x="20078" y="564702"/>
                  </a:lnTo>
                  <a:lnTo>
                    <a:pt x="18166" y="564702"/>
                  </a:lnTo>
                  <a:lnTo>
                    <a:pt x="11095" y="563277"/>
                  </a:lnTo>
                  <a:lnTo>
                    <a:pt x="5318" y="559383"/>
                  </a:lnTo>
                  <a:lnTo>
                    <a:pt x="1425" y="553607"/>
                  </a:lnTo>
                  <a:lnTo>
                    <a:pt x="0" y="546536"/>
                  </a:lnTo>
                  <a:lnTo>
                    <a:pt x="1425" y="539465"/>
                  </a:lnTo>
                  <a:lnTo>
                    <a:pt x="5318" y="533689"/>
                  </a:lnTo>
                  <a:lnTo>
                    <a:pt x="11095" y="529795"/>
                  </a:lnTo>
                  <a:lnTo>
                    <a:pt x="18166" y="528370"/>
                  </a:lnTo>
                  <a:lnTo>
                    <a:pt x="19128" y="528370"/>
                  </a:lnTo>
                  <a:lnTo>
                    <a:pt x="19137" y="528366"/>
                  </a:lnTo>
                  <a:lnTo>
                    <a:pt x="19582" y="528241"/>
                  </a:lnTo>
                  <a:lnTo>
                    <a:pt x="20160" y="527796"/>
                  </a:lnTo>
                  <a:lnTo>
                    <a:pt x="26877" y="525815"/>
                  </a:lnTo>
                  <a:lnTo>
                    <a:pt x="29131" y="525586"/>
                  </a:lnTo>
                  <a:lnTo>
                    <a:pt x="29256" y="525582"/>
                  </a:lnTo>
                  <a:lnTo>
                    <a:pt x="29282" y="525573"/>
                  </a:lnTo>
                  <a:lnTo>
                    <a:pt x="29342" y="525569"/>
                  </a:lnTo>
                  <a:lnTo>
                    <a:pt x="30016" y="525409"/>
                  </a:lnTo>
                  <a:lnTo>
                    <a:pt x="30763" y="524843"/>
                  </a:lnTo>
                  <a:lnTo>
                    <a:pt x="33133" y="523989"/>
                  </a:lnTo>
                  <a:lnTo>
                    <a:pt x="36478" y="522499"/>
                  </a:lnTo>
                  <a:lnTo>
                    <a:pt x="38486" y="522068"/>
                  </a:lnTo>
                  <a:lnTo>
                    <a:pt x="41857" y="520915"/>
                  </a:lnTo>
                  <a:lnTo>
                    <a:pt x="43878" y="520613"/>
                  </a:lnTo>
                  <a:lnTo>
                    <a:pt x="45825" y="519935"/>
                  </a:lnTo>
                  <a:lnTo>
                    <a:pt x="46217" y="519870"/>
                  </a:lnTo>
                  <a:lnTo>
                    <a:pt x="46571" y="519693"/>
                  </a:lnTo>
                  <a:lnTo>
                    <a:pt x="50396" y="518497"/>
                  </a:lnTo>
                  <a:lnTo>
                    <a:pt x="54329" y="517038"/>
                  </a:lnTo>
                  <a:lnTo>
                    <a:pt x="55210" y="516879"/>
                  </a:lnTo>
                  <a:lnTo>
                    <a:pt x="56095" y="516464"/>
                  </a:lnTo>
                  <a:lnTo>
                    <a:pt x="61422" y="514966"/>
                  </a:lnTo>
                  <a:lnTo>
                    <a:pt x="66486" y="513213"/>
                  </a:lnTo>
                  <a:lnTo>
                    <a:pt x="67647" y="513015"/>
                  </a:lnTo>
                  <a:lnTo>
                    <a:pt x="68700" y="512570"/>
                  </a:lnTo>
                  <a:lnTo>
                    <a:pt x="72313" y="511715"/>
                  </a:lnTo>
                  <a:lnTo>
                    <a:pt x="75724" y="509734"/>
                  </a:lnTo>
                  <a:lnTo>
                    <a:pt x="76285" y="509583"/>
                  </a:lnTo>
                  <a:lnTo>
                    <a:pt x="76695" y="509199"/>
                  </a:lnTo>
                  <a:lnTo>
                    <a:pt x="83369" y="505724"/>
                  </a:lnTo>
                  <a:lnTo>
                    <a:pt x="89801" y="502011"/>
                  </a:lnTo>
                  <a:lnTo>
                    <a:pt x="90117" y="501929"/>
                  </a:lnTo>
                  <a:lnTo>
                    <a:pt x="90341" y="501713"/>
                  </a:lnTo>
                  <a:lnTo>
                    <a:pt x="96782" y="498195"/>
                  </a:lnTo>
                  <a:lnTo>
                    <a:pt x="101790" y="494745"/>
                  </a:lnTo>
                  <a:lnTo>
                    <a:pt x="107704" y="489552"/>
                  </a:lnTo>
                  <a:lnTo>
                    <a:pt x="108351" y="489159"/>
                  </a:lnTo>
                  <a:lnTo>
                    <a:pt x="108714" y="488715"/>
                  </a:lnTo>
                  <a:lnTo>
                    <a:pt x="115220" y="483642"/>
                  </a:lnTo>
                  <a:lnTo>
                    <a:pt x="120888" y="478315"/>
                  </a:lnTo>
                  <a:lnTo>
                    <a:pt x="127333" y="471525"/>
                  </a:lnTo>
                  <a:lnTo>
                    <a:pt x="127484" y="471417"/>
                  </a:lnTo>
                  <a:lnTo>
                    <a:pt x="127592" y="471257"/>
                  </a:lnTo>
                  <a:lnTo>
                    <a:pt x="134599" y="464117"/>
                  </a:lnTo>
                  <a:lnTo>
                    <a:pt x="134685" y="464056"/>
                  </a:lnTo>
                  <a:lnTo>
                    <a:pt x="134745" y="463970"/>
                  </a:lnTo>
                  <a:lnTo>
                    <a:pt x="142209" y="456506"/>
                  </a:lnTo>
                  <a:lnTo>
                    <a:pt x="142378" y="456394"/>
                  </a:lnTo>
                  <a:lnTo>
                    <a:pt x="142490" y="456230"/>
                  </a:lnTo>
                  <a:lnTo>
                    <a:pt x="149134" y="449806"/>
                  </a:lnTo>
                  <a:lnTo>
                    <a:pt x="155773" y="442122"/>
                  </a:lnTo>
                  <a:lnTo>
                    <a:pt x="162400" y="434118"/>
                  </a:lnTo>
                  <a:lnTo>
                    <a:pt x="168392" y="426563"/>
                  </a:lnTo>
                  <a:lnTo>
                    <a:pt x="173529" y="418413"/>
                  </a:lnTo>
                  <a:lnTo>
                    <a:pt x="173879" y="418085"/>
                  </a:lnTo>
                  <a:lnTo>
                    <a:pt x="174250" y="417355"/>
                  </a:lnTo>
                  <a:lnTo>
                    <a:pt x="175152" y="416095"/>
                  </a:lnTo>
                  <a:lnTo>
                    <a:pt x="173922" y="414200"/>
                  </a:lnTo>
                  <a:lnTo>
                    <a:pt x="173628" y="413582"/>
                  </a:lnTo>
                  <a:lnTo>
                    <a:pt x="173382" y="413341"/>
                  </a:lnTo>
                  <a:lnTo>
                    <a:pt x="168733" y="405596"/>
                  </a:lnTo>
                  <a:lnTo>
                    <a:pt x="168716" y="405527"/>
                  </a:lnTo>
                  <a:lnTo>
                    <a:pt x="168668" y="405484"/>
                  </a:lnTo>
                  <a:lnTo>
                    <a:pt x="164019" y="397739"/>
                  </a:lnTo>
                  <a:lnTo>
                    <a:pt x="163976" y="397588"/>
                  </a:lnTo>
                  <a:lnTo>
                    <a:pt x="163872" y="397484"/>
                  </a:lnTo>
                  <a:lnTo>
                    <a:pt x="158825" y="388958"/>
                  </a:lnTo>
                  <a:lnTo>
                    <a:pt x="158454" y="387603"/>
                  </a:lnTo>
                  <a:lnTo>
                    <a:pt x="157591" y="386606"/>
                  </a:lnTo>
                  <a:lnTo>
                    <a:pt x="154461" y="379850"/>
                  </a:lnTo>
                  <a:lnTo>
                    <a:pt x="150714" y="373042"/>
                  </a:lnTo>
                  <a:lnTo>
                    <a:pt x="145931" y="364956"/>
                  </a:lnTo>
                  <a:lnTo>
                    <a:pt x="145650" y="363937"/>
                  </a:lnTo>
                  <a:lnTo>
                    <a:pt x="144247" y="361584"/>
                  </a:lnTo>
                  <a:lnTo>
                    <a:pt x="140949" y="353533"/>
                  </a:lnTo>
                  <a:lnTo>
                    <a:pt x="137046" y="345379"/>
                  </a:lnTo>
                  <a:lnTo>
                    <a:pt x="136817" y="344390"/>
                  </a:lnTo>
                  <a:lnTo>
                    <a:pt x="136010" y="342909"/>
                  </a:lnTo>
                  <a:lnTo>
                    <a:pt x="132531" y="333265"/>
                  </a:lnTo>
                  <a:lnTo>
                    <a:pt x="132522" y="333231"/>
                  </a:lnTo>
                  <a:lnTo>
                    <a:pt x="129112" y="324143"/>
                  </a:lnTo>
                  <a:lnTo>
                    <a:pt x="128952" y="323280"/>
                  </a:lnTo>
                  <a:lnTo>
                    <a:pt x="128520" y="322395"/>
                  </a:lnTo>
                  <a:lnTo>
                    <a:pt x="125490" y="312337"/>
                  </a:lnTo>
                  <a:lnTo>
                    <a:pt x="125378" y="311590"/>
                  </a:lnTo>
                  <a:lnTo>
                    <a:pt x="125127" y="311024"/>
                  </a:lnTo>
                  <a:lnTo>
                    <a:pt x="122736" y="301479"/>
                  </a:lnTo>
                  <a:lnTo>
                    <a:pt x="119429" y="292893"/>
                  </a:lnTo>
                  <a:lnTo>
                    <a:pt x="119045" y="290842"/>
                  </a:lnTo>
                  <a:lnTo>
                    <a:pt x="118190" y="288654"/>
                  </a:lnTo>
                  <a:lnTo>
                    <a:pt x="116705" y="281250"/>
                  </a:lnTo>
                  <a:lnTo>
                    <a:pt x="113795" y="274278"/>
                  </a:lnTo>
                  <a:lnTo>
                    <a:pt x="113433" y="272487"/>
                  </a:lnTo>
                  <a:lnTo>
                    <a:pt x="112478" y="270229"/>
                  </a:lnTo>
                  <a:lnTo>
                    <a:pt x="110484" y="261776"/>
                  </a:lnTo>
                  <a:lnTo>
                    <a:pt x="110454" y="261539"/>
                  </a:lnTo>
                  <a:lnTo>
                    <a:pt x="110406" y="261418"/>
                  </a:lnTo>
                  <a:lnTo>
                    <a:pt x="108472" y="252948"/>
                  </a:lnTo>
                  <a:lnTo>
                    <a:pt x="108472" y="252927"/>
                  </a:lnTo>
                  <a:lnTo>
                    <a:pt x="106249" y="244047"/>
                  </a:lnTo>
                  <a:lnTo>
                    <a:pt x="106232" y="243926"/>
                  </a:lnTo>
                  <a:lnTo>
                    <a:pt x="106210" y="243874"/>
                  </a:lnTo>
                  <a:lnTo>
                    <a:pt x="104285" y="236190"/>
                  </a:lnTo>
                  <a:lnTo>
                    <a:pt x="104246" y="235905"/>
                  </a:lnTo>
                  <a:lnTo>
                    <a:pt x="104177" y="235745"/>
                  </a:lnTo>
                  <a:lnTo>
                    <a:pt x="102252" y="227668"/>
                  </a:lnTo>
                  <a:lnTo>
                    <a:pt x="102105" y="226459"/>
                  </a:lnTo>
                  <a:lnTo>
                    <a:pt x="101876" y="225812"/>
                  </a:lnTo>
                  <a:lnTo>
                    <a:pt x="100719" y="218892"/>
                  </a:lnTo>
                  <a:lnTo>
                    <a:pt x="100529" y="216668"/>
                  </a:lnTo>
                  <a:lnTo>
                    <a:pt x="100404" y="216185"/>
                  </a:lnTo>
                  <a:lnTo>
                    <a:pt x="100132" y="211864"/>
                  </a:lnTo>
                  <a:lnTo>
                    <a:pt x="99018" y="206869"/>
                  </a:lnTo>
                  <a:lnTo>
                    <a:pt x="98392" y="201270"/>
                  </a:lnTo>
                  <a:lnTo>
                    <a:pt x="98392" y="197164"/>
                  </a:lnTo>
                  <a:lnTo>
                    <a:pt x="97874" y="193555"/>
                  </a:lnTo>
                  <a:lnTo>
                    <a:pt x="97607" y="189877"/>
                  </a:lnTo>
                  <a:lnTo>
                    <a:pt x="97857" y="186337"/>
                  </a:lnTo>
                  <a:lnTo>
                    <a:pt x="98660" y="180704"/>
                  </a:lnTo>
                  <a:lnTo>
                    <a:pt x="98746" y="180445"/>
                  </a:lnTo>
                  <a:lnTo>
                    <a:pt x="98794" y="179901"/>
                  </a:lnTo>
                  <a:lnTo>
                    <a:pt x="99588" y="175519"/>
                  </a:lnTo>
                  <a:lnTo>
                    <a:pt x="100171" y="171996"/>
                  </a:lnTo>
                  <a:lnTo>
                    <a:pt x="100490" y="168819"/>
                  </a:lnTo>
                  <a:lnTo>
                    <a:pt x="100879" y="167498"/>
                  </a:lnTo>
                  <a:lnTo>
                    <a:pt x="101237" y="164826"/>
                  </a:lnTo>
                  <a:lnTo>
                    <a:pt x="101859" y="162538"/>
                  </a:lnTo>
                  <a:lnTo>
                    <a:pt x="101971" y="161398"/>
                  </a:lnTo>
                  <a:lnTo>
                    <a:pt x="102554" y="159425"/>
                  </a:lnTo>
                  <a:lnTo>
                    <a:pt x="103055" y="156222"/>
                  </a:lnTo>
                  <a:lnTo>
                    <a:pt x="104134" y="154055"/>
                  </a:lnTo>
                  <a:lnTo>
                    <a:pt x="104587" y="152523"/>
                  </a:lnTo>
                  <a:lnTo>
                    <a:pt x="105481" y="151353"/>
                  </a:lnTo>
                  <a:lnTo>
                    <a:pt x="106383" y="149544"/>
                  </a:lnTo>
                  <a:lnTo>
                    <a:pt x="107557" y="147865"/>
                  </a:lnTo>
                  <a:lnTo>
                    <a:pt x="108067" y="146639"/>
                  </a:lnTo>
                  <a:lnTo>
                    <a:pt x="108602" y="145758"/>
                  </a:lnTo>
                  <a:lnTo>
                    <a:pt x="108731" y="145214"/>
                  </a:lnTo>
                  <a:lnTo>
                    <a:pt x="110367" y="141924"/>
                  </a:lnTo>
                  <a:lnTo>
                    <a:pt x="110380" y="141916"/>
                  </a:lnTo>
                  <a:lnTo>
                    <a:pt x="112332" y="138000"/>
                  </a:lnTo>
                  <a:lnTo>
                    <a:pt x="113558" y="136662"/>
                  </a:lnTo>
                  <a:lnTo>
                    <a:pt x="118216" y="130441"/>
                  </a:lnTo>
                  <a:lnTo>
                    <a:pt x="120094" y="128797"/>
                  </a:lnTo>
                  <a:lnTo>
                    <a:pt x="120396" y="128451"/>
                  </a:lnTo>
                  <a:lnTo>
                    <a:pt x="121354" y="126914"/>
                  </a:lnTo>
                  <a:lnTo>
                    <a:pt x="124531" y="123901"/>
                  </a:lnTo>
                  <a:lnTo>
                    <a:pt x="128218" y="119727"/>
                  </a:lnTo>
                  <a:lnTo>
                    <a:pt x="129034" y="119152"/>
                  </a:lnTo>
                  <a:lnTo>
                    <a:pt x="129492" y="118561"/>
                  </a:lnTo>
                  <a:lnTo>
                    <a:pt x="135225" y="113886"/>
                  </a:lnTo>
                  <a:lnTo>
                    <a:pt x="137111" y="112055"/>
                  </a:lnTo>
                  <a:lnTo>
                    <a:pt x="139149" y="110920"/>
                  </a:lnTo>
                  <a:lnTo>
                    <a:pt x="140841" y="109651"/>
                  </a:lnTo>
                  <a:lnTo>
                    <a:pt x="144899" y="107492"/>
                  </a:lnTo>
                  <a:lnTo>
                    <a:pt x="145792" y="106733"/>
                  </a:lnTo>
                  <a:lnTo>
                    <a:pt x="147718" y="105873"/>
                  </a:lnTo>
                  <a:lnTo>
                    <a:pt x="149242" y="104919"/>
                  </a:lnTo>
                  <a:lnTo>
                    <a:pt x="150468" y="104565"/>
                  </a:lnTo>
                  <a:lnTo>
                    <a:pt x="151435" y="103689"/>
                  </a:lnTo>
                  <a:lnTo>
                    <a:pt x="156006" y="101397"/>
                  </a:lnTo>
                  <a:lnTo>
                    <a:pt x="156814" y="101203"/>
                  </a:lnTo>
                  <a:lnTo>
                    <a:pt x="158061" y="100473"/>
                  </a:lnTo>
                  <a:lnTo>
                    <a:pt x="161821" y="98962"/>
                  </a:lnTo>
                  <a:lnTo>
                    <a:pt x="162892" y="98751"/>
                  </a:lnTo>
                  <a:lnTo>
                    <a:pt x="164109" y="98159"/>
                  </a:lnTo>
                  <a:lnTo>
                    <a:pt x="167856" y="97028"/>
                  </a:lnTo>
                  <a:lnTo>
                    <a:pt x="169566" y="96773"/>
                  </a:lnTo>
                  <a:lnTo>
                    <a:pt x="170770" y="96324"/>
                  </a:lnTo>
                  <a:lnTo>
                    <a:pt x="172985" y="95919"/>
                  </a:lnTo>
                  <a:lnTo>
                    <a:pt x="175131" y="95137"/>
                  </a:lnTo>
                  <a:lnTo>
                    <a:pt x="183924" y="93562"/>
                  </a:lnTo>
                  <a:lnTo>
                    <a:pt x="186147" y="93562"/>
                  </a:lnTo>
                  <a:lnTo>
                    <a:pt x="188664" y="93143"/>
                  </a:lnTo>
                  <a:lnTo>
                    <a:pt x="190400" y="92992"/>
                  </a:lnTo>
                  <a:lnTo>
                    <a:pt x="190866" y="92862"/>
                  </a:lnTo>
                  <a:lnTo>
                    <a:pt x="194358" y="92573"/>
                  </a:lnTo>
                  <a:lnTo>
                    <a:pt x="197324" y="92029"/>
                  </a:lnTo>
                  <a:lnTo>
                    <a:pt x="199154" y="91861"/>
                  </a:lnTo>
                  <a:lnTo>
                    <a:pt x="199711" y="91701"/>
                  </a:lnTo>
                  <a:lnTo>
                    <a:pt x="203929" y="91317"/>
                  </a:lnTo>
                  <a:lnTo>
                    <a:pt x="206316" y="91204"/>
                  </a:lnTo>
                  <a:lnTo>
                    <a:pt x="211173" y="91204"/>
                  </a:lnTo>
                  <a:lnTo>
                    <a:pt x="215222" y="91127"/>
                  </a:lnTo>
                  <a:lnTo>
                    <a:pt x="215740" y="91122"/>
                  </a:lnTo>
                  <a:lnTo>
                    <a:pt x="219837" y="91122"/>
                  </a:lnTo>
                  <a:lnTo>
                    <a:pt x="224296" y="91040"/>
                  </a:lnTo>
                  <a:lnTo>
                    <a:pt x="224776" y="91036"/>
                  </a:lnTo>
                  <a:lnTo>
                    <a:pt x="227072" y="91140"/>
                  </a:lnTo>
                  <a:lnTo>
                    <a:pt x="231497" y="91541"/>
                  </a:lnTo>
                  <a:lnTo>
                    <a:pt x="231799" y="91628"/>
                  </a:lnTo>
                  <a:lnTo>
                    <a:pt x="232827" y="91705"/>
                  </a:lnTo>
                  <a:lnTo>
                    <a:pt x="237696" y="92426"/>
                  </a:lnTo>
                  <a:lnTo>
                    <a:pt x="238771" y="92793"/>
                  </a:lnTo>
                  <a:lnTo>
                    <a:pt x="240511" y="93026"/>
                  </a:lnTo>
                  <a:lnTo>
                    <a:pt x="243585" y="93864"/>
                  </a:lnTo>
                  <a:lnTo>
                    <a:pt x="246736" y="94377"/>
                  </a:lnTo>
                  <a:lnTo>
                    <a:pt x="248916" y="95159"/>
                  </a:lnTo>
                  <a:lnTo>
                    <a:pt x="251182" y="95556"/>
                  </a:lnTo>
                  <a:lnTo>
                    <a:pt x="255681" y="97183"/>
                  </a:lnTo>
                  <a:lnTo>
                    <a:pt x="257680" y="98297"/>
                  </a:lnTo>
                  <a:lnTo>
                    <a:pt x="260490" y="99584"/>
                  </a:lnTo>
                  <a:lnTo>
                    <a:pt x="263361" y="101410"/>
                  </a:lnTo>
                  <a:lnTo>
                    <a:pt x="267060" y="103115"/>
                  </a:lnTo>
                  <a:lnTo>
                    <a:pt x="268187" y="104099"/>
                  </a:lnTo>
                  <a:lnTo>
                    <a:pt x="273173" y="107151"/>
                  </a:lnTo>
                  <a:lnTo>
                    <a:pt x="276735" y="110316"/>
                  </a:lnTo>
                  <a:lnTo>
                    <a:pt x="277693" y="111615"/>
                  </a:lnTo>
                  <a:lnTo>
                    <a:pt x="278962" y="112565"/>
                  </a:lnTo>
                  <a:lnTo>
                    <a:pt x="281686" y="115677"/>
                  </a:lnTo>
                  <a:lnTo>
                    <a:pt x="282981" y="117814"/>
                  </a:lnTo>
                  <a:lnTo>
                    <a:pt x="284039" y="118811"/>
                  </a:lnTo>
                  <a:lnTo>
                    <a:pt x="286728" y="123033"/>
                  </a:lnTo>
                  <a:lnTo>
                    <a:pt x="287566" y="124851"/>
                  </a:lnTo>
                  <a:lnTo>
                    <a:pt x="288088" y="125425"/>
                  </a:lnTo>
                  <a:lnTo>
                    <a:pt x="290139" y="129522"/>
                  </a:lnTo>
                  <a:lnTo>
                    <a:pt x="292327" y="132798"/>
                  </a:lnTo>
                  <a:lnTo>
                    <a:pt x="293329" y="134892"/>
                  </a:lnTo>
                  <a:lnTo>
                    <a:pt x="294210" y="136101"/>
                  </a:lnTo>
                  <a:lnTo>
                    <a:pt x="294555" y="137443"/>
                  </a:lnTo>
                  <a:lnTo>
                    <a:pt x="295531" y="139481"/>
                  </a:lnTo>
                  <a:lnTo>
                    <a:pt x="296187" y="143824"/>
                  </a:lnTo>
                  <a:lnTo>
                    <a:pt x="296631" y="145564"/>
                  </a:lnTo>
                  <a:lnTo>
                    <a:pt x="296947" y="150882"/>
                  </a:lnTo>
                  <a:lnTo>
                    <a:pt x="297879" y="156460"/>
                  </a:lnTo>
                  <a:lnTo>
                    <a:pt x="298004" y="157927"/>
                  </a:lnTo>
                  <a:lnTo>
                    <a:pt x="298129" y="158368"/>
                  </a:lnTo>
                  <a:lnTo>
                    <a:pt x="298699" y="164278"/>
                  </a:lnTo>
                  <a:lnTo>
                    <a:pt x="299895" y="169648"/>
                  </a:lnTo>
                  <a:lnTo>
                    <a:pt x="300534" y="175346"/>
                  </a:lnTo>
                  <a:lnTo>
                    <a:pt x="300534" y="182810"/>
                  </a:lnTo>
                  <a:lnTo>
                    <a:pt x="300534" y="183031"/>
                  </a:lnTo>
                  <a:lnTo>
                    <a:pt x="300461" y="191565"/>
                  </a:lnTo>
                  <a:lnTo>
                    <a:pt x="300461" y="209127"/>
                  </a:lnTo>
                  <a:lnTo>
                    <a:pt x="300016" y="213862"/>
                  </a:lnTo>
                  <a:lnTo>
                    <a:pt x="298630" y="221180"/>
                  </a:lnTo>
                  <a:lnTo>
                    <a:pt x="297948" y="229697"/>
                  </a:lnTo>
                  <a:lnTo>
                    <a:pt x="297845" y="230073"/>
                  </a:lnTo>
                  <a:lnTo>
                    <a:pt x="297741" y="231441"/>
                  </a:lnTo>
                  <a:lnTo>
                    <a:pt x="296152" y="241797"/>
                  </a:lnTo>
                  <a:lnTo>
                    <a:pt x="296036" y="242125"/>
                  </a:lnTo>
                  <a:lnTo>
                    <a:pt x="295971" y="242769"/>
                  </a:lnTo>
                  <a:lnTo>
                    <a:pt x="293981" y="252754"/>
                  </a:lnTo>
                  <a:lnTo>
                    <a:pt x="293411" y="254204"/>
                  </a:lnTo>
                  <a:lnTo>
                    <a:pt x="293143" y="255797"/>
                  </a:lnTo>
                  <a:lnTo>
                    <a:pt x="290126" y="264664"/>
                  </a:lnTo>
                  <a:lnTo>
                    <a:pt x="288477" y="273587"/>
                  </a:lnTo>
                  <a:lnTo>
                    <a:pt x="288131" y="274503"/>
                  </a:lnTo>
                  <a:lnTo>
                    <a:pt x="287954" y="275772"/>
                  </a:lnTo>
                  <a:lnTo>
                    <a:pt x="284764" y="286948"/>
                  </a:lnTo>
                  <a:lnTo>
                    <a:pt x="284384" y="287743"/>
                  </a:lnTo>
                  <a:lnTo>
                    <a:pt x="284255" y="288481"/>
                  </a:lnTo>
                  <a:lnTo>
                    <a:pt x="280223" y="299563"/>
                  </a:lnTo>
                  <a:lnTo>
                    <a:pt x="276489" y="310403"/>
                  </a:lnTo>
                  <a:lnTo>
                    <a:pt x="272975" y="321424"/>
                  </a:lnTo>
                  <a:lnTo>
                    <a:pt x="272595" y="322166"/>
                  </a:lnTo>
                  <a:lnTo>
                    <a:pt x="272478" y="322784"/>
                  </a:lnTo>
                  <a:lnTo>
                    <a:pt x="268278" y="333494"/>
                  </a:lnTo>
                  <a:lnTo>
                    <a:pt x="264431" y="344459"/>
                  </a:lnTo>
                  <a:lnTo>
                    <a:pt x="264228" y="344835"/>
                  </a:lnTo>
                  <a:lnTo>
                    <a:pt x="264172" y="345128"/>
                  </a:lnTo>
                  <a:lnTo>
                    <a:pt x="259665" y="356637"/>
                  </a:lnTo>
                  <a:lnTo>
                    <a:pt x="258750" y="358209"/>
                  </a:lnTo>
                  <a:lnTo>
                    <a:pt x="258539" y="359055"/>
                  </a:lnTo>
                  <a:lnTo>
                    <a:pt x="253181" y="369156"/>
                  </a:lnTo>
                  <a:lnTo>
                    <a:pt x="249201" y="379323"/>
                  </a:lnTo>
                  <a:lnTo>
                    <a:pt x="248553" y="380432"/>
                  </a:lnTo>
                  <a:lnTo>
                    <a:pt x="248394" y="381114"/>
                  </a:lnTo>
                  <a:lnTo>
                    <a:pt x="243826" y="390322"/>
                  </a:lnTo>
                  <a:lnTo>
                    <a:pt x="239557" y="400303"/>
                  </a:lnTo>
                  <a:lnTo>
                    <a:pt x="238953" y="401029"/>
                  </a:lnTo>
                  <a:lnTo>
                    <a:pt x="238689" y="402086"/>
                  </a:lnTo>
                  <a:lnTo>
                    <a:pt x="232952" y="412762"/>
                  </a:lnTo>
                  <a:lnTo>
                    <a:pt x="234925" y="415719"/>
                  </a:lnTo>
                  <a:lnTo>
                    <a:pt x="239660" y="421085"/>
                  </a:lnTo>
                  <a:lnTo>
                    <a:pt x="240079" y="421776"/>
                  </a:lnTo>
                  <a:lnTo>
                    <a:pt x="240563" y="422169"/>
                  </a:lnTo>
                  <a:lnTo>
                    <a:pt x="245549" y="428480"/>
                  </a:lnTo>
                  <a:lnTo>
                    <a:pt x="251571" y="434502"/>
                  </a:lnTo>
                  <a:lnTo>
                    <a:pt x="258249" y="441181"/>
                  </a:lnTo>
                  <a:lnTo>
                    <a:pt x="259108" y="442454"/>
                  </a:lnTo>
                  <a:lnTo>
                    <a:pt x="260101" y="443253"/>
                  </a:lnTo>
                  <a:lnTo>
                    <a:pt x="265105" y="449504"/>
                  </a:lnTo>
                  <a:lnTo>
                    <a:pt x="271062" y="454865"/>
                  </a:lnTo>
                  <a:lnTo>
                    <a:pt x="278220" y="460810"/>
                  </a:lnTo>
                  <a:lnTo>
                    <a:pt x="278880" y="461656"/>
                  </a:lnTo>
                  <a:lnTo>
                    <a:pt x="279903" y="462342"/>
                  </a:lnTo>
                  <a:lnTo>
                    <a:pt x="286439" y="468883"/>
                  </a:lnTo>
                  <a:lnTo>
                    <a:pt x="293808" y="475418"/>
                  </a:lnTo>
                  <a:lnTo>
                    <a:pt x="294033" y="475725"/>
                  </a:lnTo>
                  <a:lnTo>
                    <a:pt x="294391" y="475954"/>
                  </a:lnTo>
                  <a:lnTo>
                    <a:pt x="300599" y="481833"/>
                  </a:lnTo>
                  <a:lnTo>
                    <a:pt x="307247" y="486595"/>
                  </a:lnTo>
                  <a:lnTo>
                    <a:pt x="316084" y="492116"/>
                  </a:lnTo>
                  <a:lnTo>
                    <a:pt x="316140" y="492177"/>
                  </a:lnTo>
                  <a:lnTo>
                    <a:pt x="316256" y="492229"/>
                  </a:lnTo>
                  <a:lnTo>
                    <a:pt x="324364" y="497439"/>
                  </a:lnTo>
                  <a:lnTo>
                    <a:pt x="332682" y="501765"/>
                  </a:lnTo>
                  <a:lnTo>
                    <a:pt x="340069" y="505175"/>
                  </a:lnTo>
                  <a:lnTo>
                    <a:pt x="348884" y="508249"/>
                  </a:lnTo>
                  <a:lnTo>
                    <a:pt x="348919" y="508266"/>
                  </a:lnTo>
                  <a:lnTo>
                    <a:pt x="357151" y="511137"/>
                  </a:lnTo>
                  <a:lnTo>
                    <a:pt x="365409" y="512954"/>
                  </a:lnTo>
                  <a:lnTo>
                    <a:pt x="372550" y="514202"/>
                  </a:lnTo>
                  <a:lnTo>
                    <a:pt x="381037" y="514301"/>
                  </a:lnTo>
                  <a:lnTo>
                    <a:pt x="381037" y="514301"/>
                  </a:lnTo>
                  <a:lnTo>
                    <a:pt x="391264" y="514422"/>
                  </a:lnTo>
                  <a:lnTo>
                    <a:pt x="391298" y="514431"/>
                  </a:lnTo>
                  <a:lnTo>
                    <a:pt x="392269" y="514457"/>
                  </a:lnTo>
                  <a:lnTo>
                    <a:pt x="401827" y="514936"/>
                  </a:lnTo>
                  <a:lnTo>
                    <a:pt x="410275" y="514936"/>
                  </a:lnTo>
                  <a:lnTo>
                    <a:pt x="418931" y="514245"/>
                  </a:lnTo>
                  <a:lnTo>
                    <a:pt x="420321" y="514189"/>
                  </a:lnTo>
                  <a:lnTo>
                    <a:pt x="420429" y="514163"/>
                  </a:lnTo>
                  <a:lnTo>
                    <a:pt x="429577" y="513908"/>
                  </a:lnTo>
                  <a:lnTo>
                    <a:pt x="436259" y="513188"/>
                  </a:lnTo>
                  <a:lnTo>
                    <a:pt x="443089" y="511120"/>
                  </a:lnTo>
                  <a:lnTo>
                    <a:pt x="444164" y="510956"/>
                  </a:lnTo>
                  <a:lnTo>
                    <a:pt x="444975" y="510615"/>
                  </a:lnTo>
                  <a:lnTo>
                    <a:pt x="453544" y="508625"/>
                  </a:lnTo>
                  <a:lnTo>
                    <a:pt x="461289" y="506479"/>
                  </a:lnTo>
                  <a:lnTo>
                    <a:pt x="469215" y="503820"/>
                  </a:lnTo>
                  <a:lnTo>
                    <a:pt x="476934" y="500461"/>
                  </a:lnTo>
                  <a:lnTo>
                    <a:pt x="476951" y="500457"/>
                  </a:lnTo>
                  <a:lnTo>
                    <a:pt x="485878" y="496356"/>
                  </a:lnTo>
                  <a:lnTo>
                    <a:pt x="486491" y="496222"/>
                  </a:lnTo>
                  <a:lnTo>
                    <a:pt x="487290" y="495756"/>
                  </a:lnTo>
                  <a:lnTo>
                    <a:pt x="493675" y="493200"/>
                  </a:lnTo>
                  <a:lnTo>
                    <a:pt x="499209" y="489509"/>
                  </a:lnTo>
                  <a:lnTo>
                    <a:pt x="506246" y="484458"/>
                  </a:lnTo>
                  <a:lnTo>
                    <a:pt x="513036" y="479243"/>
                  </a:lnTo>
                  <a:lnTo>
                    <a:pt x="518938" y="474158"/>
                  </a:lnTo>
                  <a:lnTo>
                    <a:pt x="524381" y="468593"/>
                  </a:lnTo>
                  <a:lnTo>
                    <a:pt x="530037" y="461880"/>
                  </a:lnTo>
                  <a:lnTo>
                    <a:pt x="530352" y="461639"/>
                  </a:lnTo>
                  <a:lnTo>
                    <a:pt x="530602" y="461233"/>
                  </a:lnTo>
                  <a:lnTo>
                    <a:pt x="534777" y="456592"/>
                  </a:lnTo>
                  <a:lnTo>
                    <a:pt x="530412" y="452457"/>
                  </a:lnTo>
                  <a:lnTo>
                    <a:pt x="529717" y="451468"/>
                  </a:lnTo>
                  <a:lnTo>
                    <a:pt x="528793" y="450786"/>
                  </a:lnTo>
                  <a:lnTo>
                    <a:pt x="522534" y="443741"/>
                  </a:lnTo>
                  <a:lnTo>
                    <a:pt x="522534" y="443741"/>
                  </a:lnTo>
                  <a:lnTo>
                    <a:pt x="515916" y="436341"/>
                  </a:lnTo>
                  <a:lnTo>
                    <a:pt x="515903" y="436328"/>
                  </a:lnTo>
                  <a:lnTo>
                    <a:pt x="515894" y="436320"/>
                  </a:lnTo>
                  <a:lnTo>
                    <a:pt x="509238" y="428882"/>
                  </a:lnTo>
                  <a:lnTo>
                    <a:pt x="508819" y="428204"/>
                  </a:lnTo>
                  <a:lnTo>
                    <a:pt x="508327" y="427811"/>
                  </a:lnTo>
                  <a:lnTo>
                    <a:pt x="501346" y="419177"/>
                  </a:lnTo>
                  <a:lnTo>
                    <a:pt x="499593" y="416077"/>
                  </a:lnTo>
                  <a:lnTo>
                    <a:pt x="498540" y="414972"/>
                  </a:lnTo>
                  <a:lnTo>
                    <a:pt x="494003" y="406610"/>
                  </a:lnTo>
                  <a:lnTo>
                    <a:pt x="488499" y="398356"/>
                  </a:lnTo>
                  <a:lnTo>
                    <a:pt x="487705" y="396703"/>
                  </a:lnTo>
                  <a:lnTo>
                    <a:pt x="487148" y="396120"/>
                  </a:lnTo>
                  <a:lnTo>
                    <a:pt x="482114" y="386834"/>
                  </a:lnTo>
                  <a:lnTo>
                    <a:pt x="482110" y="386817"/>
                  </a:lnTo>
                  <a:lnTo>
                    <a:pt x="476360" y="376478"/>
                  </a:lnTo>
                  <a:lnTo>
                    <a:pt x="476355" y="376465"/>
                  </a:lnTo>
                  <a:lnTo>
                    <a:pt x="470238" y="365759"/>
                  </a:lnTo>
                  <a:lnTo>
                    <a:pt x="470169" y="365513"/>
                  </a:lnTo>
                  <a:lnTo>
                    <a:pt x="470005" y="365345"/>
                  </a:lnTo>
                  <a:lnTo>
                    <a:pt x="464186" y="354876"/>
                  </a:lnTo>
                  <a:lnTo>
                    <a:pt x="464000" y="354177"/>
                  </a:lnTo>
                  <a:lnTo>
                    <a:pt x="463560" y="353689"/>
                  </a:lnTo>
                  <a:lnTo>
                    <a:pt x="458526" y="343635"/>
                  </a:lnTo>
                  <a:lnTo>
                    <a:pt x="458280" y="342598"/>
                  </a:lnTo>
                  <a:lnTo>
                    <a:pt x="457348" y="340954"/>
                  </a:lnTo>
                  <a:lnTo>
                    <a:pt x="453186" y="329993"/>
                  </a:lnTo>
                  <a:lnTo>
                    <a:pt x="449163" y="320660"/>
                  </a:lnTo>
                  <a:lnTo>
                    <a:pt x="449068" y="320202"/>
                  </a:lnTo>
                  <a:lnTo>
                    <a:pt x="448761" y="319675"/>
                  </a:lnTo>
                  <a:lnTo>
                    <a:pt x="444505" y="308861"/>
                  </a:lnTo>
                  <a:lnTo>
                    <a:pt x="444388" y="308261"/>
                  </a:lnTo>
                  <a:lnTo>
                    <a:pt x="444051" y="307622"/>
                  </a:lnTo>
                  <a:lnTo>
                    <a:pt x="440576" y="297603"/>
                  </a:lnTo>
                  <a:lnTo>
                    <a:pt x="440304" y="296036"/>
                  </a:lnTo>
                  <a:lnTo>
                    <a:pt x="439713" y="294615"/>
                  </a:lnTo>
                  <a:lnTo>
                    <a:pt x="437429" y="284751"/>
                  </a:lnTo>
                  <a:lnTo>
                    <a:pt x="434891" y="275345"/>
                  </a:lnTo>
                  <a:lnTo>
                    <a:pt x="434882" y="275293"/>
                  </a:lnTo>
                  <a:lnTo>
                    <a:pt x="432214" y="265787"/>
                  </a:lnTo>
                  <a:lnTo>
                    <a:pt x="432137" y="265234"/>
                  </a:lnTo>
                  <a:lnTo>
                    <a:pt x="431973" y="264854"/>
                  </a:lnTo>
                  <a:lnTo>
                    <a:pt x="429654" y="255616"/>
                  </a:lnTo>
                  <a:lnTo>
                    <a:pt x="429240" y="252318"/>
                  </a:lnTo>
                  <a:lnTo>
                    <a:pt x="428895" y="251066"/>
                  </a:lnTo>
                  <a:lnTo>
                    <a:pt x="428247" y="243304"/>
                  </a:lnTo>
                  <a:lnTo>
                    <a:pt x="426654" y="235698"/>
                  </a:lnTo>
                  <a:lnTo>
                    <a:pt x="426257" y="231929"/>
                  </a:lnTo>
                  <a:lnTo>
                    <a:pt x="426076" y="231186"/>
                  </a:lnTo>
                  <a:lnTo>
                    <a:pt x="425687" y="222604"/>
                  </a:lnTo>
                  <a:lnTo>
                    <a:pt x="425687" y="222548"/>
                  </a:lnTo>
                  <a:lnTo>
                    <a:pt x="425683" y="222544"/>
                  </a:lnTo>
                  <a:lnTo>
                    <a:pt x="425324" y="214639"/>
                  </a:lnTo>
                  <a:lnTo>
                    <a:pt x="424625" y="207642"/>
                  </a:lnTo>
                  <a:lnTo>
                    <a:pt x="424496" y="205164"/>
                  </a:lnTo>
                  <a:lnTo>
                    <a:pt x="424478" y="205082"/>
                  </a:lnTo>
                  <a:lnTo>
                    <a:pt x="424405" y="197635"/>
                  </a:lnTo>
                  <a:lnTo>
                    <a:pt x="424401" y="197341"/>
                  </a:lnTo>
                  <a:lnTo>
                    <a:pt x="424401" y="191056"/>
                  </a:lnTo>
                  <a:lnTo>
                    <a:pt x="424569" y="188030"/>
                  </a:lnTo>
                  <a:lnTo>
                    <a:pt x="425368" y="180833"/>
                  </a:lnTo>
                  <a:lnTo>
                    <a:pt x="425381" y="180786"/>
                  </a:lnTo>
                  <a:lnTo>
                    <a:pt x="425389" y="180674"/>
                  </a:lnTo>
                  <a:lnTo>
                    <a:pt x="426123" y="174638"/>
                  </a:lnTo>
                  <a:lnTo>
                    <a:pt x="426568" y="173235"/>
                  </a:lnTo>
                  <a:lnTo>
                    <a:pt x="426904" y="170757"/>
                  </a:lnTo>
                  <a:lnTo>
                    <a:pt x="428377" y="165417"/>
                  </a:lnTo>
                  <a:lnTo>
                    <a:pt x="428942" y="162007"/>
                  </a:lnTo>
                  <a:lnTo>
                    <a:pt x="429909" y="159335"/>
                  </a:lnTo>
                  <a:lnTo>
                    <a:pt x="430371" y="156835"/>
                  </a:lnTo>
                  <a:lnTo>
                    <a:pt x="432706" y="150722"/>
                  </a:lnTo>
                  <a:lnTo>
                    <a:pt x="433911" y="148633"/>
                  </a:lnTo>
                  <a:lnTo>
                    <a:pt x="435137" y="145952"/>
                  </a:lnTo>
                  <a:lnTo>
                    <a:pt x="437895" y="141609"/>
                  </a:lnTo>
                  <a:lnTo>
                    <a:pt x="440408" y="137543"/>
                  </a:lnTo>
                  <a:lnTo>
                    <a:pt x="442622" y="133843"/>
                  </a:lnTo>
                  <a:lnTo>
                    <a:pt x="444980" y="131542"/>
                  </a:lnTo>
                  <a:lnTo>
                    <a:pt x="448450" y="127035"/>
                  </a:lnTo>
                  <a:lnTo>
                    <a:pt x="452387" y="123711"/>
                  </a:lnTo>
                  <a:lnTo>
                    <a:pt x="455949" y="120508"/>
                  </a:lnTo>
                  <a:lnTo>
                    <a:pt x="456968" y="119878"/>
                  </a:lnTo>
                  <a:lnTo>
                    <a:pt x="458030" y="118803"/>
                  </a:lnTo>
                  <a:lnTo>
                    <a:pt x="462204" y="116636"/>
                  </a:lnTo>
                  <a:lnTo>
                    <a:pt x="464432" y="115254"/>
                  </a:lnTo>
                  <a:lnTo>
                    <a:pt x="465101" y="115129"/>
                  </a:lnTo>
                  <a:lnTo>
                    <a:pt x="465792" y="114771"/>
                  </a:lnTo>
                  <a:lnTo>
                    <a:pt x="468058" y="114011"/>
                  </a:lnTo>
                  <a:lnTo>
                    <a:pt x="470722" y="112526"/>
                  </a:lnTo>
                  <a:lnTo>
                    <a:pt x="471930" y="112211"/>
                  </a:lnTo>
                  <a:lnTo>
                    <a:pt x="474395" y="110803"/>
                  </a:lnTo>
                  <a:lnTo>
                    <a:pt x="479312" y="108904"/>
                  </a:lnTo>
                  <a:lnTo>
                    <a:pt x="482390" y="108326"/>
                  </a:lnTo>
                  <a:lnTo>
                    <a:pt x="485572" y="107259"/>
                  </a:lnTo>
                  <a:lnTo>
                    <a:pt x="490921" y="106495"/>
                  </a:lnTo>
                  <a:lnTo>
                    <a:pt x="492440" y="106383"/>
                  </a:lnTo>
                  <a:lnTo>
                    <a:pt x="492803" y="106284"/>
                  </a:lnTo>
                  <a:lnTo>
                    <a:pt x="498588" y="105822"/>
                  </a:lnTo>
                  <a:lnTo>
                    <a:pt x="500910" y="105727"/>
                  </a:lnTo>
                  <a:lnTo>
                    <a:pt x="506410" y="105727"/>
                  </a:lnTo>
                  <a:lnTo>
                    <a:pt x="507960" y="105770"/>
                  </a:lnTo>
                  <a:lnTo>
                    <a:pt x="515104" y="106167"/>
                  </a:lnTo>
                  <a:lnTo>
                    <a:pt x="515320" y="106219"/>
                  </a:lnTo>
                  <a:lnTo>
                    <a:pt x="516542" y="106288"/>
                  </a:lnTo>
                  <a:lnTo>
                    <a:pt x="522965" y="106992"/>
                  </a:lnTo>
                  <a:lnTo>
                    <a:pt x="526708" y="108140"/>
                  </a:lnTo>
                  <a:lnTo>
                    <a:pt x="530119" y="108792"/>
                  </a:lnTo>
                  <a:lnTo>
                    <a:pt x="537022" y="111520"/>
                  </a:lnTo>
                  <a:lnTo>
                    <a:pt x="537220" y="111641"/>
                  </a:lnTo>
                  <a:lnTo>
                    <a:pt x="537350" y="111667"/>
                  </a:lnTo>
                  <a:lnTo>
                    <a:pt x="543860" y="114391"/>
                  </a:lnTo>
                  <a:lnTo>
                    <a:pt x="544175" y="114585"/>
                  </a:lnTo>
                  <a:lnTo>
                    <a:pt x="544382" y="114633"/>
                  </a:lnTo>
                  <a:lnTo>
                    <a:pt x="551280" y="117745"/>
                  </a:lnTo>
                  <a:lnTo>
                    <a:pt x="551742" y="118043"/>
                  </a:lnTo>
                  <a:lnTo>
                    <a:pt x="552027" y="118108"/>
                  </a:lnTo>
                  <a:lnTo>
                    <a:pt x="558166" y="121151"/>
                  </a:lnTo>
                  <a:lnTo>
                    <a:pt x="559349" y="121971"/>
                  </a:lnTo>
                  <a:lnTo>
                    <a:pt x="560596" y="122541"/>
                  </a:lnTo>
                  <a:lnTo>
                    <a:pt x="567387" y="126841"/>
                  </a:lnTo>
                  <a:lnTo>
                    <a:pt x="574152" y="130782"/>
                  </a:lnTo>
                  <a:lnTo>
                    <a:pt x="575110" y="131749"/>
                  </a:lnTo>
                  <a:lnTo>
                    <a:pt x="577402" y="133019"/>
                  </a:lnTo>
                  <a:lnTo>
                    <a:pt x="583809" y="138091"/>
                  </a:lnTo>
                  <a:lnTo>
                    <a:pt x="585048" y="139632"/>
                  </a:lnTo>
                  <a:lnTo>
                    <a:pt x="586908" y="140949"/>
                  </a:lnTo>
                  <a:lnTo>
                    <a:pt x="592784" y="147221"/>
                  </a:lnTo>
                  <a:lnTo>
                    <a:pt x="592987" y="147536"/>
                  </a:lnTo>
                  <a:lnTo>
                    <a:pt x="593254" y="147735"/>
                  </a:lnTo>
                  <a:lnTo>
                    <a:pt x="599907" y="155169"/>
                  </a:lnTo>
                  <a:lnTo>
                    <a:pt x="601016" y="156965"/>
                  </a:lnTo>
                  <a:lnTo>
                    <a:pt x="602082" y="157906"/>
                  </a:lnTo>
                  <a:lnTo>
                    <a:pt x="607120" y="165102"/>
                  </a:lnTo>
                  <a:lnTo>
                    <a:pt x="612430" y="171824"/>
                  </a:lnTo>
                  <a:lnTo>
                    <a:pt x="613509" y="173775"/>
                  </a:lnTo>
                  <a:lnTo>
                    <a:pt x="615655" y="176892"/>
                  </a:lnTo>
                  <a:lnTo>
                    <a:pt x="619899" y="185370"/>
                  </a:lnTo>
                  <a:lnTo>
                    <a:pt x="620201" y="186622"/>
                  </a:lnTo>
                  <a:lnTo>
                    <a:pt x="621323" y="188686"/>
                  </a:lnTo>
                  <a:lnTo>
                    <a:pt x="624578" y="197708"/>
                  </a:lnTo>
                  <a:lnTo>
                    <a:pt x="628023" y="205613"/>
                  </a:lnTo>
                  <a:lnTo>
                    <a:pt x="628317" y="207007"/>
                  </a:lnTo>
                  <a:lnTo>
                    <a:pt x="629219" y="208833"/>
                  </a:lnTo>
                  <a:lnTo>
                    <a:pt x="632306" y="218840"/>
                  </a:lnTo>
                  <a:lnTo>
                    <a:pt x="632504" y="220139"/>
                  </a:lnTo>
                  <a:lnTo>
                    <a:pt x="632923" y="221141"/>
                  </a:lnTo>
                  <a:lnTo>
                    <a:pt x="635487" y="232369"/>
                  </a:lnTo>
                  <a:lnTo>
                    <a:pt x="635832" y="235400"/>
                  </a:lnTo>
                  <a:lnTo>
                    <a:pt x="636135" y="236475"/>
                  </a:lnTo>
                  <a:lnTo>
                    <a:pt x="637123" y="247820"/>
                  </a:lnTo>
                  <a:lnTo>
                    <a:pt x="638483" y="258949"/>
                  </a:lnTo>
                  <a:lnTo>
                    <a:pt x="638535" y="259803"/>
                  </a:lnTo>
                  <a:lnTo>
                    <a:pt x="638595" y="260006"/>
                  </a:lnTo>
                  <a:lnTo>
                    <a:pt x="639670" y="272081"/>
                  </a:lnTo>
                  <a:lnTo>
                    <a:pt x="639688" y="272400"/>
                  </a:lnTo>
                  <a:lnTo>
                    <a:pt x="639700" y="272461"/>
                  </a:lnTo>
                  <a:lnTo>
                    <a:pt x="640633" y="284130"/>
                  </a:lnTo>
                  <a:lnTo>
                    <a:pt x="640711" y="286046"/>
                  </a:lnTo>
                  <a:lnTo>
                    <a:pt x="640728" y="286124"/>
                  </a:lnTo>
                  <a:lnTo>
                    <a:pt x="640879" y="297491"/>
                  </a:lnTo>
                  <a:lnTo>
                    <a:pt x="640879" y="297547"/>
                  </a:lnTo>
                  <a:lnTo>
                    <a:pt x="640879" y="297547"/>
                  </a:lnTo>
                  <a:lnTo>
                    <a:pt x="641021" y="309310"/>
                  </a:lnTo>
                  <a:lnTo>
                    <a:pt x="641026" y="309682"/>
                  </a:lnTo>
                  <a:lnTo>
                    <a:pt x="640978" y="311339"/>
                  </a:lnTo>
                  <a:lnTo>
                    <a:pt x="640301" y="323207"/>
                  </a:lnTo>
                  <a:lnTo>
                    <a:pt x="640266" y="323340"/>
                  </a:lnTo>
                  <a:lnTo>
                    <a:pt x="640231" y="324096"/>
                  </a:lnTo>
                  <a:lnTo>
                    <a:pt x="639044" y="337172"/>
                  </a:lnTo>
                  <a:lnTo>
                    <a:pt x="638867" y="337776"/>
                  </a:lnTo>
                  <a:lnTo>
                    <a:pt x="638703" y="339628"/>
                  </a:lnTo>
                  <a:lnTo>
                    <a:pt x="636480" y="351867"/>
                  </a:lnTo>
                  <a:lnTo>
                    <a:pt x="635004" y="363708"/>
                  </a:lnTo>
                  <a:lnTo>
                    <a:pt x="634909" y="364006"/>
                  </a:lnTo>
                  <a:lnTo>
                    <a:pt x="634848" y="364736"/>
                  </a:lnTo>
                  <a:lnTo>
                    <a:pt x="632858" y="376694"/>
                  </a:lnTo>
                  <a:lnTo>
                    <a:pt x="632659" y="377246"/>
                  </a:lnTo>
                  <a:lnTo>
                    <a:pt x="632552" y="378209"/>
                  </a:lnTo>
                  <a:lnTo>
                    <a:pt x="629564" y="391320"/>
                  </a:lnTo>
                  <a:lnTo>
                    <a:pt x="629323" y="391894"/>
                  </a:lnTo>
                  <a:lnTo>
                    <a:pt x="629223" y="392602"/>
                  </a:lnTo>
                  <a:lnTo>
                    <a:pt x="625839" y="404534"/>
                  </a:lnTo>
                  <a:lnTo>
                    <a:pt x="625683" y="404858"/>
                  </a:lnTo>
                  <a:lnTo>
                    <a:pt x="625636" y="405173"/>
                  </a:lnTo>
                  <a:lnTo>
                    <a:pt x="621850" y="417101"/>
                  </a:lnTo>
                  <a:lnTo>
                    <a:pt x="621586" y="417610"/>
                  </a:lnTo>
                  <a:lnTo>
                    <a:pt x="621509" y="418063"/>
                  </a:lnTo>
                  <a:lnTo>
                    <a:pt x="617727" y="428402"/>
                  </a:lnTo>
                  <a:lnTo>
                    <a:pt x="616808" y="430051"/>
                  </a:lnTo>
                  <a:lnTo>
                    <a:pt x="616575" y="431036"/>
                  </a:lnTo>
                  <a:lnTo>
                    <a:pt x="611606" y="441073"/>
                  </a:lnTo>
                  <a:lnTo>
                    <a:pt x="609171" y="446646"/>
                  </a:lnTo>
                  <a:lnTo>
                    <a:pt x="611675" y="448589"/>
                  </a:lnTo>
                  <a:lnTo>
                    <a:pt x="617947" y="452694"/>
                  </a:lnTo>
                  <a:lnTo>
                    <a:pt x="618262" y="453035"/>
                  </a:lnTo>
                  <a:lnTo>
                    <a:pt x="618936" y="453385"/>
                  </a:lnTo>
                  <a:lnTo>
                    <a:pt x="625195" y="457926"/>
                  </a:lnTo>
                  <a:lnTo>
                    <a:pt x="631023" y="461233"/>
                  </a:lnTo>
                  <a:lnTo>
                    <a:pt x="638902" y="465356"/>
                  </a:lnTo>
                  <a:lnTo>
                    <a:pt x="639057" y="465502"/>
                  </a:lnTo>
                  <a:lnTo>
                    <a:pt x="639252" y="465550"/>
                  </a:lnTo>
                  <a:lnTo>
                    <a:pt x="646055" y="469288"/>
                  </a:lnTo>
                  <a:lnTo>
                    <a:pt x="652954" y="472315"/>
                  </a:lnTo>
                  <a:lnTo>
                    <a:pt x="653286" y="472522"/>
                  </a:lnTo>
                  <a:lnTo>
                    <a:pt x="653497" y="472569"/>
                  </a:lnTo>
                  <a:lnTo>
                    <a:pt x="658458" y="474918"/>
                  </a:lnTo>
                  <a:lnTo>
                    <a:pt x="665006" y="476545"/>
                  </a:lnTo>
                  <a:lnTo>
                    <a:pt x="665576" y="476796"/>
                  </a:lnTo>
                  <a:lnTo>
                    <a:pt x="666215" y="476891"/>
                  </a:lnTo>
                  <a:lnTo>
                    <a:pt x="672807" y="478898"/>
                  </a:lnTo>
                  <a:lnTo>
                    <a:pt x="680215" y="480586"/>
                  </a:lnTo>
                  <a:lnTo>
                    <a:pt x="680228" y="480590"/>
                  </a:lnTo>
                  <a:lnTo>
                    <a:pt x="688599" y="482412"/>
                  </a:lnTo>
                  <a:lnTo>
                    <a:pt x="688603" y="482416"/>
                  </a:lnTo>
                  <a:lnTo>
                    <a:pt x="694181" y="483560"/>
                  </a:lnTo>
                  <a:lnTo>
                    <a:pt x="700924" y="483491"/>
                  </a:lnTo>
                  <a:lnTo>
                    <a:pt x="701234" y="483487"/>
                  </a:lnTo>
                  <a:lnTo>
                    <a:pt x="701234" y="483487"/>
                  </a:lnTo>
                  <a:lnTo>
                    <a:pt x="706005" y="483893"/>
                  </a:lnTo>
                  <a:lnTo>
                    <a:pt x="712169" y="484933"/>
                  </a:lnTo>
                  <a:lnTo>
                    <a:pt x="720195" y="484860"/>
                  </a:lnTo>
                  <a:lnTo>
                    <a:pt x="720484" y="484855"/>
                  </a:lnTo>
                  <a:lnTo>
                    <a:pt x="738796" y="484855"/>
                  </a:lnTo>
                  <a:lnTo>
                    <a:pt x="746778" y="483897"/>
                  </a:lnTo>
                  <a:lnTo>
                    <a:pt x="748920" y="483767"/>
                  </a:lnTo>
                  <a:lnTo>
                    <a:pt x="749187" y="483703"/>
                  </a:lnTo>
                  <a:lnTo>
                    <a:pt x="757333" y="483375"/>
                  </a:lnTo>
                  <a:lnTo>
                    <a:pt x="766105" y="481989"/>
                  </a:lnTo>
                  <a:lnTo>
                    <a:pt x="766762" y="481933"/>
                  </a:lnTo>
                  <a:lnTo>
                    <a:pt x="766986" y="481864"/>
                  </a:lnTo>
                  <a:lnTo>
                    <a:pt x="776220" y="480638"/>
                  </a:lnTo>
                  <a:lnTo>
                    <a:pt x="785709" y="479166"/>
                  </a:lnTo>
                  <a:lnTo>
                    <a:pt x="793345" y="477581"/>
                  </a:lnTo>
                  <a:lnTo>
                    <a:pt x="800728" y="475259"/>
                  </a:lnTo>
                  <a:lnTo>
                    <a:pt x="801923" y="475069"/>
                  </a:lnTo>
                  <a:lnTo>
                    <a:pt x="802882" y="474663"/>
                  </a:lnTo>
                  <a:lnTo>
                    <a:pt x="812526" y="472349"/>
                  </a:lnTo>
                  <a:lnTo>
                    <a:pt x="819606" y="470299"/>
                  </a:lnTo>
                  <a:lnTo>
                    <a:pt x="827294" y="466836"/>
                  </a:lnTo>
                  <a:lnTo>
                    <a:pt x="827696" y="466750"/>
                  </a:lnTo>
                  <a:lnTo>
                    <a:pt x="828175" y="466456"/>
                  </a:lnTo>
                  <a:lnTo>
                    <a:pt x="836373" y="463016"/>
                  </a:lnTo>
                  <a:lnTo>
                    <a:pt x="843284" y="459782"/>
                  </a:lnTo>
                  <a:lnTo>
                    <a:pt x="845490" y="458353"/>
                  </a:lnTo>
                  <a:lnTo>
                    <a:pt x="842878" y="455703"/>
                  </a:lnTo>
                  <a:lnTo>
                    <a:pt x="837007" y="450203"/>
                  </a:lnTo>
                  <a:lnTo>
                    <a:pt x="836912" y="450069"/>
                  </a:lnTo>
                  <a:lnTo>
                    <a:pt x="836765" y="449974"/>
                  </a:lnTo>
                  <a:lnTo>
                    <a:pt x="829340" y="442843"/>
                  </a:lnTo>
                  <a:lnTo>
                    <a:pt x="828637" y="441832"/>
                  </a:lnTo>
                  <a:lnTo>
                    <a:pt x="827704" y="441146"/>
                  </a:lnTo>
                  <a:lnTo>
                    <a:pt x="821937" y="434653"/>
                  </a:lnTo>
                  <a:lnTo>
                    <a:pt x="814684" y="427302"/>
                  </a:lnTo>
                  <a:lnTo>
                    <a:pt x="813976" y="426240"/>
                  </a:lnTo>
                  <a:lnTo>
                    <a:pt x="813100" y="425562"/>
                  </a:lnTo>
                  <a:lnTo>
                    <a:pt x="806849" y="418145"/>
                  </a:lnTo>
                  <a:lnTo>
                    <a:pt x="805778" y="416311"/>
                  </a:lnTo>
                  <a:lnTo>
                    <a:pt x="804807" y="415426"/>
                  </a:lnTo>
                  <a:lnTo>
                    <a:pt x="800244" y="408588"/>
                  </a:lnTo>
                  <a:lnTo>
                    <a:pt x="794382" y="401659"/>
                  </a:lnTo>
                  <a:lnTo>
                    <a:pt x="793410" y="400010"/>
                  </a:lnTo>
                  <a:lnTo>
                    <a:pt x="790928" y="396630"/>
                  </a:lnTo>
                  <a:lnTo>
                    <a:pt x="786745" y="388971"/>
                  </a:lnTo>
                  <a:lnTo>
                    <a:pt x="781612" y="381106"/>
                  </a:lnTo>
                  <a:lnTo>
                    <a:pt x="776034" y="372934"/>
                  </a:lnTo>
                  <a:lnTo>
                    <a:pt x="775206" y="371233"/>
                  </a:lnTo>
                  <a:lnTo>
                    <a:pt x="774588" y="370603"/>
                  </a:lnTo>
                  <a:lnTo>
                    <a:pt x="769550" y="361610"/>
                  </a:lnTo>
                  <a:lnTo>
                    <a:pt x="764310" y="353581"/>
                  </a:lnTo>
                  <a:lnTo>
                    <a:pt x="764271" y="353494"/>
                  </a:lnTo>
                  <a:lnTo>
                    <a:pt x="764240" y="353469"/>
                  </a:lnTo>
                  <a:lnTo>
                    <a:pt x="758417" y="344545"/>
                  </a:lnTo>
                  <a:lnTo>
                    <a:pt x="757428" y="342447"/>
                  </a:lnTo>
                  <a:lnTo>
                    <a:pt x="756215" y="340569"/>
                  </a:lnTo>
                  <a:lnTo>
                    <a:pt x="752270" y="331974"/>
                  </a:lnTo>
                  <a:lnTo>
                    <a:pt x="747754" y="323647"/>
                  </a:lnTo>
                  <a:lnTo>
                    <a:pt x="747473" y="322546"/>
                  </a:lnTo>
                  <a:lnTo>
                    <a:pt x="746282" y="320543"/>
                  </a:lnTo>
                  <a:lnTo>
                    <a:pt x="742034" y="310135"/>
                  </a:lnTo>
                  <a:lnTo>
                    <a:pt x="741995" y="309945"/>
                  </a:lnTo>
                  <a:lnTo>
                    <a:pt x="741892" y="309768"/>
                  </a:lnTo>
                  <a:lnTo>
                    <a:pt x="738360" y="300961"/>
                  </a:lnTo>
                  <a:lnTo>
                    <a:pt x="738360" y="300961"/>
                  </a:lnTo>
                  <a:lnTo>
                    <a:pt x="734773" y="292729"/>
                  </a:lnTo>
                  <a:lnTo>
                    <a:pt x="734618" y="291999"/>
                  </a:lnTo>
                  <a:lnTo>
                    <a:pt x="734121" y="291114"/>
                  </a:lnTo>
                  <a:lnTo>
                    <a:pt x="730655" y="281889"/>
                  </a:lnTo>
                  <a:lnTo>
                    <a:pt x="730473" y="280900"/>
                  </a:lnTo>
                  <a:lnTo>
                    <a:pt x="729977" y="279895"/>
                  </a:lnTo>
                  <a:lnTo>
                    <a:pt x="727391" y="271412"/>
                  </a:lnTo>
                  <a:lnTo>
                    <a:pt x="724524" y="263399"/>
                  </a:lnTo>
                  <a:lnTo>
                    <a:pt x="724252" y="261858"/>
                  </a:lnTo>
                  <a:lnTo>
                    <a:pt x="723609" y="260391"/>
                  </a:lnTo>
                  <a:lnTo>
                    <a:pt x="721300" y="251170"/>
                  </a:lnTo>
                  <a:lnTo>
                    <a:pt x="721209" y="250474"/>
                  </a:lnTo>
                  <a:lnTo>
                    <a:pt x="721041" y="250060"/>
                  </a:lnTo>
                  <a:lnTo>
                    <a:pt x="719115" y="241223"/>
                  </a:lnTo>
                  <a:lnTo>
                    <a:pt x="719111" y="241189"/>
                  </a:lnTo>
                  <a:lnTo>
                    <a:pt x="717203" y="233103"/>
                  </a:lnTo>
                  <a:lnTo>
                    <a:pt x="717073" y="231994"/>
                  </a:lnTo>
                  <a:lnTo>
                    <a:pt x="716849" y="231389"/>
                  </a:lnTo>
                  <a:lnTo>
                    <a:pt x="715303" y="222937"/>
                  </a:lnTo>
                  <a:lnTo>
                    <a:pt x="714975" y="219366"/>
                  </a:lnTo>
                  <a:lnTo>
                    <a:pt x="714824" y="218740"/>
                  </a:lnTo>
                  <a:lnTo>
                    <a:pt x="714431" y="210163"/>
                  </a:lnTo>
                  <a:lnTo>
                    <a:pt x="714431" y="210137"/>
                  </a:lnTo>
                  <a:lnTo>
                    <a:pt x="714082" y="202768"/>
                  </a:lnTo>
                  <a:lnTo>
                    <a:pt x="713395" y="196301"/>
                  </a:lnTo>
                  <a:lnTo>
                    <a:pt x="713218" y="193020"/>
                  </a:lnTo>
                  <a:lnTo>
                    <a:pt x="713374" y="189985"/>
                  </a:lnTo>
                  <a:lnTo>
                    <a:pt x="714021" y="183600"/>
                  </a:lnTo>
                  <a:lnTo>
                    <a:pt x="714371" y="176900"/>
                  </a:lnTo>
                  <a:lnTo>
                    <a:pt x="714690" y="169963"/>
                  </a:lnTo>
                  <a:lnTo>
                    <a:pt x="714919" y="169039"/>
                  </a:lnTo>
                  <a:lnTo>
                    <a:pt x="715377" y="164869"/>
                  </a:lnTo>
                  <a:lnTo>
                    <a:pt x="716983" y="157599"/>
                  </a:lnTo>
                  <a:lnTo>
                    <a:pt x="717902" y="155385"/>
                  </a:lnTo>
                  <a:lnTo>
                    <a:pt x="718269" y="153438"/>
                  </a:lnTo>
                  <a:lnTo>
                    <a:pt x="720333" y="148093"/>
                  </a:lnTo>
                  <a:lnTo>
                    <a:pt x="722094" y="142784"/>
                  </a:lnTo>
                  <a:lnTo>
                    <a:pt x="722906" y="141242"/>
                  </a:lnTo>
                  <a:lnTo>
                    <a:pt x="723139" y="140163"/>
                  </a:lnTo>
                  <a:lnTo>
                    <a:pt x="725880" y="134046"/>
                  </a:lnTo>
                  <a:lnTo>
                    <a:pt x="726256" y="133463"/>
                  </a:lnTo>
                  <a:lnTo>
                    <a:pt x="726342" y="133105"/>
                  </a:lnTo>
                  <a:lnTo>
                    <a:pt x="729170" y="127432"/>
                  </a:lnTo>
                  <a:lnTo>
                    <a:pt x="730581" y="125399"/>
                  </a:lnTo>
                  <a:lnTo>
                    <a:pt x="731466" y="123638"/>
                  </a:lnTo>
                  <a:lnTo>
                    <a:pt x="734618" y="119187"/>
                  </a:lnTo>
                  <a:lnTo>
                    <a:pt x="735049" y="118807"/>
                  </a:lnTo>
                  <a:lnTo>
                    <a:pt x="735459" y="118065"/>
                  </a:lnTo>
                  <a:lnTo>
                    <a:pt x="738956" y="113609"/>
                  </a:lnTo>
                  <a:lnTo>
                    <a:pt x="740225" y="112586"/>
                  </a:lnTo>
                  <a:lnTo>
                    <a:pt x="741326" y="110950"/>
                  </a:lnTo>
                  <a:lnTo>
                    <a:pt x="743571" y="108705"/>
                  </a:lnTo>
                  <a:lnTo>
                    <a:pt x="745492" y="106439"/>
                  </a:lnTo>
                  <a:lnTo>
                    <a:pt x="749451" y="103404"/>
                  </a:lnTo>
                  <a:lnTo>
                    <a:pt x="751829" y="100797"/>
                  </a:lnTo>
                  <a:lnTo>
                    <a:pt x="755257" y="98509"/>
                  </a:lnTo>
                  <a:lnTo>
                    <a:pt x="756712" y="97814"/>
                  </a:lnTo>
                  <a:lnTo>
                    <a:pt x="758128" y="96799"/>
                  </a:lnTo>
                  <a:lnTo>
                    <a:pt x="761853" y="94844"/>
                  </a:lnTo>
                  <a:lnTo>
                    <a:pt x="762963" y="94567"/>
                  </a:lnTo>
                  <a:lnTo>
                    <a:pt x="764871" y="93449"/>
                  </a:lnTo>
                  <a:lnTo>
                    <a:pt x="767776" y="92279"/>
                  </a:lnTo>
                  <a:lnTo>
                    <a:pt x="769991" y="91192"/>
                  </a:lnTo>
                  <a:lnTo>
                    <a:pt x="770487" y="91075"/>
                  </a:lnTo>
                  <a:lnTo>
                    <a:pt x="771005" y="90708"/>
                  </a:lnTo>
                  <a:lnTo>
                    <a:pt x="782661" y="87988"/>
                  </a:lnTo>
                  <a:lnTo>
                    <a:pt x="786533" y="87854"/>
                  </a:lnTo>
                  <a:lnTo>
                    <a:pt x="786870" y="87850"/>
                  </a:lnTo>
                  <a:lnTo>
                    <a:pt x="786892" y="87846"/>
                  </a:lnTo>
                  <a:lnTo>
                    <a:pt x="789585" y="87777"/>
                  </a:lnTo>
                  <a:lnTo>
                    <a:pt x="790980" y="87488"/>
                  </a:lnTo>
                  <a:lnTo>
                    <a:pt x="797468" y="86814"/>
                  </a:lnTo>
                  <a:lnTo>
                    <a:pt x="797986" y="86818"/>
                  </a:lnTo>
                  <a:lnTo>
                    <a:pt x="801919" y="86883"/>
                  </a:lnTo>
                  <a:lnTo>
                    <a:pt x="807341" y="86564"/>
                  </a:lnTo>
                  <a:lnTo>
                    <a:pt x="809253" y="86503"/>
                  </a:lnTo>
                  <a:lnTo>
                    <a:pt x="811321" y="86572"/>
                  </a:lnTo>
                  <a:lnTo>
                    <a:pt x="817313" y="86970"/>
                  </a:lnTo>
                  <a:lnTo>
                    <a:pt x="817611" y="87052"/>
                  </a:lnTo>
                  <a:lnTo>
                    <a:pt x="819001" y="87138"/>
                  </a:lnTo>
                  <a:lnTo>
                    <a:pt x="825442" y="87941"/>
                  </a:lnTo>
                  <a:lnTo>
                    <a:pt x="826465" y="88269"/>
                  </a:lnTo>
                  <a:lnTo>
                    <a:pt x="828555" y="88511"/>
                  </a:lnTo>
                  <a:lnTo>
                    <a:pt x="835444" y="90125"/>
                  </a:lnTo>
                  <a:lnTo>
                    <a:pt x="836347" y="90509"/>
                  </a:lnTo>
                  <a:lnTo>
                    <a:pt x="837383" y="90669"/>
                  </a:lnTo>
                  <a:lnTo>
                    <a:pt x="843889" y="92694"/>
                  </a:lnTo>
                  <a:lnTo>
                    <a:pt x="845201" y="93354"/>
                  </a:lnTo>
                  <a:lnTo>
                    <a:pt x="846233" y="93562"/>
                  </a:lnTo>
                  <a:lnTo>
                    <a:pt x="853118" y="96385"/>
                  </a:lnTo>
                  <a:lnTo>
                    <a:pt x="853468" y="96596"/>
                  </a:lnTo>
                  <a:lnTo>
                    <a:pt x="853701" y="96648"/>
                  </a:lnTo>
                  <a:lnTo>
                    <a:pt x="860966" y="99869"/>
                  </a:lnTo>
                  <a:lnTo>
                    <a:pt x="862918" y="101112"/>
                  </a:lnTo>
                  <a:lnTo>
                    <a:pt x="865020" y="102088"/>
                  </a:lnTo>
                  <a:lnTo>
                    <a:pt x="871085" y="106003"/>
                  </a:lnTo>
                  <a:lnTo>
                    <a:pt x="871176" y="106102"/>
                  </a:lnTo>
                  <a:lnTo>
                    <a:pt x="871366" y="106193"/>
                  </a:lnTo>
                  <a:lnTo>
                    <a:pt x="876477" y="109603"/>
                  </a:lnTo>
                  <a:lnTo>
                    <a:pt x="882435" y="112802"/>
                  </a:lnTo>
                  <a:lnTo>
                    <a:pt x="883397" y="113510"/>
                  </a:lnTo>
                  <a:lnTo>
                    <a:pt x="884369" y="113959"/>
                  </a:lnTo>
                  <a:lnTo>
                    <a:pt x="891638" y="118626"/>
                  </a:lnTo>
                  <a:lnTo>
                    <a:pt x="892191" y="119217"/>
                  </a:lnTo>
                  <a:lnTo>
                    <a:pt x="893391" y="119856"/>
                  </a:lnTo>
                  <a:lnTo>
                    <a:pt x="899754" y="124626"/>
                  </a:lnTo>
                  <a:lnTo>
                    <a:pt x="900173" y="125123"/>
                  </a:lnTo>
                  <a:lnTo>
                    <a:pt x="900941" y="125572"/>
                  </a:lnTo>
                  <a:lnTo>
                    <a:pt x="908915" y="132211"/>
                  </a:lnTo>
                  <a:lnTo>
                    <a:pt x="910046" y="133670"/>
                  </a:lnTo>
                  <a:lnTo>
                    <a:pt x="911695" y="134840"/>
                  </a:lnTo>
                  <a:lnTo>
                    <a:pt x="915965" y="139395"/>
                  </a:lnTo>
                  <a:lnTo>
                    <a:pt x="921637" y="143871"/>
                  </a:lnTo>
                  <a:lnTo>
                    <a:pt x="923890" y="146660"/>
                  </a:lnTo>
                  <a:lnTo>
                    <a:pt x="926684" y="148905"/>
                  </a:lnTo>
                  <a:lnTo>
                    <a:pt x="932878" y="156654"/>
                  </a:lnTo>
                  <a:lnTo>
                    <a:pt x="938594" y="163177"/>
                  </a:lnTo>
                  <a:lnTo>
                    <a:pt x="939410" y="164519"/>
                  </a:lnTo>
                  <a:lnTo>
                    <a:pt x="940265" y="165249"/>
                  </a:lnTo>
                  <a:lnTo>
                    <a:pt x="946041" y="173058"/>
                  </a:lnTo>
                  <a:lnTo>
                    <a:pt x="946757" y="174423"/>
                  </a:lnTo>
                  <a:lnTo>
                    <a:pt x="948009" y="176046"/>
                  </a:lnTo>
                  <a:lnTo>
                    <a:pt x="952969" y="184580"/>
                  </a:lnTo>
                  <a:lnTo>
                    <a:pt x="953367" y="185517"/>
                  </a:lnTo>
                  <a:lnTo>
                    <a:pt x="953880" y="186251"/>
                  </a:lnTo>
                  <a:lnTo>
                    <a:pt x="958020" y="194376"/>
                  </a:lnTo>
                  <a:lnTo>
                    <a:pt x="958189" y="195075"/>
                  </a:lnTo>
                  <a:lnTo>
                    <a:pt x="958849" y="196124"/>
                  </a:lnTo>
                  <a:lnTo>
                    <a:pt x="962596" y="204611"/>
                  </a:lnTo>
                  <a:lnTo>
                    <a:pt x="962929" y="206169"/>
                  </a:lnTo>
                  <a:lnTo>
                    <a:pt x="963960" y="208259"/>
                  </a:lnTo>
                  <a:lnTo>
                    <a:pt x="966356" y="216068"/>
                  </a:lnTo>
                  <a:lnTo>
                    <a:pt x="969762" y="225069"/>
                  </a:lnTo>
                  <a:lnTo>
                    <a:pt x="970078" y="226766"/>
                  </a:lnTo>
                  <a:lnTo>
                    <a:pt x="970859" y="228531"/>
                  </a:lnTo>
                  <a:lnTo>
                    <a:pt x="973626" y="239298"/>
                  </a:lnTo>
                  <a:lnTo>
                    <a:pt x="973881" y="241275"/>
                  </a:lnTo>
                  <a:lnTo>
                    <a:pt x="974269" y="242384"/>
                  </a:lnTo>
                  <a:lnTo>
                    <a:pt x="975914" y="252797"/>
                  </a:lnTo>
                  <a:lnTo>
                    <a:pt x="975918" y="252849"/>
                  </a:lnTo>
                  <a:lnTo>
                    <a:pt x="977835" y="264310"/>
                  </a:lnTo>
                  <a:lnTo>
                    <a:pt x="977960" y="265813"/>
                  </a:lnTo>
                  <a:lnTo>
                    <a:pt x="978107" y="266296"/>
                  </a:lnTo>
                  <a:lnTo>
                    <a:pt x="979273" y="277153"/>
                  </a:lnTo>
                  <a:lnTo>
                    <a:pt x="979368" y="278884"/>
                  </a:lnTo>
                  <a:lnTo>
                    <a:pt x="979428" y="279126"/>
                  </a:lnTo>
                  <a:lnTo>
                    <a:pt x="980007" y="291240"/>
                  </a:lnTo>
                  <a:lnTo>
                    <a:pt x="980045" y="292789"/>
                  </a:lnTo>
                  <a:lnTo>
                    <a:pt x="980041" y="293307"/>
                  </a:lnTo>
                  <a:lnTo>
                    <a:pt x="979838" y="305507"/>
                  </a:lnTo>
                  <a:lnTo>
                    <a:pt x="979838" y="305507"/>
                  </a:lnTo>
                  <a:lnTo>
                    <a:pt x="979635" y="317305"/>
                  </a:lnTo>
                  <a:lnTo>
                    <a:pt x="979635" y="317305"/>
                  </a:lnTo>
                  <a:lnTo>
                    <a:pt x="979458" y="328642"/>
                  </a:lnTo>
                  <a:lnTo>
                    <a:pt x="979394" y="328940"/>
                  </a:lnTo>
                  <a:lnTo>
                    <a:pt x="979014" y="333347"/>
                  </a:lnTo>
                  <a:lnTo>
                    <a:pt x="977326" y="343069"/>
                  </a:lnTo>
                  <a:lnTo>
                    <a:pt x="977002" y="352769"/>
                  </a:lnTo>
                  <a:lnTo>
                    <a:pt x="976920" y="353132"/>
                  </a:lnTo>
                  <a:lnTo>
                    <a:pt x="976704" y="356067"/>
                  </a:lnTo>
                  <a:lnTo>
                    <a:pt x="975029" y="367615"/>
                  </a:lnTo>
                  <a:lnTo>
                    <a:pt x="975025" y="367637"/>
                  </a:lnTo>
                  <a:lnTo>
                    <a:pt x="973449" y="378300"/>
                  </a:lnTo>
                  <a:lnTo>
                    <a:pt x="973078" y="379370"/>
                  </a:lnTo>
                  <a:lnTo>
                    <a:pt x="972849" y="381205"/>
                  </a:lnTo>
                  <a:lnTo>
                    <a:pt x="969987" y="392399"/>
                  </a:lnTo>
                  <a:lnTo>
                    <a:pt x="969128" y="394311"/>
                  </a:lnTo>
                  <a:lnTo>
                    <a:pt x="968821" y="395896"/>
                  </a:lnTo>
                  <a:lnTo>
                    <a:pt x="965117" y="405177"/>
                  </a:lnTo>
                  <a:lnTo>
                    <a:pt x="961789" y="414808"/>
                  </a:lnTo>
                  <a:lnTo>
                    <a:pt x="961327" y="415667"/>
                  </a:lnTo>
                  <a:lnTo>
                    <a:pt x="961198" y="416328"/>
                  </a:lnTo>
                  <a:lnTo>
                    <a:pt x="957191" y="425955"/>
                  </a:lnTo>
                  <a:lnTo>
                    <a:pt x="956630" y="426874"/>
                  </a:lnTo>
                  <a:lnTo>
                    <a:pt x="956496" y="427457"/>
                  </a:lnTo>
                  <a:lnTo>
                    <a:pt x="951614" y="437408"/>
                  </a:lnTo>
                  <a:lnTo>
                    <a:pt x="950712" y="438724"/>
                  </a:lnTo>
                  <a:lnTo>
                    <a:pt x="950077" y="440110"/>
                  </a:lnTo>
                  <a:lnTo>
                    <a:pt x="944504" y="448869"/>
                  </a:lnTo>
                  <a:lnTo>
                    <a:pt x="944202" y="449154"/>
                  </a:lnTo>
                  <a:lnTo>
                    <a:pt x="943887" y="449784"/>
                  </a:lnTo>
                  <a:lnTo>
                    <a:pt x="940580" y="454542"/>
                  </a:lnTo>
                  <a:lnTo>
                    <a:pt x="945216" y="457317"/>
                  </a:lnTo>
                  <a:lnTo>
                    <a:pt x="945838" y="457956"/>
                  </a:lnTo>
                  <a:lnTo>
                    <a:pt x="947293" y="458707"/>
                  </a:lnTo>
                  <a:lnTo>
                    <a:pt x="953462" y="463180"/>
                  </a:lnTo>
                  <a:lnTo>
                    <a:pt x="959782" y="466789"/>
                  </a:lnTo>
                  <a:lnTo>
                    <a:pt x="965558" y="469763"/>
                  </a:lnTo>
                  <a:lnTo>
                    <a:pt x="973989" y="473269"/>
                  </a:lnTo>
                  <a:lnTo>
                    <a:pt x="975862" y="474413"/>
                  </a:lnTo>
                  <a:lnTo>
                    <a:pt x="976821" y="474659"/>
                  </a:lnTo>
                  <a:lnTo>
                    <a:pt x="982031" y="477538"/>
                  </a:lnTo>
                  <a:lnTo>
                    <a:pt x="988407" y="479727"/>
                  </a:lnTo>
                  <a:lnTo>
                    <a:pt x="988770" y="479921"/>
                  </a:lnTo>
                  <a:lnTo>
                    <a:pt x="989068" y="479977"/>
                  </a:lnTo>
                  <a:lnTo>
                    <a:pt x="997167" y="483029"/>
                  </a:lnTo>
                  <a:lnTo>
                    <a:pt x="1003914" y="485455"/>
                  </a:lnTo>
                  <a:lnTo>
                    <a:pt x="1011292" y="487558"/>
                  </a:lnTo>
                  <a:lnTo>
                    <a:pt x="1011754" y="487778"/>
                  </a:lnTo>
                  <a:lnTo>
                    <a:pt x="1012207" y="487847"/>
                  </a:lnTo>
                  <a:lnTo>
                    <a:pt x="1020198" y="490459"/>
                  </a:lnTo>
                  <a:lnTo>
                    <a:pt x="1025956" y="492021"/>
                  </a:lnTo>
                  <a:lnTo>
                    <a:pt x="1032825" y="493450"/>
                  </a:lnTo>
                  <a:lnTo>
                    <a:pt x="1038942" y="494612"/>
                  </a:lnTo>
                  <a:lnTo>
                    <a:pt x="1045646" y="495169"/>
                  </a:lnTo>
                  <a:lnTo>
                    <a:pt x="1045862" y="495229"/>
                  </a:lnTo>
                  <a:lnTo>
                    <a:pt x="1046699" y="495276"/>
                  </a:lnTo>
                  <a:lnTo>
                    <a:pt x="1053753" y="496131"/>
                  </a:lnTo>
                  <a:lnTo>
                    <a:pt x="1059948" y="496071"/>
                  </a:lnTo>
                  <a:lnTo>
                    <a:pt x="1059987" y="496071"/>
                  </a:lnTo>
                  <a:lnTo>
                    <a:pt x="1059987" y="496071"/>
                  </a:lnTo>
                  <a:lnTo>
                    <a:pt x="1066886" y="496015"/>
                  </a:lnTo>
                  <a:lnTo>
                    <a:pt x="1073244" y="495087"/>
                  </a:lnTo>
                  <a:lnTo>
                    <a:pt x="1074345" y="495005"/>
                  </a:lnTo>
                  <a:lnTo>
                    <a:pt x="1074665" y="494910"/>
                  </a:lnTo>
                  <a:lnTo>
                    <a:pt x="1081598" y="494184"/>
                  </a:lnTo>
                  <a:lnTo>
                    <a:pt x="1088708" y="492824"/>
                  </a:lnTo>
                  <a:lnTo>
                    <a:pt x="1089204" y="492773"/>
                  </a:lnTo>
                  <a:lnTo>
                    <a:pt x="1089416" y="492699"/>
                  </a:lnTo>
                  <a:lnTo>
                    <a:pt x="1097894" y="491219"/>
                  </a:lnTo>
                  <a:lnTo>
                    <a:pt x="1103973" y="489893"/>
                  </a:lnTo>
                  <a:lnTo>
                    <a:pt x="1111026" y="487243"/>
                  </a:lnTo>
                  <a:lnTo>
                    <a:pt x="1111398" y="487174"/>
                  </a:lnTo>
                  <a:lnTo>
                    <a:pt x="1111743" y="486984"/>
                  </a:lnTo>
                  <a:lnTo>
                    <a:pt x="1119993" y="484044"/>
                  </a:lnTo>
                  <a:lnTo>
                    <a:pt x="1127435" y="480888"/>
                  </a:lnTo>
                  <a:lnTo>
                    <a:pt x="1127660" y="480841"/>
                  </a:lnTo>
                  <a:lnTo>
                    <a:pt x="1127884" y="480707"/>
                  </a:lnTo>
                  <a:lnTo>
                    <a:pt x="1137088" y="476899"/>
                  </a:lnTo>
                  <a:lnTo>
                    <a:pt x="1144487" y="473415"/>
                  </a:lnTo>
                  <a:lnTo>
                    <a:pt x="1150850" y="470130"/>
                  </a:lnTo>
                  <a:lnTo>
                    <a:pt x="1156605" y="466301"/>
                  </a:lnTo>
                  <a:lnTo>
                    <a:pt x="1164082" y="460840"/>
                  </a:lnTo>
                  <a:lnTo>
                    <a:pt x="1172362" y="454602"/>
                  </a:lnTo>
                  <a:lnTo>
                    <a:pt x="1178954" y="449284"/>
                  </a:lnTo>
                  <a:lnTo>
                    <a:pt x="1186500" y="442817"/>
                  </a:lnTo>
                  <a:lnTo>
                    <a:pt x="1193813" y="436199"/>
                  </a:lnTo>
                  <a:lnTo>
                    <a:pt x="1200211" y="429801"/>
                  </a:lnTo>
                  <a:lnTo>
                    <a:pt x="1206647" y="422795"/>
                  </a:lnTo>
                  <a:lnTo>
                    <a:pt x="1211512" y="416846"/>
                  </a:lnTo>
                  <a:lnTo>
                    <a:pt x="1212190" y="415685"/>
                  </a:lnTo>
                  <a:lnTo>
                    <a:pt x="1211793" y="415387"/>
                  </a:lnTo>
                  <a:lnTo>
                    <a:pt x="1205931" y="408743"/>
                  </a:lnTo>
                  <a:lnTo>
                    <a:pt x="1205331" y="407759"/>
                  </a:lnTo>
                  <a:lnTo>
                    <a:pt x="1204657" y="407210"/>
                  </a:lnTo>
                  <a:lnTo>
                    <a:pt x="1198972" y="399906"/>
                  </a:lnTo>
                  <a:lnTo>
                    <a:pt x="1193809" y="393530"/>
                  </a:lnTo>
                  <a:lnTo>
                    <a:pt x="1193787" y="393495"/>
                  </a:lnTo>
                  <a:lnTo>
                    <a:pt x="1193761" y="393474"/>
                  </a:lnTo>
                  <a:lnTo>
                    <a:pt x="1188361" y="386813"/>
                  </a:lnTo>
                  <a:lnTo>
                    <a:pt x="1187230" y="384818"/>
                  </a:lnTo>
                  <a:lnTo>
                    <a:pt x="1186263" y="383912"/>
                  </a:lnTo>
                  <a:lnTo>
                    <a:pt x="1181743" y="376854"/>
                  </a:lnTo>
                  <a:lnTo>
                    <a:pt x="1176942" y="370339"/>
                  </a:lnTo>
                  <a:lnTo>
                    <a:pt x="1175967" y="368474"/>
                  </a:lnTo>
                  <a:lnTo>
                    <a:pt x="1174356" y="366217"/>
                  </a:lnTo>
                  <a:lnTo>
                    <a:pt x="1170281" y="358450"/>
                  </a:lnTo>
                  <a:lnTo>
                    <a:pt x="1166435" y="351807"/>
                  </a:lnTo>
                  <a:lnTo>
                    <a:pt x="1165999" y="350779"/>
                  </a:lnTo>
                  <a:lnTo>
                    <a:pt x="1165446" y="349980"/>
                  </a:lnTo>
                  <a:lnTo>
                    <a:pt x="1161207" y="341515"/>
                  </a:lnTo>
                  <a:lnTo>
                    <a:pt x="1161043" y="340829"/>
                  </a:lnTo>
                  <a:lnTo>
                    <a:pt x="1160417" y="339823"/>
                  </a:lnTo>
                  <a:lnTo>
                    <a:pt x="1156635" y="331141"/>
                  </a:lnTo>
                  <a:lnTo>
                    <a:pt x="1152715" y="322961"/>
                  </a:lnTo>
                  <a:lnTo>
                    <a:pt x="1152435" y="321722"/>
                  </a:lnTo>
                  <a:lnTo>
                    <a:pt x="1151425" y="319878"/>
                  </a:lnTo>
                  <a:lnTo>
                    <a:pt x="1148493" y="311758"/>
                  </a:lnTo>
                  <a:lnTo>
                    <a:pt x="1145105" y="304985"/>
                  </a:lnTo>
                  <a:lnTo>
                    <a:pt x="1145005" y="304566"/>
                  </a:lnTo>
                  <a:lnTo>
                    <a:pt x="1144625" y="303992"/>
                  </a:lnTo>
                  <a:lnTo>
                    <a:pt x="1140710" y="295569"/>
                  </a:lnTo>
                  <a:lnTo>
                    <a:pt x="1140347" y="293951"/>
                  </a:lnTo>
                  <a:lnTo>
                    <a:pt x="1139147" y="291550"/>
                  </a:lnTo>
                  <a:lnTo>
                    <a:pt x="1136738" y="283879"/>
                  </a:lnTo>
                  <a:lnTo>
                    <a:pt x="1133803" y="276873"/>
                  </a:lnTo>
                  <a:lnTo>
                    <a:pt x="1133777" y="276760"/>
                  </a:lnTo>
                  <a:lnTo>
                    <a:pt x="1133721" y="276670"/>
                  </a:lnTo>
                  <a:lnTo>
                    <a:pt x="1130194" y="268265"/>
                  </a:lnTo>
                  <a:lnTo>
                    <a:pt x="1129844" y="266538"/>
                  </a:lnTo>
                  <a:lnTo>
                    <a:pt x="1128843" y="264401"/>
                  </a:lnTo>
                  <a:lnTo>
                    <a:pt x="1126477" y="256004"/>
                  </a:lnTo>
                  <a:lnTo>
                    <a:pt x="1126468" y="255948"/>
                  </a:lnTo>
                  <a:lnTo>
                    <a:pt x="1123818" y="246883"/>
                  </a:lnTo>
                  <a:lnTo>
                    <a:pt x="1123813" y="246861"/>
                  </a:lnTo>
                  <a:lnTo>
                    <a:pt x="1121297" y="238974"/>
                  </a:lnTo>
                  <a:lnTo>
                    <a:pt x="1120878" y="236328"/>
                  </a:lnTo>
                  <a:lnTo>
                    <a:pt x="1120174" y="234359"/>
                  </a:lnTo>
                  <a:lnTo>
                    <a:pt x="1119186" y="228428"/>
                  </a:lnTo>
                  <a:lnTo>
                    <a:pt x="1117070" y="223278"/>
                  </a:lnTo>
                  <a:lnTo>
                    <a:pt x="1116449" y="220143"/>
                  </a:lnTo>
                  <a:lnTo>
                    <a:pt x="1115071" y="216288"/>
                  </a:lnTo>
                  <a:lnTo>
                    <a:pt x="1113526" y="207050"/>
                  </a:lnTo>
                  <a:lnTo>
                    <a:pt x="1113522" y="207011"/>
                  </a:lnTo>
                  <a:lnTo>
                    <a:pt x="1112037" y="198874"/>
                  </a:lnTo>
                  <a:lnTo>
                    <a:pt x="1111933" y="197738"/>
                  </a:lnTo>
                  <a:lnTo>
                    <a:pt x="1111786" y="197294"/>
                  </a:lnTo>
                  <a:lnTo>
                    <a:pt x="1110780" y="189933"/>
                  </a:lnTo>
                  <a:lnTo>
                    <a:pt x="1109459" y="184006"/>
                  </a:lnTo>
                  <a:lnTo>
                    <a:pt x="1109157" y="181334"/>
                  </a:lnTo>
                  <a:lnTo>
                    <a:pt x="1108842" y="180276"/>
                  </a:lnTo>
                  <a:lnTo>
                    <a:pt x="1107974" y="172182"/>
                  </a:lnTo>
                  <a:lnTo>
                    <a:pt x="1107815" y="169229"/>
                  </a:lnTo>
                  <a:lnTo>
                    <a:pt x="1107789" y="169100"/>
                  </a:lnTo>
                  <a:lnTo>
                    <a:pt x="1107711" y="163414"/>
                  </a:lnTo>
                  <a:lnTo>
                    <a:pt x="1107158" y="159037"/>
                  </a:lnTo>
                  <a:lnTo>
                    <a:pt x="1106895" y="154918"/>
                  </a:lnTo>
                  <a:lnTo>
                    <a:pt x="1106895" y="154918"/>
                  </a:lnTo>
                  <a:lnTo>
                    <a:pt x="1107042" y="151897"/>
                  </a:lnTo>
                  <a:lnTo>
                    <a:pt x="1107780" y="144105"/>
                  </a:lnTo>
                  <a:lnTo>
                    <a:pt x="1108143" y="138303"/>
                  </a:lnTo>
                  <a:lnTo>
                    <a:pt x="1108143" y="138298"/>
                  </a:lnTo>
                  <a:lnTo>
                    <a:pt x="1108527" y="131745"/>
                  </a:lnTo>
                  <a:lnTo>
                    <a:pt x="1108877" y="130390"/>
                  </a:lnTo>
                  <a:lnTo>
                    <a:pt x="1109421" y="125969"/>
                  </a:lnTo>
                  <a:lnTo>
                    <a:pt x="1111039" y="119463"/>
                  </a:lnTo>
                  <a:lnTo>
                    <a:pt x="1112222" y="116800"/>
                  </a:lnTo>
                  <a:lnTo>
                    <a:pt x="1112619" y="114853"/>
                  </a:lnTo>
                  <a:lnTo>
                    <a:pt x="1115058" y="109150"/>
                  </a:lnTo>
                  <a:lnTo>
                    <a:pt x="1115084" y="109103"/>
                  </a:lnTo>
                  <a:lnTo>
                    <a:pt x="1116993" y="104682"/>
                  </a:lnTo>
                  <a:lnTo>
                    <a:pt x="1117990" y="103089"/>
                  </a:lnTo>
                  <a:lnTo>
                    <a:pt x="1118836" y="101142"/>
                  </a:lnTo>
                  <a:lnTo>
                    <a:pt x="1121271" y="97071"/>
                  </a:lnTo>
                  <a:lnTo>
                    <a:pt x="1122630" y="95750"/>
                  </a:lnTo>
                  <a:lnTo>
                    <a:pt x="1124413" y="92763"/>
                  </a:lnTo>
                  <a:lnTo>
                    <a:pt x="1127539" y="89145"/>
                  </a:lnTo>
                  <a:lnTo>
                    <a:pt x="1129119" y="87949"/>
                  </a:lnTo>
                  <a:lnTo>
                    <a:pt x="1130323" y="86309"/>
                  </a:lnTo>
                  <a:lnTo>
                    <a:pt x="1134221" y="82799"/>
                  </a:lnTo>
                  <a:lnTo>
                    <a:pt x="1134360" y="82713"/>
                  </a:lnTo>
                  <a:lnTo>
                    <a:pt x="1134494" y="82553"/>
                  </a:lnTo>
                  <a:lnTo>
                    <a:pt x="1142104" y="77567"/>
                  </a:lnTo>
                  <a:lnTo>
                    <a:pt x="1145411" y="76013"/>
                  </a:lnTo>
                  <a:lnTo>
                    <a:pt x="1145415" y="76009"/>
                  </a:lnTo>
                  <a:lnTo>
                    <a:pt x="1148606" y="74407"/>
                  </a:lnTo>
                  <a:lnTo>
                    <a:pt x="1149633" y="74165"/>
                  </a:lnTo>
                  <a:lnTo>
                    <a:pt x="1151226" y="73229"/>
                  </a:lnTo>
                  <a:lnTo>
                    <a:pt x="1154939" y="71735"/>
                  </a:lnTo>
                  <a:lnTo>
                    <a:pt x="1156031" y="71523"/>
                  </a:lnTo>
                  <a:lnTo>
                    <a:pt x="1157248" y="70902"/>
                  </a:lnTo>
                  <a:lnTo>
                    <a:pt x="1162109" y="69335"/>
                  </a:lnTo>
                  <a:lnTo>
                    <a:pt x="1172198" y="67720"/>
                  </a:lnTo>
                  <a:lnTo>
                    <a:pt x="1173303" y="67720"/>
                  </a:lnTo>
                  <a:lnTo>
                    <a:pt x="1173920" y="67599"/>
                  </a:lnTo>
                  <a:lnTo>
                    <a:pt x="1180443" y="66934"/>
                  </a:lnTo>
                  <a:lnTo>
                    <a:pt x="1185157" y="66934"/>
                  </a:lnTo>
                  <a:lnTo>
                    <a:pt x="1185714" y="66943"/>
                  </a:lnTo>
                  <a:lnTo>
                    <a:pt x="1189669" y="67008"/>
                  </a:lnTo>
                  <a:lnTo>
                    <a:pt x="1190040" y="67090"/>
                  </a:lnTo>
                  <a:lnTo>
                    <a:pt x="1194836" y="67522"/>
                  </a:lnTo>
                  <a:lnTo>
                    <a:pt x="1199356" y="68337"/>
                  </a:lnTo>
                  <a:lnTo>
                    <a:pt x="1199382" y="68350"/>
                  </a:lnTo>
                  <a:lnTo>
                    <a:pt x="1203677" y="69123"/>
                  </a:lnTo>
                  <a:lnTo>
                    <a:pt x="1204696" y="69507"/>
                  </a:lnTo>
                  <a:lnTo>
                    <a:pt x="1206185" y="69706"/>
                  </a:lnTo>
                  <a:lnTo>
                    <a:pt x="1210731" y="70941"/>
                  </a:lnTo>
                  <a:lnTo>
                    <a:pt x="1210822" y="70984"/>
                  </a:lnTo>
                  <a:lnTo>
                    <a:pt x="1210878" y="70988"/>
                  </a:lnTo>
                  <a:lnTo>
                    <a:pt x="1216602" y="72620"/>
                  </a:lnTo>
                  <a:lnTo>
                    <a:pt x="1219296" y="73906"/>
                  </a:lnTo>
                  <a:lnTo>
                    <a:pt x="1221014" y="74282"/>
                  </a:lnTo>
                  <a:lnTo>
                    <a:pt x="1225909" y="76535"/>
                  </a:lnTo>
                  <a:lnTo>
                    <a:pt x="1231021" y="78716"/>
                  </a:lnTo>
                  <a:lnTo>
                    <a:pt x="1232484" y="79626"/>
                  </a:lnTo>
                  <a:lnTo>
                    <a:pt x="1234349" y="80416"/>
                  </a:lnTo>
                  <a:lnTo>
                    <a:pt x="1238368" y="82760"/>
                  </a:lnTo>
                  <a:lnTo>
                    <a:pt x="1244451" y="85877"/>
                  </a:lnTo>
                  <a:lnTo>
                    <a:pt x="1245064" y="86313"/>
                  </a:lnTo>
                  <a:lnTo>
                    <a:pt x="1245750" y="86603"/>
                  </a:lnTo>
                  <a:lnTo>
                    <a:pt x="1251841" y="90138"/>
                  </a:lnTo>
                  <a:lnTo>
                    <a:pt x="1251850" y="90147"/>
                  </a:lnTo>
                  <a:lnTo>
                    <a:pt x="1258343" y="93846"/>
                  </a:lnTo>
                  <a:lnTo>
                    <a:pt x="1259690" y="94878"/>
                  </a:lnTo>
                  <a:lnTo>
                    <a:pt x="1260864" y="95470"/>
                  </a:lnTo>
                  <a:lnTo>
                    <a:pt x="1266256" y="99286"/>
                  </a:lnTo>
                  <a:lnTo>
                    <a:pt x="1272140" y="103067"/>
                  </a:lnTo>
                  <a:lnTo>
                    <a:pt x="1274013" y="105075"/>
                  </a:lnTo>
                  <a:lnTo>
                    <a:pt x="1277588" y="107505"/>
                  </a:lnTo>
                  <a:lnTo>
                    <a:pt x="1281568" y="111524"/>
                  </a:lnTo>
                  <a:lnTo>
                    <a:pt x="1285764" y="114684"/>
                  </a:lnTo>
                  <a:lnTo>
                    <a:pt x="1287512" y="116778"/>
                  </a:lnTo>
                  <a:lnTo>
                    <a:pt x="1290163" y="118695"/>
                  </a:lnTo>
                  <a:lnTo>
                    <a:pt x="1296539" y="125637"/>
                  </a:lnTo>
                  <a:lnTo>
                    <a:pt x="1297424" y="127044"/>
                  </a:lnTo>
                  <a:lnTo>
                    <a:pt x="1300861" y="131512"/>
                  </a:lnTo>
                  <a:lnTo>
                    <a:pt x="1305095" y="138821"/>
                  </a:lnTo>
                  <a:lnTo>
                    <a:pt x="1305113" y="138855"/>
                  </a:lnTo>
                  <a:lnTo>
                    <a:pt x="1310056" y="147208"/>
                  </a:lnTo>
                  <a:lnTo>
                    <a:pt x="1310444" y="148119"/>
                  </a:lnTo>
                  <a:lnTo>
                    <a:pt x="1310971" y="148853"/>
                  </a:lnTo>
                  <a:lnTo>
                    <a:pt x="1315201" y="156922"/>
                  </a:lnTo>
                  <a:lnTo>
                    <a:pt x="1315443" y="157880"/>
                  </a:lnTo>
                  <a:lnTo>
                    <a:pt x="1316402" y="159443"/>
                  </a:lnTo>
                  <a:lnTo>
                    <a:pt x="1319855" y="167477"/>
                  </a:lnTo>
                  <a:lnTo>
                    <a:pt x="1319972" y="168033"/>
                  </a:lnTo>
                  <a:lnTo>
                    <a:pt x="1320343" y="168677"/>
                  </a:lnTo>
                  <a:lnTo>
                    <a:pt x="1323797" y="177488"/>
                  </a:lnTo>
                  <a:lnTo>
                    <a:pt x="1324280" y="180000"/>
                  </a:lnTo>
                  <a:lnTo>
                    <a:pt x="1325411" y="182784"/>
                  </a:lnTo>
                  <a:lnTo>
                    <a:pt x="1327332" y="191595"/>
                  </a:lnTo>
                  <a:lnTo>
                    <a:pt x="1327336" y="191621"/>
                  </a:lnTo>
                  <a:lnTo>
                    <a:pt x="1329525" y="200713"/>
                  </a:lnTo>
                  <a:lnTo>
                    <a:pt x="1330004" y="204676"/>
                  </a:lnTo>
                  <a:lnTo>
                    <a:pt x="1330389" y="206070"/>
                  </a:lnTo>
                  <a:lnTo>
                    <a:pt x="1331166" y="215770"/>
                  </a:lnTo>
                  <a:lnTo>
                    <a:pt x="1331200" y="216604"/>
                  </a:lnTo>
                  <a:lnTo>
                    <a:pt x="1331230" y="216720"/>
                  </a:lnTo>
                  <a:lnTo>
                    <a:pt x="1331809" y="227249"/>
                  </a:lnTo>
                  <a:lnTo>
                    <a:pt x="1331861" y="229157"/>
                  </a:lnTo>
                  <a:lnTo>
                    <a:pt x="1331856" y="229770"/>
                  </a:lnTo>
                  <a:lnTo>
                    <a:pt x="1331653" y="240796"/>
                  </a:lnTo>
                  <a:lnTo>
                    <a:pt x="1331653" y="240796"/>
                  </a:lnTo>
                  <a:lnTo>
                    <a:pt x="1331451" y="252534"/>
                  </a:lnTo>
                  <a:lnTo>
                    <a:pt x="1331425" y="252659"/>
                  </a:lnTo>
                  <a:lnTo>
                    <a:pt x="1331321" y="254908"/>
                  </a:lnTo>
                  <a:lnTo>
                    <a:pt x="1330440" y="264651"/>
                  </a:lnTo>
                  <a:lnTo>
                    <a:pt x="1330009" y="276368"/>
                  </a:lnTo>
                  <a:lnTo>
                    <a:pt x="1329879" y="276925"/>
                  </a:lnTo>
                  <a:lnTo>
                    <a:pt x="1329555" y="280667"/>
                  </a:lnTo>
                  <a:lnTo>
                    <a:pt x="1327682" y="291507"/>
                  </a:lnTo>
                  <a:lnTo>
                    <a:pt x="1326499" y="302347"/>
                  </a:lnTo>
                  <a:lnTo>
                    <a:pt x="1326266" y="303111"/>
                  </a:lnTo>
                  <a:lnTo>
                    <a:pt x="1326076" y="305028"/>
                  </a:lnTo>
                  <a:lnTo>
                    <a:pt x="1323291" y="318985"/>
                  </a:lnTo>
                  <a:lnTo>
                    <a:pt x="1323166" y="319308"/>
                  </a:lnTo>
                  <a:lnTo>
                    <a:pt x="1323110" y="319783"/>
                  </a:lnTo>
                  <a:lnTo>
                    <a:pt x="1320317" y="331784"/>
                  </a:lnTo>
                  <a:lnTo>
                    <a:pt x="1319769" y="333067"/>
                  </a:lnTo>
                  <a:lnTo>
                    <a:pt x="1319544" y="334444"/>
                  </a:lnTo>
                  <a:lnTo>
                    <a:pt x="1315206" y="347494"/>
                  </a:lnTo>
                  <a:lnTo>
                    <a:pt x="1311420" y="359625"/>
                  </a:lnTo>
                  <a:lnTo>
                    <a:pt x="1311174" y="360121"/>
                  </a:lnTo>
                  <a:lnTo>
                    <a:pt x="1311096" y="360566"/>
                  </a:lnTo>
                  <a:lnTo>
                    <a:pt x="1306701" y="372964"/>
                  </a:lnTo>
                  <a:lnTo>
                    <a:pt x="1306537" y="373266"/>
                  </a:lnTo>
                  <a:lnTo>
                    <a:pt x="1306499" y="373495"/>
                  </a:lnTo>
                  <a:lnTo>
                    <a:pt x="1302194" y="384749"/>
                  </a:lnTo>
                  <a:lnTo>
                    <a:pt x="1301327" y="386256"/>
                  </a:lnTo>
                  <a:lnTo>
                    <a:pt x="1301111" y="387193"/>
                  </a:lnTo>
                  <a:lnTo>
                    <a:pt x="1295628" y="398404"/>
                  </a:lnTo>
                  <a:lnTo>
                    <a:pt x="1295356" y="399038"/>
                  </a:lnTo>
                  <a:lnTo>
                    <a:pt x="1297761" y="400359"/>
                  </a:lnTo>
                  <a:lnTo>
                    <a:pt x="1304824" y="403183"/>
                  </a:lnTo>
                  <a:lnTo>
                    <a:pt x="1306179" y="403986"/>
                  </a:lnTo>
                  <a:lnTo>
                    <a:pt x="1307008" y="404180"/>
                  </a:lnTo>
                  <a:lnTo>
                    <a:pt x="1313121" y="407232"/>
                  </a:lnTo>
                  <a:lnTo>
                    <a:pt x="1319674" y="409542"/>
                  </a:lnTo>
                  <a:lnTo>
                    <a:pt x="1328550" y="412374"/>
                  </a:lnTo>
                  <a:lnTo>
                    <a:pt x="1335785" y="414437"/>
                  </a:lnTo>
                  <a:lnTo>
                    <a:pt x="1342157" y="416021"/>
                  </a:lnTo>
                  <a:lnTo>
                    <a:pt x="1349621" y="417442"/>
                  </a:lnTo>
                  <a:lnTo>
                    <a:pt x="1350924" y="417942"/>
                  </a:lnTo>
                  <a:lnTo>
                    <a:pt x="1352617" y="418188"/>
                  </a:lnTo>
                  <a:lnTo>
                    <a:pt x="1358211" y="419863"/>
                  </a:lnTo>
                  <a:lnTo>
                    <a:pt x="1364242" y="420723"/>
                  </a:lnTo>
                  <a:lnTo>
                    <a:pt x="1365507" y="421150"/>
                  </a:lnTo>
                  <a:lnTo>
                    <a:pt x="1367674" y="421431"/>
                  </a:lnTo>
                  <a:lnTo>
                    <a:pt x="1373118" y="422855"/>
                  </a:lnTo>
                  <a:lnTo>
                    <a:pt x="1379261" y="423624"/>
                  </a:lnTo>
                  <a:lnTo>
                    <a:pt x="1385974" y="423956"/>
                  </a:lnTo>
                  <a:lnTo>
                    <a:pt x="1386155" y="424003"/>
                  </a:lnTo>
                  <a:lnTo>
                    <a:pt x="1387329" y="424060"/>
                  </a:lnTo>
                  <a:lnTo>
                    <a:pt x="1394901" y="424776"/>
                  </a:lnTo>
                  <a:lnTo>
                    <a:pt x="1401217" y="425091"/>
                  </a:lnTo>
                  <a:lnTo>
                    <a:pt x="1425034" y="425091"/>
                  </a:lnTo>
                  <a:lnTo>
                    <a:pt x="1431923" y="424703"/>
                  </a:lnTo>
                  <a:lnTo>
                    <a:pt x="1440333" y="423969"/>
                  </a:lnTo>
                  <a:lnTo>
                    <a:pt x="1441179" y="423930"/>
                  </a:lnTo>
                  <a:lnTo>
                    <a:pt x="1441313" y="423895"/>
                  </a:lnTo>
                  <a:lnTo>
                    <a:pt x="1447754" y="423511"/>
                  </a:lnTo>
                  <a:lnTo>
                    <a:pt x="1453133" y="422570"/>
                  </a:lnTo>
                  <a:lnTo>
                    <a:pt x="1459323" y="420546"/>
                  </a:lnTo>
                  <a:lnTo>
                    <a:pt x="1460221" y="420399"/>
                  </a:lnTo>
                  <a:lnTo>
                    <a:pt x="1460972" y="420049"/>
                  </a:lnTo>
                  <a:lnTo>
                    <a:pt x="1470940" y="417291"/>
                  </a:lnTo>
                  <a:lnTo>
                    <a:pt x="1471018" y="417278"/>
                  </a:lnTo>
                  <a:lnTo>
                    <a:pt x="1471031" y="417273"/>
                  </a:lnTo>
                  <a:lnTo>
                    <a:pt x="1477800" y="415365"/>
                  </a:lnTo>
                  <a:lnTo>
                    <a:pt x="1485173" y="412287"/>
                  </a:lnTo>
                  <a:lnTo>
                    <a:pt x="1486792" y="411959"/>
                  </a:lnTo>
                  <a:lnTo>
                    <a:pt x="1488769" y="411014"/>
                  </a:lnTo>
                  <a:lnTo>
                    <a:pt x="1494308" y="409395"/>
                  </a:lnTo>
                  <a:lnTo>
                    <a:pt x="1499294" y="406442"/>
                  </a:lnTo>
                  <a:lnTo>
                    <a:pt x="1500727" y="405825"/>
                  </a:lnTo>
                  <a:lnTo>
                    <a:pt x="1501863" y="405065"/>
                  </a:lnTo>
                  <a:lnTo>
                    <a:pt x="1511287" y="400523"/>
                  </a:lnTo>
                  <a:lnTo>
                    <a:pt x="1517184" y="397031"/>
                  </a:lnTo>
                  <a:lnTo>
                    <a:pt x="1525084" y="391104"/>
                  </a:lnTo>
                  <a:lnTo>
                    <a:pt x="1526146" y="390543"/>
                  </a:lnTo>
                  <a:lnTo>
                    <a:pt x="1526629" y="390012"/>
                  </a:lnTo>
                  <a:lnTo>
                    <a:pt x="1534020" y="385082"/>
                  </a:lnTo>
                  <a:lnTo>
                    <a:pt x="1541199" y="378524"/>
                  </a:lnTo>
                  <a:lnTo>
                    <a:pt x="1541579" y="378287"/>
                  </a:lnTo>
                  <a:lnTo>
                    <a:pt x="1541812" y="377980"/>
                  </a:lnTo>
                  <a:lnTo>
                    <a:pt x="1543439" y="376564"/>
                  </a:lnTo>
                  <a:lnTo>
                    <a:pt x="1540297" y="372524"/>
                  </a:lnTo>
                  <a:lnTo>
                    <a:pt x="1534460" y="365591"/>
                  </a:lnTo>
                  <a:lnTo>
                    <a:pt x="1532945" y="363013"/>
                  </a:lnTo>
                  <a:lnTo>
                    <a:pt x="1531753" y="361865"/>
                  </a:lnTo>
                  <a:lnTo>
                    <a:pt x="1526724" y="353749"/>
                  </a:lnTo>
                  <a:lnTo>
                    <a:pt x="1526465" y="353171"/>
                  </a:lnTo>
                  <a:lnTo>
                    <a:pt x="1526085" y="352674"/>
                  </a:lnTo>
                  <a:lnTo>
                    <a:pt x="1522321" y="346091"/>
                  </a:lnTo>
                  <a:lnTo>
                    <a:pt x="1517671" y="339892"/>
                  </a:lnTo>
                  <a:lnTo>
                    <a:pt x="1517127" y="338869"/>
                  </a:lnTo>
                  <a:lnTo>
                    <a:pt x="1516614" y="338398"/>
                  </a:lnTo>
                  <a:lnTo>
                    <a:pt x="1511183" y="330261"/>
                  </a:lnTo>
                  <a:lnTo>
                    <a:pt x="1510605" y="329056"/>
                  </a:lnTo>
                  <a:lnTo>
                    <a:pt x="1509732" y="327878"/>
                  </a:lnTo>
                  <a:lnTo>
                    <a:pt x="1505493" y="320180"/>
                  </a:lnTo>
                  <a:lnTo>
                    <a:pt x="1505489" y="320163"/>
                  </a:lnTo>
                  <a:lnTo>
                    <a:pt x="1501030" y="312367"/>
                  </a:lnTo>
                  <a:lnTo>
                    <a:pt x="1501012" y="312328"/>
                  </a:lnTo>
                  <a:lnTo>
                    <a:pt x="1496795" y="305054"/>
                  </a:lnTo>
                  <a:lnTo>
                    <a:pt x="1496074" y="303344"/>
                  </a:lnTo>
                  <a:lnTo>
                    <a:pt x="1495262" y="302075"/>
                  </a:lnTo>
                  <a:lnTo>
                    <a:pt x="1492357" y="295630"/>
                  </a:lnTo>
                  <a:lnTo>
                    <a:pt x="1488938" y="289733"/>
                  </a:lnTo>
                  <a:lnTo>
                    <a:pt x="1488027" y="287579"/>
                  </a:lnTo>
                  <a:lnTo>
                    <a:pt x="1487103" y="286059"/>
                  </a:lnTo>
                  <a:lnTo>
                    <a:pt x="1484038" y="278798"/>
                  </a:lnTo>
                  <a:lnTo>
                    <a:pt x="1483580" y="276571"/>
                  </a:lnTo>
                  <a:lnTo>
                    <a:pt x="1482363" y="273708"/>
                  </a:lnTo>
                  <a:lnTo>
                    <a:pt x="1480649" y="266529"/>
                  </a:lnTo>
                  <a:lnTo>
                    <a:pt x="1478331" y="259277"/>
                  </a:lnTo>
                  <a:lnTo>
                    <a:pt x="1478331" y="259272"/>
                  </a:lnTo>
                  <a:lnTo>
                    <a:pt x="1475870" y="252266"/>
                  </a:lnTo>
                  <a:lnTo>
                    <a:pt x="1475443" y="249788"/>
                  </a:lnTo>
                  <a:lnTo>
                    <a:pt x="1474601" y="247573"/>
                  </a:lnTo>
                  <a:lnTo>
                    <a:pt x="1473323" y="240882"/>
                  </a:lnTo>
                  <a:lnTo>
                    <a:pt x="1471497" y="234821"/>
                  </a:lnTo>
                  <a:lnTo>
                    <a:pt x="1471117" y="232278"/>
                  </a:lnTo>
                  <a:lnTo>
                    <a:pt x="1470513" y="230556"/>
                  </a:lnTo>
                  <a:lnTo>
                    <a:pt x="1468967" y="220921"/>
                  </a:lnTo>
                  <a:lnTo>
                    <a:pt x="1468916" y="220256"/>
                  </a:lnTo>
                  <a:lnTo>
                    <a:pt x="1468838" y="220023"/>
                  </a:lnTo>
                  <a:lnTo>
                    <a:pt x="1467677" y="211548"/>
                  </a:lnTo>
                  <a:lnTo>
                    <a:pt x="1467586" y="210202"/>
                  </a:lnTo>
                  <a:lnTo>
                    <a:pt x="1467491" y="209869"/>
                  </a:lnTo>
                  <a:lnTo>
                    <a:pt x="1466766" y="201568"/>
                  </a:lnTo>
                  <a:lnTo>
                    <a:pt x="1465712" y="193870"/>
                  </a:lnTo>
                  <a:lnTo>
                    <a:pt x="1465410" y="189484"/>
                  </a:lnTo>
                  <a:lnTo>
                    <a:pt x="1465410" y="181554"/>
                  </a:lnTo>
                  <a:lnTo>
                    <a:pt x="1465052" y="173693"/>
                  </a:lnTo>
                  <a:lnTo>
                    <a:pt x="1465017" y="172204"/>
                  </a:lnTo>
                  <a:lnTo>
                    <a:pt x="1465017" y="163954"/>
                  </a:lnTo>
                  <a:lnTo>
                    <a:pt x="1465078" y="162020"/>
                  </a:lnTo>
                  <a:lnTo>
                    <a:pt x="1465566" y="154085"/>
                  </a:lnTo>
                  <a:lnTo>
                    <a:pt x="1465691" y="146159"/>
                  </a:lnTo>
                  <a:lnTo>
                    <a:pt x="1465743" y="145918"/>
                  </a:lnTo>
                  <a:lnTo>
                    <a:pt x="1466041" y="142015"/>
                  </a:lnTo>
                  <a:lnTo>
                    <a:pt x="1467025" y="135522"/>
                  </a:lnTo>
                  <a:lnTo>
                    <a:pt x="1467085" y="129448"/>
                  </a:lnTo>
                  <a:lnTo>
                    <a:pt x="1467102" y="129379"/>
                  </a:lnTo>
                  <a:lnTo>
                    <a:pt x="1467189" y="127281"/>
                  </a:lnTo>
                  <a:lnTo>
                    <a:pt x="1467836" y="119299"/>
                  </a:lnTo>
                  <a:lnTo>
                    <a:pt x="1467931" y="118963"/>
                  </a:lnTo>
                  <a:lnTo>
                    <a:pt x="1468018" y="117689"/>
                  </a:lnTo>
                  <a:lnTo>
                    <a:pt x="1469075" y="110039"/>
                  </a:lnTo>
                  <a:lnTo>
                    <a:pt x="1469304" y="109353"/>
                  </a:lnTo>
                  <a:lnTo>
                    <a:pt x="1469451" y="107954"/>
                  </a:lnTo>
                  <a:lnTo>
                    <a:pt x="1470932" y="101039"/>
                  </a:lnTo>
                  <a:lnTo>
                    <a:pt x="1471657" y="99264"/>
                  </a:lnTo>
                  <a:lnTo>
                    <a:pt x="1471968" y="97434"/>
                  </a:lnTo>
                  <a:lnTo>
                    <a:pt x="1473643" y="92655"/>
                  </a:lnTo>
                  <a:lnTo>
                    <a:pt x="1474869" y="87440"/>
                  </a:lnTo>
                  <a:lnTo>
                    <a:pt x="1475387" y="86231"/>
                  </a:lnTo>
                  <a:lnTo>
                    <a:pt x="1475598" y="84928"/>
                  </a:lnTo>
                  <a:lnTo>
                    <a:pt x="1477627" y="78815"/>
                  </a:lnTo>
                  <a:lnTo>
                    <a:pt x="1478927" y="76337"/>
                  </a:lnTo>
                  <a:lnTo>
                    <a:pt x="1479259" y="74934"/>
                  </a:lnTo>
                  <a:lnTo>
                    <a:pt x="1482091" y="69257"/>
                  </a:lnTo>
                  <a:lnTo>
                    <a:pt x="1482385" y="68834"/>
                  </a:lnTo>
                  <a:lnTo>
                    <a:pt x="1482445" y="68597"/>
                  </a:lnTo>
                  <a:lnTo>
                    <a:pt x="1485277" y="63326"/>
                  </a:lnTo>
                  <a:lnTo>
                    <a:pt x="1485298" y="63295"/>
                  </a:lnTo>
                  <a:lnTo>
                    <a:pt x="1488027" y="58219"/>
                  </a:lnTo>
                  <a:lnTo>
                    <a:pt x="1492892" y="51575"/>
                  </a:lnTo>
                  <a:lnTo>
                    <a:pt x="1493911" y="50763"/>
                  </a:lnTo>
                  <a:lnTo>
                    <a:pt x="1494351" y="50150"/>
                  </a:lnTo>
                  <a:lnTo>
                    <a:pt x="1499044" y="45850"/>
                  </a:lnTo>
                  <a:lnTo>
                    <a:pt x="1499186" y="45760"/>
                  </a:lnTo>
                  <a:lnTo>
                    <a:pt x="1499277" y="45639"/>
                  </a:lnTo>
                  <a:lnTo>
                    <a:pt x="1502596" y="42652"/>
                  </a:lnTo>
                  <a:lnTo>
                    <a:pt x="1505938" y="39306"/>
                  </a:lnTo>
                  <a:lnTo>
                    <a:pt x="1507052" y="38559"/>
                  </a:lnTo>
                  <a:lnTo>
                    <a:pt x="1507768" y="37618"/>
                  </a:lnTo>
                  <a:lnTo>
                    <a:pt x="1512396" y="33672"/>
                  </a:lnTo>
                  <a:lnTo>
                    <a:pt x="1512599" y="33551"/>
                  </a:lnTo>
                  <a:lnTo>
                    <a:pt x="1512793" y="33336"/>
                  </a:lnTo>
                  <a:lnTo>
                    <a:pt x="1520719" y="28557"/>
                  </a:lnTo>
                  <a:lnTo>
                    <a:pt x="1523003" y="27603"/>
                  </a:lnTo>
                  <a:lnTo>
                    <a:pt x="1525701" y="25897"/>
                  </a:lnTo>
                  <a:lnTo>
                    <a:pt x="1526228" y="25656"/>
                  </a:lnTo>
                  <a:lnTo>
                    <a:pt x="1526430" y="25448"/>
                  </a:lnTo>
                  <a:lnTo>
                    <a:pt x="1532185" y="21995"/>
                  </a:lnTo>
                  <a:lnTo>
                    <a:pt x="1536606" y="20061"/>
                  </a:lnTo>
                  <a:lnTo>
                    <a:pt x="1538553" y="19051"/>
                  </a:lnTo>
                  <a:lnTo>
                    <a:pt x="1541160" y="18174"/>
                  </a:lnTo>
                  <a:lnTo>
                    <a:pt x="1544471" y="16517"/>
                  </a:lnTo>
                  <a:lnTo>
                    <a:pt x="1546055" y="16137"/>
                  </a:lnTo>
                  <a:lnTo>
                    <a:pt x="1548766" y="14729"/>
                  </a:lnTo>
                  <a:lnTo>
                    <a:pt x="1554439" y="12830"/>
                  </a:lnTo>
                  <a:lnTo>
                    <a:pt x="1556373" y="12511"/>
                  </a:lnTo>
                  <a:lnTo>
                    <a:pt x="1558013" y="11850"/>
                  </a:lnTo>
                  <a:lnTo>
                    <a:pt x="1563302" y="10710"/>
                  </a:lnTo>
                  <a:lnTo>
                    <a:pt x="1563353" y="10702"/>
                  </a:lnTo>
                  <a:lnTo>
                    <a:pt x="1568413" y="9549"/>
                  </a:lnTo>
                  <a:lnTo>
                    <a:pt x="1569440" y="9433"/>
                  </a:lnTo>
                  <a:lnTo>
                    <a:pt x="1569980" y="9230"/>
                  </a:lnTo>
                  <a:lnTo>
                    <a:pt x="1573438" y="8599"/>
                  </a:lnTo>
                  <a:lnTo>
                    <a:pt x="1576650" y="7740"/>
                  </a:lnTo>
                  <a:lnTo>
                    <a:pt x="1583665" y="6799"/>
                  </a:lnTo>
                  <a:lnTo>
                    <a:pt x="1584481" y="6622"/>
                  </a:lnTo>
                  <a:lnTo>
                    <a:pt x="1590339" y="6523"/>
                  </a:lnTo>
                  <a:lnTo>
                    <a:pt x="1590913" y="6519"/>
                  </a:lnTo>
                  <a:lnTo>
                    <a:pt x="1596020" y="6519"/>
                  </a:lnTo>
                  <a:lnTo>
                    <a:pt x="1606320" y="8232"/>
                  </a:lnTo>
                  <a:lnTo>
                    <a:pt x="1609420" y="9294"/>
                  </a:lnTo>
                  <a:lnTo>
                    <a:pt x="1612994" y="10179"/>
                  </a:lnTo>
                  <a:lnTo>
                    <a:pt x="1613707" y="10495"/>
                  </a:lnTo>
                  <a:lnTo>
                    <a:pt x="1614501" y="10615"/>
                  </a:lnTo>
                  <a:lnTo>
                    <a:pt x="1619470" y="12152"/>
                  </a:lnTo>
                  <a:lnTo>
                    <a:pt x="1623238" y="14047"/>
                  </a:lnTo>
                  <a:lnTo>
                    <a:pt x="1624905" y="14470"/>
                  </a:lnTo>
                  <a:lnTo>
                    <a:pt x="1630180" y="17302"/>
                  </a:lnTo>
                  <a:lnTo>
                    <a:pt x="1631225" y="18066"/>
                  </a:lnTo>
                  <a:lnTo>
                    <a:pt x="1632270" y="18554"/>
                  </a:lnTo>
                  <a:lnTo>
                    <a:pt x="1637139" y="21714"/>
                  </a:lnTo>
                  <a:lnTo>
                    <a:pt x="1638300" y="22971"/>
                  </a:lnTo>
                  <a:lnTo>
                    <a:pt x="1640662" y="24395"/>
                  </a:lnTo>
                  <a:lnTo>
                    <a:pt x="1644525" y="27780"/>
                  </a:lnTo>
                  <a:lnTo>
                    <a:pt x="1649922" y="32092"/>
                  </a:lnTo>
                  <a:lnTo>
                    <a:pt x="1652706" y="35576"/>
                  </a:lnTo>
                  <a:lnTo>
                    <a:pt x="1655693" y="38127"/>
                  </a:lnTo>
                  <a:lnTo>
                    <a:pt x="1659950" y="43934"/>
                  </a:lnTo>
                  <a:lnTo>
                    <a:pt x="1659984" y="43994"/>
                  </a:lnTo>
                  <a:lnTo>
                    <a:pt x="1660010" y="44020"/>
                  </a:lnTo>
                  <a:lnTo>
                    <a:pt x="1664271" y="49826"/>
                  </a:lnTo>
                  <a:lnTo>
                    <a:pt x="1664863" y="50957"/>
                  </a:lnTo>
                  <a:lnTo>
                    <a:pt x="1665398" y="51458"/>
                  </a:lnTo>
                  <a:lnTo>
                    <a:pt x="1669218" y="57351"/>
                  </a:lnTo>
                  <a:lnTo>
                    <a:pt x="1674049" y="63908"/>
                  </a:lnTo>
                  <a:lnTo>
                    <a:pt x="1675789" y="67232"/>
                  </a:lnTo>
                  <a:lnTo>
                    <a:pt x="1678155" y="71321"/>
                  </a:lnTo>
                  <a:lnTo>
                    <a:pt x="1680874" y="78245"/>
                  </a:lnTo>
                  <a:lnTo>
                    <a:pt x="1684431" y="85351"/>
                  </a:lnTo>
                  <a:lnTo>
                    <a:pt x="1684617" y="86115"/>
                  </a:lnTo>
                  <a:lnTo>
                    <a:pt x="1685312" y="87250"/>
                  </a:lnTo>
                  <a:lnTo>
                    <a:pt x="1688765" y="95288"/>
                  </a:lnTo>
                  <a:lnTo>
                    <a:pt x="1689020" y="96497"/>
                  </a:lnTo>
                  <a:lnTo>
                    <a:pt x="1689797" y="97999"/>
                  </a:lnTo>
                  <a:lnTo>
                    <a:pt x="1692875" y="107199"/>
                  </a:lnTo>
                  <a:lnTo>
                    <a:pt x="1692931" y="107531"/>
                  </a:lnTo>
                  <a:lnTo>
                    <a:pt x="1693061" y="107795"/>
                  </a:lnTo>
                  <a:lnTo>
                    <a:pt x="1696139" y="117387"/>
                  </a:lnTo>
                  <a:lnTo>
                    <a:pt x="1696152" y="117473"/>
                  </a:lnTo>
                  <a:lnTo>
                    <a:pt x="1696169" y="117503"/>
                  </a:lnTo>
                  <a:lnTo>
                    <a:pt x="1699165" y="126733"/>
                  </a:lnTo>
                  <a:lnTo>
                    <a:pt x="1699226" y="127113"/>
                  </a:lnTo>
                  <a:lnTo>
                    <a:pt x="1699372" y="127411"/>
                  </a:lnTo>
                  <a:lnTo>
                    <a:pt x="1702455" y="137396"/>
                  </a:lnTo>
                  <a:lnTo>
                    <a:pt x="1702748" y="139321"/>
                  </a:lnTo>
                  <a:lnTo>
                    <a:pt x="1703314" y="140767"/>
                  </a:lnTo>
                  <a:lnTo>
                    <a:pt x="1705239" y="150381"/>
                  </a:lnTo>
                  <a:lnTo>
                    <a:pt x="1705274" y="150688"/>
                  </a:lnTo>
                  <a:lnTo>
                    <a:pt x="1705321" y="150822"/>
                  </a:lnTo>
                  <a:lnTo>
                    <a:pt x="1707251" y="160828"/>
                  </a:lnTo>
                  <a:lnTo>
                    <a:pt x="1707346" y="161800"/>
                  </a:lnTo>
                  <a:lnTo>
                    <a:pt x="1707493" y="162214"/>
                  </a:lnTo>
                  <a:lnTo>
                    <a:pt x="1709038" y="172247"/>
                  </a:lnTo>
                  <a:lnTo>
                    <a:pt x="1709193" y="174250"/>
                  </a:lnTo>
                  <a:lnTo>
                    <a:pt x="1709332" y="174751"/>
                  </a:lnTo>
                  <a:lnTo>
                    <a:pt x="1710113" y="184455"/>
                  </a:lnTo>
                  <a:lnTo>
                    <a:pt x="1710126" y="184788"/>
                  </a:lnTo>
                  <a:lnTo>
                    <a:pt x="1710139" y="184844"/>
                  </a:lnTo>
                  <a:lnTo>
                    <a:pt x="1710920" y="195735"/>
                  </a:lnTo>
                  <a:lnTo>
                    <a:pt x="1711007" y="198127"/>
                  </a:lnTo>
                  <a:lnTo>
                    <a:pt x="1710929" y="200380"/>
                  </a:lnTo>
                  <a:lnTo>
                    <a:pt x="1710204" y="210702"/>
                  </a:lnTo>
                  <a:lnTo>
                    <a:pt x="1710135" y="210953"/>
                  </a:lnTo>
                  <a:lnTo>
                    <a:pt x="1710065" y="212105"/>
                  </a:lnTo>
                  <a:lnTo>
                    <a:pt x="1708943" y="221693"/>
                  </a:lnTo>
                  <a:lnTo>
                    <a:pt x="1708883" y="221883"/>
                  </a:lnTo>
                  <a:lnTo>
                    <a:pt x="1708844" y="222384"/>
                  </a:lnTo>
                  <a:lnTo>
                    <a:pt x="1707346" y="232788"/>
                  </a:lnTo>
                  <a:lnTo>
                    <a:pt x="1707121" y="233444"/>
                  </a:lnTo>
                  <a:lnTo>
                    <a:pt x="1706983" y="234756"/>
                  </a:lnTo>
                  <a:lnTo>
                    <a:pt x="1704587" y="245968"/>
                  </a:lnTo>
                  <a:lnTo>
                    <a:pt x="1704078" y="247211"/>
                  </a:lnTo>
                  <a:lnTo>
                    <a:pt x="1703853" y="248683"/>
                  </a:lnTo>
                  <a:lnTo>
                    <a:pt x="1700581" y="259104"/>
                  </a:lnTo>
                  <a:lnTo>
                    <a:pt x="1699036" y="262156"/>
                  </a:lnTo>
                  <a:lnTo>
                    <a:pt x="1698647" y="263779"/>
                  </a:lnTo>
                  <a:lnTo>
                    <a:pt x="1694006" y="272944"/>
                  </a:lnTo>
                  <a:lnTo>
                    <a:pt x="1691010" y="281388"/>
                  </a:lnTo>
                  <a:lnTo>
                    <a:pt x="1689482" y="284177"/>
                  </a:lnTo>
                  <a:lnTo>
                    <a:pt x="1689133" y="285563"/>
                  </a:lnTo>
                  <a:lnTo>
                    <a:pt x="1683158" y="296731"/>
                  </a:lnTo>
                  <a:lnTo>
                    <a:pt x="1683084" y="296830"/>
                  </a:lnTo>
                  <a:lnTo>
                    <a:pt x="1683050" y="296908"/>
                  </a:lnTo>
                  <a:lnTo>
                    <a:pt x="1676682" y="308464"/>
                  </a:lnTo>
                  <a:lnTo>
                    <a:pt x="1676074" y="309276"/>
                  </a:lnTo>
                  <a:lnTo>
                    <a:pt x="1675698" y="310096"/>
                  </a:lnTo>
                  <a:lnTo>
                    <a:pt x="1669335" y="320042"/>
                  </a:lnTo>
                  <a:lnTo>
                    <a:pt x="1669283" y="320090"/>
                  </a:lnTo>
                  <a:lnTo>
                    <a:pt x="1669244" y="320180"/>
                  </a:lnTo>
                  <a:lnTo>
                    <a:pt x="1663209" y="329414"/>
                  </a:lnTo>
                  <a:lnTo>
                    <a:pt x="1657437" y="339887"/>
                  </a:lnTo>
                  <a:lnTo>
                    <a:pt x="1656164" y="341593"/>
                  </a:lnTo>
                  <a:lnTo>
                    <a:pt x="1655430" y="343017"/>
                  </a:lnTo>
                  <a:lnTo>
                    <a:pt x="1647957" y="353361"/>
                  </a:lnTo>
                  <a:lnTo>
                    <a:pt x="1647586" y="353684"/>
                  </a:lnTo>
                  <a:lnTo>
                    <a:pt x="1647245" y="354306"/>
                  </a:lnTo>
                  <a:lnTo>
                    <a:pt x="1639341" y="364365"/>
                  </a:lnTo>
                  <a:lnTo>
                    <a:pt x="1632537" y="374505"/>
                  </a:lnTo>
                  <a:lnTo>
                    <a:pt x="1631877" y="375105"/>
                  </a:lnTo>
                  <a:lnTo>
                    <a:pt x="1631194" y="376344"/>
                  </a:lnTo>
                  <a:lnTo>
                    <a:pt x="1629956" y="377920"/>
                  </a:lnTo>
                  <a:lnTo>
                    <a:pt x="1632183" y="379703"/>
                  </a:lnTo>
                  <a:lnTo>
                    <a:pt x="1637057" y="383048"/>
                  </a:lnTo>
                  <a:lnTo>
                    <a:pt x="1643243" y="386951"/>
                  </a:lnTo>
                  <a:lnTo>
                    <a:pt x="1649650" y="390508"/>
                  </a:lnTo>
                  <a:lnTo>
                    <a:pt x="1649680" y="390530"/>
                  </a:lnTo>
                  <a:lnTo>
                    <a:pt x="1655361" y="393681"/>
                  </a:lnTo>
                  <a:lnTo>
                    <a:pt x="1661314" y="396323"/>
                  </a:lnTo>
                  <a:lnTo>
                    <a:pt x="1662385" y="397001"/>
                  </a:lnTo>
                  <a:lnTo>
                    <a:pt x="1663002" y="397156"/>
                  </a:lnTo>
                  <a:lnTo>
                    <a:pt x="1667966" y="399764"/>
                  </a:lnTo>
                  <a:lnTo>
                    <a:pt x="1672944" y="401331"/>
                  </a:lnTo>
                  <a:lnTo>
                    <a:pt x="1673315" y="401521"/>
                  </a:lnTo>
                  <a:lnTo>
                    <a:pt x="1673643" y="401577"/>
                  </a:lnTo>
                  <a:lnTo>
                    <a:pt x="1681301" y="404245"/>
                  </a:lnTo>
                  <a:lnTo>
                    <a:pt x="1689508" y="406852"/>
                  </a:lnTo>
                  <a:lnTo>
                    <a:pt x="1689543" y="406869"/>
                  </a:lnTo>
                  <a:lnTo>
                    <a:pt x="1695349" y="408695"/>
                  </a:lnTo>
                  <a:lnTo>
                    <a:pt x="1703119" y="410379"/>
                  </a:lnTo>
                  <a:lnTo>
                    <a:pt x="1703720" y="410625"/>
                  </a:lnTo>
                  <a:lnTo>
                    <a:pt x="1704509" y="410733"/>
                  </a:lnTo>
                  <a:lnTo>
                    <a:pt x="1713377" y="413142"/>
                  </a:lnTo>
                  <a:lnTo>
                    <a:pt x="1713463" y="413185"/>
                  </a:lnTo>
                  <a:lnTo>
                    <a:pt x="1713519" y="413194"/>
                  </a:lnTo>
                  <a:lnTo>
                    <a:pt x="1721039" y="415335"/>
                  </a:lnTo>
                  <a:lnTo>
                    <a:pt x="1726850" y="416652"/>
                  </a:lnTo>
                  <a:lnTo>
                    <a:pt x="1732855" y="417247"/>
                  </a:lnTo>
                  <a:lnTo>
                    <a:pt x="1734715" y="417800"/>
                  </a:lnTo>
                  <a:lnTo>
                    <a:pt x="1738268" y="418301"/>
                  </a:lnTo>
                  <a:lnTo>
                    <a:pt x="1743004" y="419648"/>
                  </a:lnTo>
                  <a:lnTo>
                    <a:pt x="1747649" y="419868"/>
                  </a:lnTo>
                  <a:lnTo>
                    <a:pt x="1747830" y="419915"/>
                  </a:lnTo>
                  <a:lnTo>
                    <a:pt x="1749065" y="419971"/>
                  </a:lnTo>
                  <a:lnTo>
                    <a:pt x="1755691" y="420602"/>
                  </a:lnTo>
                  <a:lnTo>
                    <a:pt x="1763095" y="420891"/>
                  </a:lnTo>
                  <a:lnTo>
                    <a:pt x="1763423" y="420969"/>
                  </a:lnTo>
                  <a:lnTo>
                    <a:pt x="1765832" y="421124"/>
                  </a:lnTo>
                  <a:lnTo>
                    <a:pt x="1772333" y="421957"/>
                  </a:lnTo>
                  <a:lnTo>
                    <a:pt x="1777578" y="421910"/>
                  </a:lnTo>
                  <a:lnTo>
                    <a:pt x="1777885" y="421910"/>
                  </a:lnTo>
                  <a:lnTo>
                    <a:pt x="1784136" y="421910"/>
                  </a:lnTo>
                  <a:lnTo>
                    <a:pt x="1789467" y="421107"/>
                  </a:lnTo>
                  <a:lnTo>
                    <a:pt x="1792390" y="420882"/>
                  </a:lnTo>
                  <a:lnTo>
                    <a:pt x="1792865" y="420766"/>
                  </a:lnTo>
                  <a:lnTo>
                    <a:pt x="1799604" y="420446"/>
                  </a:lnTo>
                  <a:lnTo>
                    <a:pt x="1803998" y="419816"/>
                  </a:lnTo>
                  <a:lnTo>
                    <a:pt x="1809334" y="418210"/>
                  </a:lnTo>
                  <a:lnTo>
                    <a:pt x="1815326" y="417312"/>
                  </a:lnTo>
                  <a:lnTo>
                    <a:pt x="1817286" y="416833"/>
                  </a:lnTo>
                  <a:lnTo>
                    <a:pt x="1823899" y="416535"/>
                  </a:lnTo>
                  <a:lnTo>
                    <a:pt x="1830746" y="415339"/>
                  </a:lnTo>
                  <a:lnTo>
                    <a:pt x="1830807" y="415335"/>
                  </a:lnTo>
                  <a:lnTo>
                    <a:pt x="1836445" y="414303"/>
                  </a:lnTo>
                  <a:lnTo>
                    <a:pt x="1841720" y="412292"/>
                  </a:lnTo>
                  <a:lnTo>
                    <a:pt x="1843265" y="412002"/>
                  </a:lnTo>
                  <a:lnTo>
                    <a:pt x="1844901" y="411251"/>
                  </a:lnTo>
                  <a:lnTo>
                    <a:pt x="1853043" y="409024"/>
                  </a:lnTo>
                  <a:lnTo>
                    <a:pt x="1860680" y="406584"/>
                  </a:lnTo>
                  <a:lnTo>
                    <a:pt x="1860822" y="406563"/>
                  </a:lnTo>
                  <a:lnTo>
                    <a:pt x="1860904" y="406520"/>
                  </a:lnTo>
                  <a:lnTo>
                    <a:pt x="1868222" y="404184"/>
                  </a:lnTo>
                  <a:lnTo>
                    <a:pt x="1872470" y="402393"/>
                  </a:lnTo>
                  <a:lnTo>
                    <a:pt x="1877792" y="399306"/>
                  </a:lnTo>
                  <a:lnTo>
                    <a:pt x="1883383" y="395809"/>
                  </a:lnTo>
                  <a:lnTo>
                    <a:pt x="1883819" y="395611"/>
                  </a:lnTo>
                  <a:lnTo>
                    <a:pt x="1884194" y="395317"/>
                  </a:lnTo>
                  <a:lnTo>
                    <a:pt x="1889850" y="391972"/>
                  </a:lnTo>
                  <a:lnTo>
                    <a:pt x="1893165" y="388876"/>
                  </a:lnTo>
                  <a:lnTo>
                    <a:pt x="1893484" y="388673"/>
                  </a:lnTo>
                  <a:lnTo>
                    <a:pt x="1893679" y="388406"/>
                  </a:lnTo>
                  <a:lnTo>
                    <a:pt x="1901113" y="381753"/>
                  </a:lnTo>
                  <a:lnTo>
                    <a:pt x="1901182" y="381714"/>
                  </a:lnTo>
                  <a:lnTo>
                    <a:pt x="1901221" y="381658"/>
                  </a:lnTo>
                  <a:lnTo>
                    <a:pt x="1903172" y="379927"/>
                  </a:lnTo>
                  <a:lnTo>
                    <a:pt x="1903060" y="379828"/>
                  </a:lnTo>
                  <a:lnTo>
                    <a:pt x="1896165" y="374656"/>
                  </a:lnTo>
                  <a:lnTo>
                    <a:pt x="1895583" y="373961"/>
                  </a:lnTo>
                  <a:lnTo>
                    <a:pt x="1894529" y="373331"/>
                  </a:lnTo>
                  <a:lnTo>
                    <a:pt x="1888922" y="368474"/>
                  </a:lnTo>
                  <a:lnTo>
                    <a:pt x="1882506" y="363190"/>
                  </a:lnTo>
                  <a:lnTo>
                    <a:pt x="1881665" y="362111"/>
                  </a:lnTo>
                  <a:lnTo>
                    <a:pt x="1880352" y="361230"/>
                  </a:lnTo>
                  <a:lnTo>
                    <a:pt x="1874257" y="355144"/>
                  </a:lnTo>
                  <a:lnTo>
                    <a:pt x="1868161" y="349061"/>
                  </a:lnTo>
                  <a:lnTo>
                    <a:pt x="1867168" y="347585"/>
                  </a:lnTo>
                  <a:lnTo>
                    <a:pt x="1865994" y="346652"/>
                  </a:lnTo>
                  <a:lnTo>
                    <a:pt x="1861470" y="341066"/>
                  </a:lnTo>
                  <a:lnTo>
                    <a:pt x="1856859" y="335829"/>
                  </a:lnTo>
                  <a:lnTo>
                    <a:pt x="1851688" y="330286"/>
                  </a:lnTo>
                  <a:lnTo>
                    <a:pt x="1851433" y="329889"/>
                  </a:lnTo>
                  <a:lnTo>
                    <a:pt x="1851105" y="329643"/>
                  </a:lnTo>
                  <a:lnTo>
                    <a:pt x="1845238" y="322995"/>
                  </a:lnTo>
                  <a:lnTo>
                    <a:pt x="1844068" y="321078"/>
                  </a:lnTo>
                  <a:lnTo>
                    <a:pt x="1842972" y="320094"/>
                  </a:lnTo>
                  <a:lnTo>
                    <a:pt x="1839255" y="314689"/>
                  </a:lnTo>
                  <a:lnTo>
                    <a:pt x="1835288" y="309733"/>
                  </a:lnTo>
                  <a:lnTo>
                    <a:pt x="1834890" y="309030"/>
                  </a:lnTo>
                  <a:lnTo>
                    <a:pt x="1834472" y="308667"/>
                  </a:lnTo>
                  <a:lnTo>
                    <a:pt x="1830206" y="302861"/>
                  </a:lnTo>
                  <a:lnTo>
                    <a:pt x="1829015" y="300569"/>
                  </a:lnTo>
                  <a:lnTo>
                    <a:pt x="1827180" y="297780"/>
                  </a:lnTo>
                  <a:lnTo>
                    <a:pt x="1825272" y="293730"/>
                  </a:lnTo>
                  <a:lnTo>
                    <a:pt x="1822747" y="290290"/>
                  </a:lnTo>
                  <a:lnTo>
                    <a:pt x="1821529" y="287959"/>
                  </a:lnTo>
                  <a:lnTo>
                    <a:pt x="1819677" y="285122"/>
                  </a:lnTo>
                  <a:lnTo>
                    <a:pt x="1817005" y="279415"/>
                  </a:lnTo>
                  <a:lnTo>
                    <a:pt x="1817001" y="279394"/>
                  </a:lnTo>
                  <a:lnTo>
                    <a:pt x="1813772" y="272810"/>
                  </a:lnTo>
                  <a:lnTo>
                    <a:pt x="1813370" y="271110"/>
                  </a:lnTo>
                  <a:lnTo>
                    <a:pt x="1811950" y="268222"/>
                  </a:lnTo>
                  <a:lnTo>
                    <a:pt x="1810336" y="262976"/>
                  </a:lnTo>
                  <a:lnTo>
                    <a:pt x="1807996" y="258185"/>
                  </a:lnTo>
                  <a:lnTo>
                    <a:pt x="1807452" y="255866"/>
                  </a:lnTo>
                  <a:lnTo>
                    <a:pt x="1805501" y="250923"/>
                  </a:lnTo>
                  <a:lnTo>
                    <a:pt x="1804564" y="246421"/>
                  </a:lnTo>
                  <a:lnTo>
                    <a:pt x="1802483" y="241228"/>
                  </a:lnTo>
                  <a:lnTo>
                    <a:pt x="1801805" y="237770"/>
                  </a:lnTo>
                  <a:lnTo>
                    <a:pt x="1800527" y="233807"/>
                  </a:lnTo>
                  <a:lnTo>
                    <a:pt x="1799720" y="227629"/>
                  </a:lnTo>
                  <a:lnTo>
                    <a:pt x="1798373" y="222798"/>
                  </a:lnTo>
                  <a:lnTo>
                    <a:pt x="1798032" y="220346"/>
                  </a:lnTo>
                  <a:lnTo>
                    <a:pt x="1797544" y="218905"/>
                  </a:lnTo>
                  <a:lnTo>
                    <a:pt x="1796478" y="211587"/>
                  </a:lnTo>
                  <a:lnTo>
                    <a:pt x="1796297" y="209144"/>
                  </a:lnTo>
                  <a:lnTo>
                    <a:pt x="1796193" y="208721"/>
                  </a:lnTo>
                  <a:lnTo>
                    <a:pt x="1795800" y="201335"/>
                  </a:lnTo>
                  <a:lnTo>
                    <a:pt x="1795757" y="199698"/>
                  </a:lnTo>
                  <a:lnTo>
                    <a:pt x="1795757" y="199400"/>
                  </a:lnTo>
                  <a:lnTo>
                    <a:pt x="1795809" y="194514"/>
                  </a:lnTo>
                  <a:lnTo>
                    <a:pt x="1795235" y="189355"/>
                  </a:lnTo>
                  <a:lnTo>
                    <a:pt x="1795041" y="185949"/>
                  </a:lnTo>
                  <a:lnTo>
                    <a:pt x="1795041" y="165525"/>
                  </a:lnTo>
                  <a:lnTo>
                    <a:pt x="1795300" y="161614"/>
                  </a:lnTo>
                  <a:lnTo>
                    <a:pt x="1795951" y="156719"/>
                  </a:lnTo>
                  <a:lnTo>
                    <a:pt x="1796279" y="151417"/>
                  </a:lnTo>
                  <a:lnTo>
                    <a:pt x="1796422" y="150865"/>
                  </a:lnTo>
                  <a:lnTo>
                    <a:pt x="1796621" y="148486"/>
                  </a:lnTo>
                  <a:lnTo>
                    <a:pt x="1797825" y="141238"/>
                  </a:lnTo>
                  <a:lnTo>
                    <a:pt x="1797924" y="140966"/>
                  </a:lnTo>
                  <a:lnTo>
                    <a:pt x="1797972" y="140474"/>
                  </a:lnTo>
                  <a:lnTo>
                    <a:pt x="1799181" y="134391"/>
                  </a:lnTo>
                  <a:lnTo>
                    <a:pt x="1799193" y="134365"/>
                  </a:lnTo>
                  <a:lnTo>
                    <a:pt x="1800752" y="126539"/>
                  </a:lnTo>
                  <a:lnTo>
                    <a:pt x="1800942" y="126055"/>
                  </a:lnTo>
                  <a:lnTo>
                    <a:pt x="1801028" y="125356"/>
                  </a:lnTo>
                  <a:lnTo>
                    <a:pt x="1802647" y="118863"/>
                  </a:lnTo>
                  <a:lnTo>
                    <a:pt x="1803221" y="117564"/>
                  </a:lnTo>
                  <a:lnTo>
                    <a:pt x="1803441" y="116295"/>
                  </a:lnTo>
                  <a:lnTo>
                    <a:pt x="1805008" y="111896"/>
                  </a:lnTo>
                  <a:lnTo>
                    <a:pt x="1806299" y="107022"/>
                  </a:lnTo>
                  <a:lnTo>
                    <a:pt x="1807093" y="105295"/>
                  </a:lnTo>
                  <a:lnTo>
                    <a:pt x="1807370" y="103866"/>
                  </a:lnTo>
                  <a:lnTo>
                    <a:pt x="1809796" y="97775"/>
                  </a:lnTo>
                  <a:lnTo>
                    <a:pt x="1810849" y="95996"/>
                  </a:lnTo>
                  <a:lnTo>
                    <a:pt x="1811091" y="95038"/>
                  </a:lnTo>
                  <a:lnTo>
                    <a:pt x="1813180" y="91109"/>
                  </a:lnTo>
                  <a:lnTo>
                    <a:pt x="1814860" y="86339"/>
                  </a:lnTo>
                  <a:lnTo>
                    <a:pt x="1815624" y="84936"/>
                  </a:lnTo>
                  <a:lnTo>
                    <a:pt x="1815831" y="83995"/>
                  </a:lnTo>
                  <a:lnTo>
                    <a:pt x="1818266" y="78707"/>
                  </a:lnTo>
                  <a:lnTo>
                    <a:pt x="1818529" y="78301"/>
                  </a:lnTo>
                  <a:lnTo>
                    <a:pt x="1818590" y="78055"/>
                  </a:lnTo>
                  <a:lnTo>
                    <a:pt x="1821417" y="72387"/>
                  </a:lnTo>
                  <a:lnTo>
                    <a:pt x="1821611" y="72102"/>
                  </a:lnTo>
                  <a:lnTo>
                    <a:pt x="1821655" y="71942"/>
                  </a:lnTo>
                  <a:lnTo>
                    <a:pt x="1825264" y="65108"/>
                  </a:lnTo>
                  <a:lnTo>
                    <a:pt x="1826153" y="63882"/>
                  </a:lnTo>
                  <a:lnTo>
                    <a:pt x="1826718" y="62700"/>
                  </a:lnTo>
                  <a:lnTo>
                    <a:pt x="1828933" y="59375"/>
                  </a:lnTo>
                  <a:lnTo>
                    <a:pt x="1831294" y="54769"/>
                  </a:lnTo>
                  <a:lnTo>
                    <a:pt x="1831627" y="54303"/>
                  </a:lnTo>
                  <a:lnTo>
                    <a:pt x="1831843" y="53776"/>
                  </a:lnTo>
                  <a:lnTo>
                    <a:pt x="1835063" y="48134"/>
                  </a:lnTo>
                  <a:lnTo>
                    <a:pt x="1836514" y="46671"/>
                  </a:lnTo>
                  <a:lnTo>
                    <a:pt x="1838698" y="43144"/>
                  </a:lnTo>
                  <a:lnTo>
                    <a:pt x="1840964" y="40627"/>
                  </a:lnTo>
                  <a:lnTo>
                    <a:pt x="1843490" y="36975"/>
                  </a:lnTo>
                  <a:lnTo>
                    <a:pt x="1846387" y="34406"/>
                  </a:lnTo>
                  <a:lnTo>
                    <a:pt x="1849288" y="30789"/>
                  </a:lnTo>
                  <a:lnTo>
                    <a:pt x="1852495" y="28224"/>
                  </a:lnTo>
                  <a:lnTo>
                    <a:pt x="1856087" y="24952"/>
                  </a:lnTo>
                  <a:lnTo>
                    <a:pt x="1856255" y="24848"/>
                  </a:lnTo>
                  <a:lnTo>
                    <a:pt x="1856359" y="24710"/>
                  </a:lnTo>
                  <a:lnTo>
                    <a:pt x="1859864" y="21593"/>
                  </a:lnTo>
                  <a:lnTo>
                    <a:pt x="1861966" y="20307"/>
                  </a:lnTo>
                  <a:lnTo>
                    <a:pt x="1863024" y="19141"/>
                  </a:lnTo>
                  <a:lnTo>
                    <a:pt x="1866741" y="16633"/>
                  </a:lnTo>
                  <a:lnTo>
                    <a:pt x="1869923" y="14268"/>
                  </a:lnTo>
                  <a:lnTo>
                    <a:pt x="1871986" y="13180"/>
                  </a:lnTo>
                  <a:lnTo>
                    <a:pt x="1872806" y="12364"/>
                  </a:lnTo>
                  <a:lnTo>
                    <a:pt x="1876916" y="9964"/>
                  </a:lnTo>
                  <a:lnTo>
                    <a:pt x="1878531" y="9281"/>
                  </a:lnTo>
                  <a:lnTo>
                    <a:pt x="1879744" y="8500"/>
                  </a:lnTo>
                  <a:lnTo>
                    <a:pt x="1884207" y="6467"/>
                  </a:lnTo>
                  <a:lnTo>
                    <a:pt x="1885515" y="6182"/>
                  </a:lnTo>
                  <a:lnTo>
                    <a:pt x="1887333" y="5236"/>
                  </a:lnTo>
                  <a:lnTo>
                    <a:pt x="1890657" y="4123"/>
                  </a:lnTo>
                  <a:lnTo>
                    <a:pt x="1892258" y="3855"/>
                  </a:lnTo>
                  <a:lnTo>
                    <a:pt x="1893636" y="3281"/>
                  </a:lnTo>
                  <a:lnTo>
                    <a:pt x="1898535" y="2141"/>
                  </a:lnTo>
                  <a:lnTo>
                    <a:pt x="1899230" y="2063"/>
                  </a:lnTo>
                  <a:lnTo>
                    <a:pt x="1899610" y="1912"/>
                  </a:lnTo>
                  <a:lnTo>
                    <a:pt x="1903340" y="1161"/>
                  </a:lnTo>
                  <a:lnTo>
                    <a:pt x="1909470" y="540"/>
                  </a:lnTo>
                  <a:lnTo>
                    <a:pt x="1912842" y="540"/>
                  </a:lnTo>
                  <a:lnTo>
                    <a:pt x="1916114" y="337"/>
                  </a:lnTo>
                  <a:lnTo>
                    <a:pt x="1916136" y="337"/>
                  </a:lnTo>
                  <a:lnTo>
                    <a:pt x="1919822" y="78"/>
                  </a:lnTo>
                  <a:lnTo>
                    <a:pt x="1922041" y="0"/>
                  </a:lnTo>
                  <a:close/>
                  <a:moveTo>
                    <a:pt x="804488" y="149039"/>
                  </a:moveTo>
                  <a:lnTo>
                    <a:pt x="803149" y="149082"/>
                  </a:lnTo>
                  <a:lnTo>
                    <a:pt x="803089" y="149095"/>
                  </a:lnTo>
                  <a:lnTo>
                    <a:pt x="800192" y="149142"/>
                  </a:lnTo>
                  <a:lnTo>
                    <a:pt x="798180" y="149462"/>
                  </a:lnTo>
                  <a:lnTo>
                    <a:pt x="793151" y="149868"/>
                  </a:lnTo>
                  <a:lnTo>
                    <a:pt x="792387" y="149855"/>
                  </a:lnTo>
                  <a:lnTo>
                    <a:pt x="789218" y="149777"/>
                  </a:lnTo>
                  <a:lnTo>
                    <a:pt x="788498" y="150071"/>
                  </a:lnTo>
                  <a:lnTo>
                    <a:pt x="788221" y="150200"/>
                  </a:lnTo>
                  <a:lnTo>
                    <a:pt x="788066" y="150312"/>
                  </a:lnTo>
                  <a:lnTo>
                    <a:pt x="787626" y="150969"/>
                  </a:lnTo>
                  <a:lnTo>
                    <a:pt x="785346" y="153244"/>
                  </a:lnTo>
                  <a:lnTo>
                    <a:pt x="783149" y="155825"/>
                  </a:lnTo>
                  <a:lnTo>
                    <a:pt x="782160" y="157150"/>
                  </a:lnTo>
                  <a:lnTo>
                    <a:pt x="780533" y="160414"/>
                  </a:lnTo>
                  <a:lnTo>
                    <a:pt x="780533" y="160414"/>
                  </a:lnTo>
                  <a:lnTo>
                    <a:pt x="778802" y="163997"/>
                  </a:lnTo>
                  <a:lnTo>
                    <a:pt x="777394" y="168232"/>
                  </a:lnTo>
                  <a:lnTo>
                    <a:pt x="776881" y="169216"/>
                  </a:lnTo>
                  <a:lnTo>
                    <a:pt x="776725" y="169989"/>
                  </a:lnTo>
                  <a:lnTo>
                    <a:pt x="775301" y="173451"/>
                  </a:lnTo>
                  <a:lnTo>
                    <a:pt x="774800" y="175722"/>
                  </a:lnTo>
                  <a:lnTo>
                    <a:pt x="774498" y="180337"/>
                  </a:lnTo>
                  <a:lnTo>
                    <a:pt x="774118" y="187611"/>
                  </a:lnTo>
                  <a:lnTo>
                    <a:pt x="774044" y="187896"/>
                  </a:lnTo>
                  <a:lnTo>
                    <a:pt x="773945" y="189562"/>
                  </a:lnTo>
                  <a:lnTo>
                    <a:pt x="773500" y="193253"/>
                  </a:lnTo>
                  <a:lnTo>
                    <a:pt x="773919" y="197207"/>
                  </a:lnTo>
                  <a:lnTo>
                    <a:pt x="774006" y="198831"/>
                  </a:lnTo>
                  <a:lnTo>
                    <a:pt x="774062" y="199055"/>
                  </a:lnTo>
                  <a:lnTo>
                    <a:pt x="774450" y="207236"/>
                  </a:lnTo>
                  <a:lnTo>
                    <a:pt x="774454" y="207357"/>
                  </a:lnTo>
                  <a:lnTo>
                    <a:pt x="774454" y="207370"/>
                  </a:lnTo>
                  <a:lnTo>
                    <a:pt x="774757" y="213983"/>
                  </a:lnTo>
                  <a:lnTo>
                    <a:pt x="775896" y="220226"/>
                  </a:lnTo>
                  <a:lnTo>
                    <a:pt x="777614" y="228035"/>
                  </a:lnTo>
                  <a:lnTo>
                    <a:pt x="777632" y="228216"/>
                  </a:lnTo>
                  <a:lnTo>
                    <a:pt x="777662" y="228290"/>
                  </a:lnTo>
                  <a:lnTo>
                    <a:pt x="779570" y="237036"/>
                  </a:lnTo>
                  <a:lnTo>
                    <a:pt x="781495" y="244716"/>
                  </a:lnTo>
                  <a:lnTo>
                    <a:pt x="784090" y="252344"/>
                  </a:lnTo>
                  <a:lnTo>
                    <a:pt x="784189" y="252935"/>
                  </a:lnTo>
                  <a:lnTo>
                    <a:pt x="784440" y="253449"/>
                  </a:lnTo>
                  <a:lnTo>
                    <a:pt x="786948" y="261664"/>
                  </a:lnTo>
                  <a:lnTo>
                    <a:pt x="789896" y="269508"/>
                  </a:lnTo>
                  <a:lnTo>
                    <a:pt x="793393" y="277538"/>
                  </a:lnTo>
                  <a:lnTo>
                    <a:pt x="793531" y="278185"/>
                  </a:lnTo>
                  <a:lnTo>
                    <a:pt x="793976" y="278971"/>
                  </a:lnTo>
                  <a:lnTo>
                    <a:pt x="797369" y="287829"/>
                  </a:lnTo>
                  <a:lnTo>
                    <a:pt x="797373" y="287851"/>
                  </a:lnTo>
                  <a:lnTo>
                    <a:pt x="800930" y="296562"/>
                  </a:lnTo>
                  <a:lnTo>
                    <a:pt x="805157" y="304354"/>
                  </a:lnTo>
                  <a:lnTo>
                    <a:pt x="805342" y="305080"/>
                  </a:lnTo>
                  <a:lnTo>
                    <a:pt x="806119" y="306288"/>
                  </a:lnTo>
                  <a:lnTo>
                    <a:pt x="809538" y="313731"/>
                  </a:lnTo>
                  <a:lnTo>
                    <a:pt x="814132" y="320772"/>
                  </a:lnTo>
                  <a:lnTo>
                    <a:pt x="814175" y="320858"/>
                  </a:lnTo>
                  <a:lnTo>
                    <a:pt x="814201" y="320884"/>
                  </a:lnTo>
                  <a:lnTo>
                    <a:pt x="820024" y="329807"/>
                  </a:lnTo>
                  <a:lnTo>
                    <a:pt x="820655" y="331146"/>
                  </a:lnTo>
                  <a:lnTo>
                    <a:pt x="821134" y="331638"/>
                  </a:lnTo>
                  <a:lnTo>
                    <a:pt x="826021" y="340349"/>
                  </a:lnTo>
                  <a:lnTo>
                    <a:pt x="831080" y="347770"/>
                  </a:lnTo>
                  <a:lnTo>
                    <a:pt x="831292" y="348198"/>
                  </a:lnTo>
                  <a:lnTo>
                    <a:pt x="831486" y="348379"/>
                  </a:lnTo>
                  <a:lnTo>
                    <a:pt x="837309" y="357302"/>
                  </a:lnTo>
                  <a:lnTo>
                    <a:pt x="837823" y="358394"/>
                  </a:lnTo>
                  <a:lnTo>
                    <a:pt x="838579" y="359426"/>
                  </a:lnTo>
                  <a:lnTo>
                    <a:pt x="841760" y="365245"/>
                  </a:lnTo>
                  <a:lnTo>
                    <a:pt x="846725" y="370965"/>
                  </a:lnTo>
                  <a:lnTo>
                    <a:pt x="847955" y="373011"/>
                  </a:lnTo>
                  <a:lnTo>
                    <a:pt x="849052" y="374017"/>
                  </a:lnTo>
                  <a:lnTo>
                    <a:pt x="853636" y="380886"/>
                  </a:lnTo>
                  <a:lnTo>
                    <a:pt x="857945" y="386001"/>
                  </a:lnTo>
                  <a:lnTo>
                    <a:pt x="864869" y="392831"/>
                  </a:lnTo>
                  <a:lnTo>
                    <a:pt x="865452" y="393685"/>
                  </a:lnTo>
                  <a:lnTo>
                    <a:pt x="866220" y="394255"/>
                  </a:lnTo>
                  <a:lnTo>
                    <a:pt x="871586" y="400290"/>
                  </a:lnTo>
                  <a:lnTo>
                    <a:pt x="878096" y="406382"/>
                  </a:lnTo>
                  <a:lnTo>
                    <a:pt x="878105" y="406386"/>
                  </a:lnTo>
                  <a:lnTo>
                    <a:pt x="878109" y="406395"/>
                  </a:lnTo>
                  <a:lnTo>
                    <a:pt x="884412" y="412300"/>
                  </a:lnTo>
                  <a:lnTo>
                    <a:pt x="884619" y="412594"/>
                  </a:lnTo>
                  <a:lnTo>
                    <a:pt x="884938" y="412805"/>
                  </a:lnTo>
                  <a:lnTo>
                    <a:pt x="890214" y="418007"/>
                  </a:lnTo>
                  <a:lnTo>
                    <a:pt x="891988" y="419341"/>
                  </a:lnTo>
                  <a:lnTo>
                    <a:pt x="894134" y="416125"/>
                  </a:lnTo>
                  <a:lnTo>
                    <a:pt x="898360" y="409477"/>
                  </a:lnTo>
                  <a:lnTo>
                    <a:pt x="901930" y="401853"/>
                  </a:lnTo>
                  <a:lnTo>
                    <a:pt x="905233" y="393914"/>
                  </a:lnTo>
                  <a:lnTo>
                    <a:pt x="908496" y="384456"/>
                  </a:lnTo>
                  <a:lnTo>
                    <a:pt x="908833" y="383830"/>
                  </a:lnTo>
                  <a:lnTo>
                    <a:pt x="908932" y="383333"/>
                  </a:lnTo>
                  <a:lnTo>
                    <a:pt x="912071" y="375464"/>
                  </a:lnTo>
                  <a:lnTo>
                    <a:pt x="913923" y="367853"/>
                  </a:lnTo>
                  <a:lnTo>
                    <a:pt x="915269" y="358731"/>
                  </a:lnTo>
                  <a:lnTo>
                    <a:pt x="916508" y="349212"/>
                  </a:lnTo>
                  <a:lnTo>
                    <a:pt x="916854" y="338864"/>
                  </a:lnTo>
                  <a:lnTo>
                    <a:pt x="916953" y="338441"/>
                  </a:lnTo>
                  <a:lnTo>
                    <a:pt x="917212" y="335156"/>
                  </a:lnTo>
                  <a:lnTo>
                    <a:pt x="918676" y="325952"/>
                  </a:lnTo>
                  <a:lnTo>
                    <a:pt x="918542" y="317254"/>
                  </a:lnTo>
                  <a:lnTo>
                    <a:pt x="918542" y="317245"/>
                  </a:lnTo>
                  <a:lnTo>
                    <a:pt x="918339" y="305524"/>
                  </a:lnTo>
                  <a:lnTo>
                    <a:pt x="918339" y="305481"/>
                  </a:lnTo>
                  <a:lnTo>
                    <a:pt x="918339" y="305481"/>
                  </a:lnTo>
                  <a:lnTo>
                    <a:pt x="918153" y="294305"/>
                  </a:lnTo>
                  <a:lnTo>
                    <a:pt x="917273" y="283482"/>
                  </a:lnTo>
                  <a:lnTo>
                    <a:pt x="916232" y="273808"/>
                  </a:lnTo>
                  <a:lnTo>
                    <a:pt x="914454" y="263140"/>
                  </a:lnTo>
                  <a:lnTo>
                    <a:pt x="914389" y="262385"/>
                  </a:lnTo>
                  <a:lnTo>
                    <a:pt x="914294" y="262109"/>
                  </a:lnTo>
                  <a:lnTo>
                    <a:pt x="913038" y="253030"/>
                  </a:lnTo>
                  <a:lnTo>
                    <a:pt x="911212" y="245562"/>
                  </a:lnTo>
                  <a:lnTo>
                    <a:pt x="908069" y="237554"/>
                  </a:lnTo>
                  <a:lnTo>
                    <a:pt x="907900" y="236690"/>
                  </a:lnTo>
                  <a:lnTo>
                    <a:pt x="907421" y="235762"/>
                  </a:lnTo>
                  <a:lnTo>
                    <a:pt x="905142" y="228877"/>
                  </a:lnTo>
                  <a:lnTo>
                    <a:pt x="902245" y="222708"/>
                  </a:lnTo>
                  <a:lnTo>
                    <a:pt x="898589" y="215934"/>
                  </a:lnTo>
                  <a:lnTo>
                    <a:pt x="894716" y="209498"/>
                  </a:lnTo>
                  <a:lnTo>
                    <a:pt x="890615" y="204110"/>
                  </a:lnTo>
                  <a:lnTo>
                    <a:pt x="885193" y="198101"/>
                  </a:lnTo>
                  <a:lnTo>
                    <a:pt x="884744" y="197376"/>
                  </a:lnTo>
                  <a:lnTo>
                    <a:pt x="884205" y="196948"/>
                  </a:lnTo>
                  <a:lnTo>
                    <a:pt x="879646" y="191393"/>
                  </a:lnTo>
                  <a:lnTo>
                    <a:pt x="874811" y="187572"/>
                  </a:lnTo>
                  <a:lnTo>
                    <a:pt x="873442" y="185880"/>
                  </a:lnTo>
                  <a:lnTo>
                    <a:pt x="871396" y="184429"/>
                  </a:lnTo>
                  <a:lnTo>
                    <a:pt x="866622" y="179340"/>
                  </a:lnTo>
                  <a:lnTo>
                    <a:pt x="860910" y="174388"/>
                  </a:lnTo>
                  <a:lnTo>
                    <a:pt x="855985" y="170693"/>
                  </a:lnTo>
                  <a:lnTo>
                    <a:pt x="850597" y="166971"/>
                  </a:lnTo>
                  <a:lnTo>
                    <a:pt x="844596" y="163535"/>
                  </a:lnTo>
                  <a:lnTo>
                    <a:pt x="843340" y="162568"/>
                  </a:lnTo>
                  <a:lnTo>
                    <a:pt x="842244" y="162016"/>
                  </a:lnTo>
                  <a:lnTo>
                    <a:pt x="836057" y="157643"/>
                  </a:lnTo>
                  <a:lnTo>
                    <a:pt x="832889" y="155467"/>
                  </a:lnTo>
                  <a:lnTo>
                    <a:pt x="828632" y="153580"/>
                  </a:lnTo>
                  <a:lnTo>
                    <a:pt x="823767" y="151582"/>
                  </a:lnTo>
                  <a:lnTo>
                    <a:pt x="819830" y="150355"/>
                  </a:lnTo>
                  <a:lnTo>
                    <a:pt x="815889" y="149432"/>
                  </a:lnTo>
                  <a:lnTo>
                    <a:pt x="812137" y="148965"/>
                  </a:lnTo>
                  <a:lnTo>
                    <a:pt x="809128" y="148767"/>
                  </a:lnTo>
                  <a:close/>
                  <a:moveTo>
                    <a:pt x="501661" y="161692"/>
                  </a:moveTo>
                  <a:lnTo>
                    <a:pt x="497750" y="161903"/>
                  </a:lnTo>
                  <a:lnTo>
                    <a:pt x="496602" y="162067"/>
                  </a:lnTo>
                  <a:lnTo>
                    <a:pt x="495885" y="162344"/>
                  </a:lnTo>
                  <a:lnTo>
                    <a:pt x="492328" y="164204"/>
                  </a:lnTo>
                  <a:lnTo>
                    <a:pt x="490882" y="164563"/>
                  </a:lnTo>
                  <a:lnTo>
                    <a:pt x="489228" y="165422"/>
                  </a:lnTo>
                  <a:lnTo>
                    <a:pt x="488451" y="165901"/>
                  </a:lnTo>
                  <a:lnTo>
                    <a:pt x="487959" y="166510"/>
                  </a:lnTo>
                  <a:lnTo>
                    <a:pt x="487389" y="166963"/>
                  </a:lnTo>
                  <a:lnTo>
                    <a:pt x="487199" y="167373"/>
                  </a:lnTo>
                  <a:lnTo>
                    <a:pt x="484389" y="171664"/>
                  </a:lnTo>
                  <a:lnTo>
                    <a:pt x="483120" y="173663"/>
                  </a:lnTo>
                  <a:lnTo>
                    <a:pt x="482822" y="174384"/>
                  </a:lnTo>
                  <a:lnTo>
                    <a:pt x="482533" y="176115"/>
                  </a:lnTo>
                  <a:lnTo>
                    <a:pt x="481989" y="177626"/>
                  </a:lnTo>
                  <a:lnTo>
                    <a:pt x="481687" y="179616"/>
                  </a:lnTo>
                  <a:lnTo>
                    <a:pt x="480262" y="184209"/>
                  </a:lnTo>
                  <a:lnTo>
                    <a:pt x="479779" y="187550"/>
                  </a:lnTo>
                  <a:lnTo>
                    <a:pt x="479222" y="192593"/>
                  </a:lnTo>
                  <a:lnTo>
                    <a:pt x="479222" y="197341"/>
                  </a:lnTo>
                  <a:lnTo>
                    <a:pt x="479217" y="197622"/>
                  </a:lnTo>
                  <a:lnTo>
                    <a:pt x="479157" y="203579"/>
                  </a:lnTo>
                  <a:lnTo>
                    <a:pt x="479783" y="209826"/>
                  </a:lnTo>
                  <a:lnTo>
                    <a:pt x="479856" y="211233"/>
                  </a:lnTo>
                  <a:lnTo>
                    <a:pt x="479899" y="211419"/>
                  </a:lnTo>
                  <a:lnTo>
                    <a:pt x="480292" y="220001"/>
                  </a:lnTo>
                  <a:lnTo>
                    <a:pt x="480292" y="220057"/>
                  </a:lnTo>
                  <a:lnTo>
                    <a:pt x="480292" y="220061"/>
                  </a:lnTo>
                  <a:lnTo>
                    <a:pt x="480586" y="226511"/>
                  </a:lnTo>
                  <a:lnTo>
                    <a:pt x="482071" y="233617"/>
                  </a:lnTo>
                  <a:lnTo>
                    <a:pt x="482351" y="236263"/>
                  </a:lnTo>
                  <a:lnTo>
                    <a:pt x="482585" y="237101"/>
                  </a:lnTo>
                  <a:lnTo>
                    <a:pt x="483185" y="244318"/>
                  </a:lnTo>
                  <a:lnTo>
                    <a:pt x="484963" y="251407"/>
                  </a:lnTo>
                  <a:lnTo>
                    <a:pt x="484963" y="251407"/>
                  </a:lnTo>
                  <a:lnTo>
                    <a:pt x="487510" y="260481"/>
                  </a:lnTo>
                  <a:lnTo>
                    <a:pt x="487549" y="260762"/>
                  </a:lnTo>
                  <a:lnTo>
                    <a:pt x="487631" y="260939"/>
                  </a:lnTo>
                  <a:lnTo>
                    <a:pt x="490334" y="270958"/>
                  </a:lnTo>
                  <a:lnTo>
                    <a:pt x="490429" y="271654"/>
                  </a:lnTo>
                  <a:lnTo>
                    <a:pt x="490618" y="272111"/>
                  </a:lnTo>
                  <a:lnTo>
                    <a:pt x="492665" y="280939"/>
                  </a:lnTo>
                  <a:lnTo>
                    <a:pt x="495579" y="289353"/>
                  </a:lnTo>
                  <a:lnTo>
                    <a:pt x="499576" y="299502"/>
                  </a:lnTo>
                  <a:lnTo>
                    <a:pt x="499581" y="299528"/>
                  </a:lnTo>
                  <a:lnTo>
                    <a:pt x="503630" y="309246"/>
                  </a:lnTo>
                  <a:lnTo>
                    <a:pt x="503720" y="309708"/>
                  </a:lnTo>
                  <a:lnTo>
                    <a:pt x="504014" y="310226"/>
                  </a:lnTo>
                  <a:lnTo>
                    <a:pt x="507869" y="320370"/>
                  </a:lnTo>
                  <a:lnTo>
                    <a:pt x="512126" y="328871"/>
                  </a:lnTo>
                  <a:lnTo>
                    <a:pt x="517604" y="338726"/>
                  </a:lnTo>
                  <a:lnTo>
                    <a:pt x="517608" y="338739"/>
                  </a:lnTo>
                  <a:lnTo>
                    <a:pt x="523725" y="349441"/>
                  </a:lnTo>
                  <a:lnTo>
                    <a:pt x="523794" y="349691"/>
                  </a:lnTo>
                  <a:lnTo>
                    <a:pt x="523958" y="349860"/>
                  </a:lnTo>
                  <a:lnTo>
                    <a:pt x="529782" y="360328"/>
                  </a:lnTo>
                  <a:lnTo>
                    <a:pt x="529842" y="360566"/>
                  </a:lnTo>
                  <a:lnTo>
                    <a:pt x="529989" y="360721"/>
                  </a:lnTo>
                  <a:lnTo>
                    <a:pt x="534526" y="369083"/>
                  </a:lnTo>
                  <a:lnTo>
                    <a:pt x="540030" y="377341"/>
                  </a:lnTo>
                  <a:lnTo>
                    <a:pt x="540825" y="378990"/>
                  </a:lnTo>
                  <a:lnTo>
                    <a:pt x="541382" y="379573"/>
                  </a:lnTo>
                  <a:lnTo>
                    <a:pt x="545228" y="386666"/>
                  </a:lnTo>
                  <a:lnTo>
                    <a:pt x="550313" y="392805"/>
                  </a:lnTo>
                  <a:lnTo>
                    <a:pt x="556608" y="399841"/>
                  </a:lnTo>
                  <a:lnTo>
                    <a:pt x="556621" y="399859"/>
                  </a:lnTo>
                  <a:lnTo>
                    <a:pt x="556629" y="399867"/>
                  </a:lnTo>
                  <a:lnTo>
                    <a:pt x="563286" y="407305"/>
                  </a:lnTo>
                  <a:lnTo>
                    <a:pt x="563320" y="407362"/>
                  </a:lnTo>
                  <a:lnTo>
                    <a:pt x="563368" y="407396"/>
                  </a:lnTo>
                  <a:lnTo>
                    <a:pt x="564590" y="408773"/>
                  </a:lnTo>
                  <a:lnTo>
                    <a:pt x="564926" y="408048"/>
                  </a:lnTo>
                  <a:lnTo>
                    <a:pt x="567599" y="399846"/>
                  </a:lnTo>
                  <a:lnTo>
                    <a:pt x="570668" y="388945"/>
                  </a:lnTo>
                  <a:lnTo>
                    <a:pt x="573306" y="378330"/>
                  </a:lnTo>
                  <a:lnTo>
                    <a:pt x="575641" y="366394"/>
                  </a:lnTo>
                  <a:lnTo>
                    <a:pt x="577424" y="355675"/>
                  </a:lnTo>
                  <a:lnTo>
                    <a:pt x="578926" y="343639"/>
                  </a:lnTo>
                  <a:lnTo>
                    <a:pt x="579064" y="343211"/>
                  </a:lnTo>
                  <a:lnTo>
                    <a:pt x="579155" y="342188"/>
                  </a:lnTo>
                  <a:lnTo>
                    <a:pt x="581283" y="330459"/>
                  </a:lnTo>
                  <a:lnTo>
                    <a:pt x="582328" y="318933"/>
                  </a:lnTo>
                  <a:lnTo>
                    <a:pt x="583131" y="308387"/>
                  </a:lnTo>
                  <a:lnTo>
                    <a:pt x="583261" y="297529"/>
                  </a:lnTo>
                  <a:lnTo>
                    <a:pt x="583261" y="297525"/>
                  </a:lnTo>
                  <a:lnTo>
                    <a:pt x="583261" y="297512"/>
                  </a:lnTo>
                  <a:lnTo>
                    <a:pt x="583403" y="287087"/>
                  </a:lnTo>
                  <a:lnTo>
                    <a:pt x="582859" y="276959"/>
                  </a:lnTo>
                  <a:lnTo>
                    <a:pt x="581715" y="266037"/>
                  </a:lnTo>
                  <a:lnTo>
                    <a:pt x="580118" y="255042"/>
                  </a:lnTo>
                  <a:lnTo>
                    <a:pt x="580057" y="254235"/>
                  </a:lnTo>
                  <a:lnTo>
                    <a:pt x="579984" y="253988"/>
                  </a:lnTo>
                  <a:lnTo>
                    <a:pt x="578874" y="244189"/>
                  </a:lnTo>
                  <a:lnTo>
                    <a:pt x="576612" y="235339"/>
                  </a:lnTo>
                  <a:lnTo>
                    <a:pt x="574169" y="227426"/>
                  </a:lnTo>
                  <a:lnTo>
                    <a:pt x="570979" y="220105"/>
                  </a:lnTo>
                  <a:lnTo>
                    <a:pt x="570797" y="219246"/>
                  </a:lnTo>
                  <a:lnTo>
                    <a:pt x="570215" y="218175"/>
                  </a:lnTo>
                  <a:lnTo>
                    <a:pt x="567240" y="209934"/>
                  </a:lnTo>
                  <a:lnTo>
                    <a:pt x="565030" y="205518"/>
                  </a:lnTo>
                  <a:lnTo>
                    <a:pt x="561041" y="200471"/>
                  </a:lnTo>
                  <a:lnTo>
                    <a:pt x="560523" y="199530"/>
                  </a:lnTo>
                  <a:lnTo>
                    <a:pt x="560001" y="199068"/>
                  </a:lnTo>
                  <a:lnTo>
                    <a:pt x="555485" y="192623"/>
                  </a:lnTo>
                  <a:lnTo>
                    <a:pt x="550188" y="186704"/>
                  </a:lnTo>
                  <a:lnTo>
                    <a:pt x="545759" y="181977"/>
                  </a:lnTo>
                  <a:lnTo>
                    <a:pt x="542310" y="179102"/>
                  </a:lnTo>
                  <a:lnTo>
                    <a:pt x="536754" y="175554"/>
                  </a:lnTo>
                  <a:lnTo>
                    <a:pt x="536478" y="175256"/>
                  </a:lnTo>
                  <a:lnTo>
                    <a:pt x="535865" y="174949"/>
                  </a:lnTo>
                  <a:lnTo>
                    <a:pt x="529972" y="170827"/>
                  </a:lnTo>
                  <a:lnTo>
                    <a:pt x="526078" y="168603"/>
                  </a:lnTo>
                  <a:lnTo>
                    <a:pt x="520496" y="165884"/>
                  </a:lnTo>
                  <a:lnTo>
                    <a:pt x="514867" y="163324"/>
                  </a:lnTo>
                  <a:lnTo>
                    <a:pt x="512169" y="162175"/>
                  </a:lnTo>
                  <a:lnTo>
                    <a:pt x="510731" y="161977"/>
                  </a:lnTo>
                  <a:lnTo>
                    <a:pt x="505620" y="161692"/>
                  </a:lnTo>
                  <a:close/>
                  <a:moveTo>
                    <a:pt x="207465" y="141648"/>
                  </a:moveTo>
                  <a:lnTo>
                    <a:pt x="205397" y="141834"/>
                  </a:lnTo>
                  <a:lnTo>
                    <a:pt x="202340" y="142395"/>
                  </a:lnTo>
                  <a:lnTo>
                    <a:pt x="200337" y="142581"/>
                  </a:lnTo>
                  <a:lnTo>
                    <a:pt x="199767" y="142740"/>
                  </a:lnTo>
                  <a:lnTo>
                    <a:pt x="196081" y="143047"/>
                  </a:lnTo>
                  <a:lnTo>
                    <a:pt x="192541" y="143638"/>
                  </a:lnTo>
                  <a:lnTo>
                    <a:pt x="188431" y="143988"/>
                  </a:lnTo>
                  <a:lnTo>
                    <a:pt x="188397" y="144001"/>
                  </a:lnTo>
                  <a:lnTo>
                    <a:pt x="186199" y="144394"/>
                  </a:lnTo>
                  <a:lnTo>
                    <a:pt x="184114" y="145166"/>
                  </a:lnTo>
                  <a:lnTo>
                    <a:pt x="181174" y="145706"/>
                  </a:lnTo>
                  <a:lnTo>
                    <a:pt x="179650" y="146168"/>
                  </a:lnTo>
                  <a:lnTo>
                    <a:pt x="177729" y="146936"/>
                  </a:lnTo>
                  <a:lnTo>
                    <a:pt x="175040" y="148288"/>
                  </a:lnTo>
                  <a:lnTo>
                    <a:pt x="173041" y="149535"/>
                  </a:lnTo>
                  <a:lnTo>
                    <a:pt x="171224" y="150062"/>
                  </a:lnTo>
                  <a:lnTo>
                    <a:pt x="169816" y="151258"/>
                  </a:lnTo>
                  <a:lnTo>
                    <a:pt x="168884" y="151672"/>
                  </a:lnTo>
                  <a:lnTo>
                    <a:pt x="168090" y="152268"/>
                  </a:lnTo>
                  <a:lnTo>
                    <a:pt x="166544" y="153092"/>
                  </a:lnTo>
                  <a:lnTo>
                    <a:pt x="166475" y="153174"/>
                  </a:lnTo>
                  <a:lnTo>
                    <a:pt x="163328" y="155747"/>
                  </a:lnTo>
                  <a:lnTo>
                    <a:pt x="161075" y="158299"/>
                  </a:lnTo>
                  <a:lnTo>
                    <a:pt x="160617" y="158618"/>
                  </a:lnTo>
                  <a:lnTo>
                    <a:pt x="159697" y="160138"/>
                  </a:lnTo>
                  <a:lnTo>
                    <a:pt x="156926" y="163306"/>
                  </a:lnTo>
                  <a:lnTo>
                    <a:pt x="155583" y="164312"/>
                  </a:lnTo>
                  <a:lnTo>
                    <a:pt x="155355" y="164770"/>
                  </a:lnTo>
                  <a:lnTo>
                    <a:pt x="155342" y="164783"/>
                  </a:lnTo>
                  <a:lnTo>
                    <a:pt x="153891" y="167697"/>
                  </a:lnTo>
                  <a:lnTo>
                    <a:pt x="152363" y="170930"/>
                  </a:lnTo>
                  <a:lnTo>
                    <a:pt x="151655" y="171733"/>
                  </a:lnTo>
                  <a:lnTo>
                    <a:pt x="150761" y="173525"/>
                  </a:lnTo>
                  <a:lnTo>
                    <a:pt x="150740" y="173684"/>
                  </a:lnTo>
                  <a:lnTo>
                    <a:pt x="150109" y="176003"/>
                  </a:lnTo>
                  <a:lnTo>
                    <a:pt x="149915" y="177945"/>
                  </a:lnTo>
                  <a:lnTo>
                    <a:pt x="149803" y="178325"/>
                  </a:lnTo>
                  <a:lnTo>
                    <a:pt x="149708" y="179460"/>
                  </a:lnTo>
                  <a:lnTo>
                    <a:pt x="148901" y="184326"/>
                  </a:lnTo>
                  <a:lnTo>
                    <a:pt x="148870" y="184408"/>
                  </a:lnTo>
                  <a:lnTo>
                    <a:pt x="148862" y="184537"/>
                  </a:lnTo>
                  <a:lnTo>
                    <a:pt x="148150" y="188474"/>
                  </a:lnTo>
                  <a:lnTo>
                    <a:pt x="147947" y="189877"/>
                  </a:lnTo>
                  <a:lnTo>
                    <a:pt x="148210" y="191699"/>
                  </a:lnTo>
                  <a:lnTo>
                    <a:pt x="148478" y="195377"/>
                  </a:lnTo>
                  <a:lnTo>
                    <a:pt x="148478" y="198511"/>
                  </a:lnTo>
                  <a:lnTo>
                    <a:pt x="149419" y="202738"/>
                  </a:lnTo>
                  <a:lnTo>
                    <a:pt x="149777" y="205915"/>
                  </a:lnTo>
                  <a:lnTo>
                    <a:pt x="150001" y="206778"/>
                  </a:lnTo>
                  <a:lnTo>
                    <a:pt x="150312" y="211777"/>
                  </a:lnTo>
                  <a:lnTo>
                    <a:pt x="151150" y="216768"/>
                  </a:lnTo>
                  <a:lnTo>
                    <a:pt x="152868" y="223973"/>
                  </a:lnTo>
                  <a:lnTo>
                    <a:pt x="152872" y="224016"/>
                  </a:lnTo>
                  <a:lnTo>
                    <a:pt x="154763" y="231553"/>
                  </a:lnTo>
                  <a:lnTo>
                    <a:pt x="154780" y="231674"/>
                  </a:lnTo>
                  <a:lnTo>
                    <a:pt x="154802" y="231726"/>
                  </a:lnTo>
                  <a:lnTo>
                    <a:pt x="157120" y="240977"/>
                  </a:lnTo>
                  <a:lnTo>
                    <a:pt x="157176" y="241417"/>
                  </a:lnTo>
                  <a:lnTo>
                    <a:pt x="157284" y="241676"/>
                  </a:lnTo>
                  <a:lnTo>
                    <a:pt x="159214" y="250151"/>
                  </a:lnTo>
                  <a:lnTo>
                    <a:pt x="159240" y="250388"/>
                  </a:lnTo>
                  <a:lnTo>
                    <a:pt x="159287" y="250505"/>
                  </a:lnTo>
                  <a:lnTo>
                    <a:pt x="160712" y="256984"/>
                  </a:lnTo>
                  <a:lnTo>
                    <a:pt x="163712" y="264168"/>
                  </a:lnTo>
                  <a:lnTo>
                    <a:pt x="164144" y="266305"/>
                  </a:lnTo>
                  <a:lnTo>
                    <a:pt x="165210" y="269037"/>
                  </a:lnTo>
                  <a:lnTo>
                    <a:pt x="166760" y="276786"/>
                  </a:lnTo>
                  <a:lnTo>
                    <a:pt x="169864" y="284833"/>
                  </a:lnTo>
                  <a:lnTo>
                    <a:pt x="170140" y="286318"/>
                  </a:lnTo>
                  <a:lnTo>
                    <a:pt x="170839" y="287911"/>
                  </a:lnTo>
                  <a:lnTo>
                    <a:pt x="173434" y="298259"/>
                  </a:lnTo>
                  <a:lnTo>
                    <a:pt x="176223" y="307113"/>
                  </a:lnTo>
                  <a:lnTo>
                    <a:pt x="179426" y="315643"/>
                  </a:lnTo>
                  <a:lnTo>
                    <a:pt x="179473" y="315894"/>
                  </a:lnTo>
                  <a:lnTo>
                    <a:pt x="179599" y="316123"/>
                  </a:lnTo>
                  <a:lnTo>
                    <a:pt x="182728" y="324804"/>
                  </a:lnTo>
                  <a:lnTo>
                    <a:pt x="186419" y="332510"/>
                  </a:lnTo>
                  <a:lnTo>
                    <a:pt x="186562" y="333123"/>
                  </a:lnTo>
                  <a:lnTo>
                    <a:pt x="187071" y="333977"/>
                  </a:lnTo>
                  <a:lnTo>
                    <a:pt x="189933" y="340958"/>
                  </a:lnTo>
                  <a:lnTo>
                    <a:pt x="194030" y="347891"/>
                  </a:lnTo>
                  <a:lnTo>
                    <a:pt x="194155" y="348340"/>
                  </a:lnTo>
                  <a:lnTo>
                    <a:pt x="194479" y="348677"/>
                  </a:lnTo>
                  <a:lnTo>
                    <a:pt x="198731" y="356404"/>
                  </a:lnTo>
                  <a:lnTo>
                    <a:pt x="198930" y="357155"/>
                  </a:lnTo>
                  <a:lnTo>
                    <a:pt x="199388" y="357673"/>
                  </a:lnTo>
                  <a:lnTo>
                    <a:pt x="202263" y="363592"/>
                  </a:lnTo>
                  <a:lnTo>
                    <a:pt x="203605" y="360691"/>
                  </a:lnTo>
                  <a:lnTo>
                    <a:pt x="207490" y="350088"/>
                  </a:lnTo>
                  <a:lnTo>
                    <a:pt x="208354" y="348543"/>
                  </a:lnTo>
                  <a:lnTo>
                    <a:pt x="208565" y="347645"/>
                  </a:lnTo>
                  <a:lnTo>
                    <a:pt x="213703" y="337444"/>
                  </a:lnTo>
                  <a:lnTo>
                    <a:pt x="217355" y="327463"/>
                  </a:lnTo>
                  <a:lnTo>
                    <a:pt x="221102" y="316386"/>
                  </a:lnTo>
                  <a:lnTo>
                    <a:pt x="221378" y="315864"/>
                  </a:lnTo>
                  <a:lnTo>
                    <a:pt x="221460" y="315436"/>
                  </a:lnTo>
                  <a:lnTo>
                    <a:pt x="225423" y="305334"/>
                  </a:lnTo>
                  <a:lnTo>
                    <a:pt x="228592" y="294779"/>
                  </a:lnTo>
                  <a:lnTo>
                    <a:pt x="228790" y="294378"/>
                  </a:lnTo>
                  <a:lnTo>
                    <a:pt x="228851" y="294007"/>
                  </a:lnTo>
                  <a:lnTo>
                    <a:pt x="232835" y="282442"/>
                  </a:lnTo>
                  <a:lnTo>
                    <a:pt x="232857" y="282403"/>
                  </a:lnTo>
                  <a:lnTo>
                    <a:pt x="236457" y="272094"/>
                  </a:lnTo>
                  <a:lnTo>
                    <a:pt x="239047" y="262998"/>
                  </a:lnTo>
                  <a:lnTo>
                    <a:pt x="240809" y="253466"/>
                  </a:lnTo>
                  <a:lnTo>
                    <a:pt x="241340" y="252067"/>
                  </a:lnTo>
                  <a:lnTo>
                    <a:pt x="241607" y="250401"/>
                  </a:lnTo>
                  <a:lnTo>
                    <a:pt x="244612" y="241150"/>
                  </a:lnTo>
                  <a:lnTo>
                    <a:pt x="246179" y="233297"/>
                  </a:lnTo>
                  <a:lnTo>
                    <a:pt x="247513" y="224607"/>
                  </a:lnTo>
                  <a:lnTo>
                    <a:pt x="248230" y="215654"/>
                  </a:lnTo>
                  <a:lnTo>
                    <a:pt x="248368" y="215157"/>
                  </a:lnTo>
                  <a:lnTo>
                    <a:pt x="248519" y="213426"/>
                  </a:lnTo>
                  <a:lnTo>
                    <a:pt x="249646" y="206916"/>
                  </a:lnTo>
                  <a:lnTo>
                    <a:pt x="249646" y="191561"/>
                  </a:lnTo>
                  <a:lnTo>
                    <a:pt x="249572" y="183044"/>
                  </a:lnTo>
                  <a:lnTo>
                    <a:pt x="249572" y="182810"/>
                  </a:lnTo>
                  <a:lnTo>
                    <a:pt x="249572" y="178152"/>
                  </a:lnTo>
                  <a:lnTo>
                    <a:pt x="248640" y="173974"/>
                  </a:lnTo>
                  <a:lnTo>
                    <a:pt x="248415" y="171988"/>
                  </a:lnTo>
                  <a:lnTo>
                    <a:pt x="248165" y="171172"/>
                  </a:lnTo>
                  <a:lnTo>
                    <a:pt x="247379" y="164334"/>
                  </a:lnTo>
                  <a:lnTo>
                    <a:pt x="246339" y="158091"/>
                  </a:lnTo>
                  <a:lnTo>
                    <a:pt x="246136" y="155730"/>
                  </a:lnTo>
                  <a:lnTo>
                    <a:pt x="246011" y="155242"/>
                  </a:lnTo>
                  <a:lnTo>
                    <a:pt x="245998" y="154979"/>
                  </a:lnTo>
                  <a:lnTo>
                    <a:pt x="245743" y="154452"/>
                  </a:lnTo>
                  <a:lnTo>
                    <a:pt x="245130" y="153779"/>
                  </a:lnTo>
                  <a:lnTo>
                    <a:pt x="242954" y="149432"/>
                  </a:lnTo>
                  <a:lnTo>
                    <a:pt x="241966" y="147882"/>
                  </a:lnTo>
                  <a:lnTo>
                    <a:pt x="241875" y="147778"/>
                  </a:lnTo>
                  <a:lnTo>
                    <a:pt x="240230" y="147023"/>
                  </a:lnTo>
                  <a:lnTo>
                    <a:pt x="239583" y="146457"/>
                  </a:lnTo>
                  <a:lnTo>
                    <a:pt x="237377" y="145447"/>
                  </a:lnTo>
                  <a:lnTo>
                    <a:pt x="235464" y="144230"/>
                  </a:lnTo>
                  <a:lnTo>
                    <a:pt x="232978" y="143738"/>
                  </a:lnTo>
                  <a:lnTo>
                    <a:pt x="232326" y="143479"/>
                  </a:lnTo>
                  <a:lnTo>
                    <a:pt x="231428" y="143358"/>
                  </a:lnTo>
                  <a:lnTo>
                    <a:pt x="228091" y="142455"/>
                  </a:lnTo>
                  <a:lnTo>
                    <a:pt x="225604" y="141998"/>
                  </a:lnTo>
                  <a:lnTo>
                    <a:pt x="223381" y="141795"/>
                  </a:lnTo>
                  <a:lnTo>
                    <a:pt x="219833" y="141730"/>
                  </a:lnTo>
                  <a:lnTo>
                    <a:pt x="215740" y="141730"/>
                  </a:lnTo>
                  <a:lnTo>
                    <a:pt x="215248" y="141726"/>
                  </a:lnTo>
                  <a:lnTo>
                    <a:pt x="211169" y="141648"/>
                  </a:lnTo>
                  <a:close/>
                  <a:moveTo>
                    <a:pt x="1185740" y="131344"/>
                  </a:moveTo>
                  <a:lnTo>
                    <a:pt x="1185157" y="131348"/>
                  </a:lnTo>
                  <a:lnTo>
                    <a:pt x="1183659" y="131348"/>
                  </a:lnTo>
                  <a:lnTo>
                    <a:pt x="1183042" y="131473"/>
                  </a:lnTo>
                  <a:lnTo>
                    <a:pt x="1177227" y="132065"/>
                  </a:lnTo>
                  <a:lnTo>
                    <a:pt x="1176303" y="132436"/>
                  </a:lnTo>
                  <a:lnTo>
                    <a:pt x="1174132" y="133524"/>
                  </a:lnTo>
                  <a:lnTo>
                    <a:pt x="1173342" y="135186"/>
                  </a:lnTo>
                  <a:lnTo>
                    <a:pt x="1172289" y="137655"/>
                  </a:lnTo>
                  <a:lnTo>
                    <a:pt x="1172060" y="138574"/>
                  </a:lnTo>
                  <a:lnTo>
                    <a:pt x="1171840" y="142352"/>
                  </a:lnTo>
                  <a:lnTo>
                    <a:pt x="1171835" y="142356"/>
                  </a:lnTo>
                  <a:lnTo>
                    <a:pt x="1171835" y="142378"/>
                  </a:lnTo>
                  <a:lnTo>
                    <a:pt x="1171438" y="148754"/>
                  </a:lnTo>
                  <a:lnTo>
                    <a:pt x="1171399" y="148905"/>
                  </a:lnTo>
                  <a:lnTo>
                    <a:pt x="1171360" y="149695"/>
                  </a:lnTo>
                  <a:lnTo>
                    <a:pt x="1170911" y="154444"/>
                  </a:lnTo>
                  <a:lnTo>
                    <a:pt x="1171244" y="157086"/>
                  </a:lnTo>
                  <a:lnTo>
                    <a:pt x="1171507" y="161204"/>
                  </a:lnTo>
                  <a:lnTo>
                    <a:pt x="1171507" y="161204"/>
                  </a:lnTo>
                  <a:lnTo>
                    <a:pt x="1171503" y="161640"/>
                  </a:lnTo>
                  <a:lnTo>
                    <a:pt x="1171421" y="167550"/>
                  </a:lnTo>
                  <a:lnTo>
                    <a:pt x="1171835" y="172480"/>
                  </a:lnTo>
                  <a:lnTo>
                    <a:pt x="1172940" y="178001"/>
                  </a:lnTo>
                  <a:lnTo>
                    <a:pt x="1173091" y="179486"/>
                  </a:lnTo>
                  <a:lnTo>
                    <a:pt x="1173294" y="180104"/>
                  </a:lnTo>
                  <a:lnTo>
                    <a:pt x="1174391" y="188116"/>
                  </a:lnTo>
                  <a:lnTo>
                    <a:pt x="1175794" y="195809"/>
                  </a:lnTo>
                  <a:lnTo>
                    <a:pt x="1175837" y="196275"/>
                  </a:lnTo>
                  <a:lnTo>
                    <a:pt x="1175902" y="196461"/>
                  </a:lnTo>
                  <a:lnTo>
                    <a:pt x="1176895" y="202392"/>
                  </a:lnTo>
                  <a:lnTo>
                    <a:pt x="1179006" y="207547"/>
                  </a:lnTo>
                  <a:lnTo>
                    <a:pt x="1179632" y="210676"/>
                  </a:lnTo>
                  <a:lnTo>
                    <a:pt x="1181009" y="214531"/>
                  </a:lnTo>
                  <a:lnTo>
                    <a:pt x="1182213" y="221736"/>
                  </a:lnTo>
                  <a:lnTo>
                    <a:pt x="1184208" y="227983"/>
                  </a:lnTo>
                  <a:lnTo>
                    <a:pt x="1184294" y="228518"/>
                  </a:lnTo>
                  <a:lnTo>
                    <a:pt x="1184493" y="228941"/>
                  </a:lnTo>
                  <a:lnTo>
                    <a:pt x="1187186" y="238145"/>
                  </a:lnTo>
                  <a:lnTo>
                    <a:pt x="1187273" y="238724"/>
                  </a:lnTo>
                  <a:lnTo>
                    <a:pt x="1187458" y="239134"/>
                  </a:lnTo>
                  <a:lnTo>
                    <a:pt x="1189271" y="245968"/>
                  </a:lnTo>
                  <a:lnTo>
                    <a:pt x="1191935" y="252616"/>
                  </a:lnTo>
                  <a:lnTo>
                    <a:pt x="1191957" y="252737"/>
                  </a:lnTo>
                  <a:lnTo>
                    <a:pt x="1192008" y="252823"/>
                  </a:lnTo>
                  <a:lnTo>
                    <a:pt x="1195397" y="261284"/>
                  </a:lnTo>
                  <a:lnTo>
                    <a:pt x="1195669" y="262674"/>
                  </a:lnTo>
                  <a:lnTo>
                    <a:pt x="1196429" y="264246"/>
                  </a:lnTo>
                  <a:lnTo>
                    <a:pt x="1198536" y="271360"/>
                  </a:lnTo>
                  <a:lnTo>
                    <a:pt x="1201320" y="277598"/>
                  </a:lnTo>
                  <a:lnTo>
                    <a:pt x="1205179" y="285312"/>
                  </a:lnTo>
                  <a:lnTo>
                    <a:pt x="1205503" y="286664"/>
                  </a:lnTo>
                  <a:lnTo>
                    <a:pt x="1206716" y="288878"/>
                  </a:lnTo>
                  <a:lnTo>
                    <a:pt x="1209742" y="297270"/>
                  </a:lnTo>
                  <a:lnTo>
                    <a:pt x="1213278" y="304648"/>
                  </a:lnTo>
                  <a:lnTo>
                    <a:pt x="1213399" y="305166"/>
                  </a:lnTo>
                  <a:lnTo>
                    <a:pt x="1213826" y="305857"/>
                  </a:lnTo>
                  <a:lnTo>
                    <a:pt x="1217474" y="314227"/>
                  </a:lnTo>
                  <a:lnTo>
                    <a:pt x="1220984" y="321234"/>
                  </a:lnTo>
                  <a:lnTo>
                    <a:pt x="1224701" y="327653"/>
                  </a:lnTo>
                  <a:lnTo>
                    <a:pt x="1225012" y="328383"/>
                  </a:lnTo>
                  <a:lnTo>
                    <a:pt x="1225417" y="328957"/>
                  </a:lnTo>
                  <a:lnTo>
                    <a:pt x="1228646" y="335109"/>
                  </a:lnTo>
                  <a:lnTo>
                    <a:pt x="1232657" y="340544"/>
                  </a:lnTo>
                  <a:lnTo>
                    <a:pt x="1233162" y="341511"/>
                  </a:lnTo>
                  <a:lnTo>
                    <a:pt x="1233633" y="341947"/>
                  </a:lnTo>
                  <a:lnTo>
                    <a:pt x="1237833" y="348301"/>
                  </a:lnTo>
                  <a:lnTo>
                    <a:pt x="1242193" y="353512"/>
                  </a:lnTo>
                  <a:lnTo>
                    <a:pt x="1242210" y="353542"/>
                  </a:lnTo>
                  <a:lnTo>
                    <a:pt x="1242232" y="353559"/>
                  </a:lnTo>
                  <a:lnTo>
                    <a:pt x="1243950" y="355610"/>
                  </a:lnTo>
                  <a:lnTo>
                    <a:pt x="1246078" y="350313"/>
                  </a:lnTo>
                  <a:lnTo>
                    <a:pt x="1249968" y="339331"/>
                  </a:lnTo>
                  <a:lnTo>
                    <a:pt x="1253719" y="327299"/>
                  </a:lnTo>
                  <a:lnTo>
                    <a:pt x="1253819" y="327101"/>
                  </a:lnTo>
                  <a:lnTo>
                    <a:pt x="1253845" y="326945"/>
                  </a:lnTo>
                  <a:lnTo>
                    <a:pt x="1257708" y="315341"/>
                  </a:lnTo>
                  <a:lnTo>
                    <a:pt x="1260022" y="305395"/>
                  </a:lnTo>
                  <a:lnTo>
                    <a:pt x="1262297" y="293994"/>
                  </a:lnTo>
                  <a:lnTo>
                    <a:pt x="1263217" y="283840"/>
                  </a:lnTo>
                  <a:lnTo>
                    <a:pt x="1263355" y="283352"/>
                  </a:lnTo>
                  <a:lnTo>
                    <a:pt x="1263480" y="281768"/>
                  </a:lnTo>
                  <a:lnTo>
                    <a:pt x="1265030" y="272081"/>
                  </a:lnTo>
                  <a:lnTo>
                    <a:pt x="1265297" y="261660"/>
                  </a:lnTo>
                  <a:lnTo>
                    <a:pt x="1265315" y="261591"/>
                  </a:lnTo>
                  <a:lnTo>
                    <a:pt x="1265341" y="260680"/>
                  </a:lnTo>
                  <a:lnTo>
                    <a:pt x="1265880" y="251273"/>
                  </a:lnTo>
                  <a:lnTo>
                    <a:pt x="1265699" y="240753"/>
                  </a:lnTo>
                  <a:lnTo>
                    <a:pt x="1265699" y="240744"/>
                  </a:lnTo>
                  <a:lnTo>
                    <a:pt x="1265518" y="231009"/>
                  </a:lnTo>
                  <a:lnTo>
                    <a:pt x="1264654" y="221788"/>
                  </a:lnTo>
                  <a:lnTo>
                    <a:pt x="1264633" y="221309"/>
                  </a:lnTo>
                  <a:lnTo>
                    <a:pt x="1264607" y="221214"/>
                  </a:lnTo>
                  <a:lnTo>
                    <a:pt x="1264028" y="213996"/>
                  </a:lnTo>
                  <a:lnTo>
                    <a:pt x="1262327" y="206934"/>
                  </a:lnTo>
                  <a:lnTo>
                    <a:pt x="1262258" y="206342"/>
                  </a:lnTo>
                  <a:lnTo>
                    <a:pt x="1262120" y="206005"/>
                  </a:lnTo>
                  <a:lnTo>
                    <a:pt x="1260713" y="199556"/>
                  </a:lnTo>
                  <a:lnTo>
                    <a:pt x="1258257" y="193296"/>
                  </a:lnTo>
                  <a:lnTo>
                    <a:pt x="1255498" y="186873"/>
                  </a:lnTo>
                  <a:lnTo>
                    <a:pt x="1252161" y="180509"/>
                  </a:lnTo>
                  <a:lnTo>
                    <a:pt x="1247624" y="172843"/>
                  </a:lnTo>
                  <a:lnTo>
                    <a:pt x="1247524" y="172609"/>
                  </a:lnTo>
                  <a:lnTo>
                    <a:pt x="1247391" y="172437"/>
                  </a:lnTo>
                  <a:lnTo>
                    <a:pt x="1244619" y="167649"/>
                  </a:lnTo>
                  <a:lnTo>
                    <a:pt x="1242184" y="164826"/>
                  </a:lnTo>
                  <a:lnTo>
                    <a:pt x="1238377" y="161593"/>
                  </a:lnTo>
                  <a:lnTo>
                    <a:pt x="1236939" y="159715"/>
                  </a:lnTo>
                  <a:lnTo>
                    <a:pt x="1235001" y="158268"/>
                  </a:lnTo>
                  <a:lnTo>
                    <a:pt x="1232027" y="154893"/>
                  </a:lnTo>
                  <a:lnTo>
                    <a:pt x="1228655" y="152419"/>
                  </a:lnTo>
                  <a:lnTo>
                    <a:pt x="1228547" y="152285"/>
                  </a:lnTo>
                  <a:lnTo>
                    <a:pt x="1228336" y="152177"/>
                  </a:lnTo>
                  <a:lnTo>
                    <a:pt x="1223859" y="148780"/>
                  </a:lnTo>
                  <a:lnTo>
                    <a:pt x="1218545" y="145564"/>
                  </a:lnTo>
                  <a:lnTo>
                    <a:pt x="1218502" y="145520"/>
                  </a:lnTo>
                  <a:lnTo>
                    <a:pt x="1218433" y="145490"/>
                  </a:lnTo>
                  <a:lnTo>
                    <a:pt x="1213295" y="142317"/>
                  </a:lnTo>
                  <a:lnTo>
                    <a:pt x="1207316" y="139062"/>
                  </a:lnTo>
                  <a:lnTo>
                    <a:pt x="1207001" y="138829"/>
                  </a:lnTo>
                  <a:lnTo>
                    <a:pt x="1206673" y="138687"/>
                  </a:lnTo>
                  <a:lnTo>
                    <a:pt x="1203664" y="136938"/>
                  </a:lnTo>
                  <a:lnTo>
                    <a:pt x="1199788" y="135281"/>
                  </a:lnTo>
                  <a:lnTo>
                    <a:pt x="1199421" y="135052"/>
                  </a:lnTo>
                  <a:lnTo>
                    <a:pt x="1199187" y="135000"/>
                  </a:lnTo>
                  <a:lnTo>
                    <a:pt x="1196330" y="133688"/>
                  </a:lnTo>
                  <a:lnTo>
                    <a:pt x="1192993" y="132738"/>
                  </a:lnTo>
                  <a:lnTo>
                    <a:pt x="1192984" y="132734"/>
                  </a:lnTo>
                  <a:lnTo>
                    <a:pt x="1190575" y="132082"/>
                  </a:lnTo>
                  <a:lnTo>
                    <a:pt x="1187458" y="131521"/>
                  </a:lnTo>
                  <a:lnTo>
                    <a:pt x="1187432" y="131508"/>
                  </a:lnTo>
                  <a:lnTo>
                    <a:pt x="1186457" y="131331"/>
                  </a:lnTo>
                  <a:close/>
                  <a:moveTo>
                    <a:pt x="1587701" y="70133"/>
                  </a:moveTo>
                  <a:lnTo>
                    <a:pt x="1585944" y="70341"/>
                  </a:lnTo>
                  <a:lnTo>
                    <a:pt x="1585059" y="70643"/>
                  </a:lnTo>
                  <a:lnTo>
                    <a:pt x="1581027" y="71260"/>
                  </a:lnTo>
                  <a:lnTo>
                    <a:pt x="1576516" y="72175"/>
                  </a:lnTo>
                  <a:lnTo>
                    <a:pt x="1576464" y="72180"/>
                  </a:lnTo>
                  <a:lnTo>
                    <a:pt x="1572868" y="72957"/>
                  </a:lnTo>
                  <a:lnTo>
                    <a:pt x="1570748" y="73665"/>
                  </a:lnTo>
                  <a:lnTo>
                    <a:pt x="1567442" y="75322"/>
                  </a:lnTo>
                  <a:lnTo>
                    <a:pt x="1565857" y="75702"/>
                  </a:lnTo>
                  <a:lnTo>
                    <a:pt x="1563146" y="77110"/>
                  </a:lnTo>
                  <a:lnTo>
                    <a:pt x="1561704" y="77593"/>
                  </a:lnTo>
                  <a:lnTo>
                    <a:pt x="1558911" y="79272"/>
                  </a:lnTo>
                  <a:lnTo>
                    <a:pt x="1558803" y="79320"/>
                  </a:lnTo>
                  <a:lnTo>
                    <a:pt x="1558769" y="79350"/>
                  </a:lnTo>
                  <a:lnTo>
                    <a:pt x="1553770" y="82359"/>
                  </a:lnTo>
                  <a:lnTo>
                    <a:pt x="1551331" y="83421"/>
                  </a:lnTo>
                  <a:lnTo>
                    <a:pt x="1549557" y="84492"/>
                  </a:lnTo>
                  <a:lnTo>
                    <a:pt x="1549060" y="84703"/>
                  </a:lnTo>
                  <a:lnTo>
                    <a:pt x="1546267" y="87492"/>
                  </a:lnTo>
                  <a:lnTo>
                    <a:pt x="1545550" y="87975"/>
                  </a:lnTo>
                  <a:lnTo>
                    <a:pt x="1545075" y="88623"/>
                  </a:lnTo>
                  <a:lnTo>
                    <a:pt x="1541233" y="92081"/>
                  </a:lnTo>
                  <a:lnTo>
                    <a:pt x="1540556" y="92702"/>
                  </a:lnTo>
                  <a:lnTo>
                    <a:pt x="1540219" y="93324"/>
                  </a:lnTo>
                  <a:lnTo>
                    <a:pt x="1540197" y="93354"/>
                  </a:lnTo>
                  <a:lnTo>
                    <a:pt x="1537715" y="97978"/>
                  </a:lnTo>
                  <a:lnTo>
                    <a:pt x="1536234" y="100944"/>
                  </a:lnTo>
                  <a:lnTo>
                    <a:pt x="1535414" y="103421"/>
                  </a:lnTo>
                  <a:lnTo>
                    <a:pt x="1534132" y="108882"/>
                  </a:lnTo>
                  <a:lnTo>
                    <a:pt x="1533156" y="111162"/>
                  </a:lnTo>
                  <a:lnTo>
                    <a:pt x="1532789" y="113074"/>
                  </a:lnTo>
                  <a:lnTo>
                    <a:pt x="1531041" y="117477"/>
                  </a:lnTo>
                  <a:lnTo>
                    <a:pt x="1530121" y="121095"/>
                  </a:lnTo>
                  <a:lnTo>
                    <a:pt x="1529163" y="126509"/>
                  </a:lnTo>
                  <a:lnTo>
                    <a:pt x="1528580" y="131456"/>
                  </a:lnTo>
                  <a:lnTo>
                    <a:pt x="1528641" y="137698"/>
                  </a:lnTo>
                  <a:lnTo>
                    <a:pt x="1528645" y="138031"/>
                  </a:lnTo>
                  <a:lnTo>
                    <a:pt x="1528421" y="141722"/>
                  </a:lnTo>
                  <a:lnTo>
                    <a:pt x="1527631" y="148305"/>
                  </a:lnTo>
                  <a:lnTo>
                    <a:pt x="1527730" y="154802"/>
                  </a:lnTo>
                  <a:lnTo>
                    <a:pt x="1527734" y="155311"/>
                  </a:lnTo>
                  <a:lnTo>
                    <a:pt x="1527721" y="156209"/>
                  </a:lnTo>
                  <a:lnTo>
                    <a:pt x="1527488" y="164412"/>
                  </a:lnTo>
                  <a:lnTo>
                    <a:pt x="1527488" y="171491"/>
                  </a:lnTo>
                  <a:lnTo>
                    <a:pt x="1527846" y="179357"/>
                  </a:lnTo>
                  <a:lnTo>
                    <a:pt x="1527881" y="180846"/>
                  </a:lnTo>
                  <a:lnTo>
                    <a:pt x="1527881" y="187360"/>
                  </a:lnTo>
                  <a:lnTo>
                    <a:pt x="1528753" y="193741"/>
                  </a:lnTo>
                  <a:lnTo>
                    <a:pt x="1528848" y="195088"/>
                  </a:lnTo>
                  <a:lnTo>
                    <a:pt x="1528939" y="195420"/>
                  </a:lnTo>
                  <a:lnTo>
                    <a:pt x="1529664" y="203722"/>
                  </a:lnTo>
                  <a:lnTo>
                    <a:pt x="1530709" y="211363"/>
                  </a:lnTo>
                  <a:lnTo>
                    <a:pt x="1531879" y="218645"/>
                  </a:lnTo>
                  <a:lnTo>
                    <a:pt x="1533575" y="224283"/>
                  </a:lnTo>
                  <a:lnTo>
                    <a:pt x="1533864" y="226235"/>
                  </a:lnTo>
                  <a:lnTo>
                    <a:pt x="1534400" y="227633"/>
                  </a:lnTo>
                  <a:lnTo>
                    <a:pt x="1535539" y="233612"/>
                  </a:lnTo>
                  <a:lnTo>
                    <a:pt x="1537447" y="239047"/>
                  </a:lnTo>
                  <a:lnTo>
                    <a:pt x="1537547" y="239609"/>
                  </a:lnTo>
                  <a:lnTo>
                    <a:pt x="1537801" y="240114"/>
                  </a:lnTo>
                  <a:lnTo>
                    <a:pt x="1540487" y="248532"/>
                  </a:lnTo>
                  <a:lnTo>
                    <a:pt x="1540702" y="249892"/>
                  </a:lnTo>
                  <a:lnTo>
                    <a:pt x="1541173" y="250988"/>
                  </a:lnTo>
                  <a:lnTo>
                    <a:pt x="1542546" y="256743"/>
                  </a:lnTo>
                  <a:lnTo>
                    <a:pt x="1543931" y="260028"/>
                  </a:lnTo>
                  <a:lnTo>
                    <a:pt x="1547165" y="265601"/>
                  </a:lnTo>
                  <a:lnTo>
                    <a:pt x="1547886" y="267311"/>
                  </a:lnTo>
                  <a:lnTo>
                    <a:pt x="1548697" y="268580"/>
                  </a:lnTo>
                  <a:lnTo>
                    <a:pt x="1551603" y="275025"/>
                  </a:lnTo>
                  <a:lnTo>
                    <a:pt x="1555022" y="280922"/>
                  </a:lnTo>
                  <a:lnTo>
                    <a:pt x="1555095" y="281099"/>
                  </a:lnTo>
                  <a:lnTo>
                    <a:pt x="1555186" y="281220"/>
                  </a:lnTo>
                  <a:lnTo>
                    <a:pt x="1559822" y="289319"/>
                  </a:lnTo>
                  <a:lnTo>
                    <a:pt x="1559965" y="289664"/>
                  </a:lnTo>
                  <a:lnTo>
                    <a:pt x="1560150" y="289914"/>
                  </a:lnTo>
                  <a:lnTo>
                    <a:pt x="1563859" y="296644"/>
                  </a:lnTo>
                  <a:lnTo>
                    <a:pt x="1568137" y="303059"/>
                  </a:lnTo>
                  <a:lnTo>
                    <a:pt x="1573425" y="310109"/>
                  </a:lnTo>
                  <a:lnTo>
                    <a:pt x="1574215" y="311590"/>
                  </a:lnTo>
                  <a:lnTo>
                    <a:pt x="1575614" y="313429"/>
                  </a:lnTo>
                  <a:lnTo>
                    <a:pt x="1580121" y="321307"/>
                  </a:lnTo>
                  <a:lnTo>
                    <a:pt x="1583686" y="327062"/>
                  </a:lnTo>
                  <a:lnTo>
                    <a:pt x="1585448" y="329155"/>
                  </a:lnTo>
                  <a:lnTo>
                    <a:pt x="1586842" y="327118"/>
                  </a:lnTo>
                  <a:lnTo>
                    <a:pt x="1587425" y="326600"/>
                  </a:lnTo>
                  <a:lnTo>
                    <a:pt x="1588008" y="325546"/>
                  </a:lnTo>
                  <a:lnTo>
                    <a:pt x="1596374" y="314892"/>
                  </a:lnTo>
                  <a:lnTo>
                    <a:pt x="1602327" y="306837"/>
                  </a:lnTo>
                  <a:lnTo>
                    <a:pt x="1607667" y="297154"/>
                  </a:lnTo>
                  <a:lnTo>
                    <a:pt x="1608379" y="296195"/>
                  </a:lnTo>
                  <a:lnTo>
                    <a:pt x="1608824" y="295254"/>
                  </a:lnTo>
                  <a:lnTo>
                    <a:pt x="1615576" y="284920"/>
                  </a:lnTo>
                  <a:lnTo>
                    <a:pt x="1615576" y="284920"/>
                  </a:lnTo>
                  <a:lnTo>
                    <a:pt x="1621071" y="276329"/>
                  </a:lnTo>
                  <a:lnTo>
                    <a:pt x="1626912" y="265726"/>
                  </a:lnTo>
                  <a:lnTo>
                    <a:pt x="1626912" y="265726"/>
                  </a:lnTo>
                  <a:lnTo>
                    <a:pt x="1631264" y="257597"/>
                  </a:lnTo>
                  <a:lnTo>
                    <a:pt x="1633919" y="249693"/>
                  </a:lnTo>
                  <a:lnTo>
                    <a:pt x="1635166" y="247332"/>
                  </a:lnTo>
                  <a:lnTo>
                    <a:pt x="1635490" y="245946"/>
                  </a:lnTo>
                  <a:lnTo>
                    <a:pt x="1639746" y="237308"/>
                  </a:lnTo>
                  <a:lnTo>
                    <a:pt x="1641680" y="230850"/>
                  </a:lnTo>
                  <a:lnTo>
                    <a:pt x="1643597" y="221883"/>
                  </a:lnTo>
                  <a:lnTo>
                    <a:pt x="1645056" y="212926"/>
                  </a:lnTo>
                  <a:lnTo>
                    <a:pt x="1646123" y="204827"/>
                  </a:lnTo>
                  <a:lnTo>
                    <a:pt x="1646701" y="197928"/>
                  </a:lnTo>
                  <a:lnTo>
                    <a:pt x="1646097" y="189523"/>
                  </a:lnTo>
                  <a:lnTo>
                    <a:pt x="1646097" y="189497"/>
                  </a:lnTo>
                  <a:lnTo>
                    <a:pt x="1645419" y="181023"/>
                  </a:lnTo>
                  <a:lnTo>
                    <a:pt x="1644098" y="172476"/>
                  </a:lnTo>
                  <a:lnTo>
                    <a:pt x="1642302" y="163151"/>
                  </a:lnTo>
                  <a:lnTo>
                    <a:pt x="1642293" y="163091"/>
                  </a:lnTo>
                  <a:lnTo>
                    <a:pt x="1640657" y="154918"/>
                  </a:lnTo>
                  <a:lnTo>
                    <a:pt x="1638080" y="146569"/>
                  </a:lnTo>
                  <a:lnTo>
                    <a:pt x="1635166" y="138087"/>
                  </a:lnTo>
                  <a:lnTo>
                    <a:pt x="1635084" y="137629"/>
                  </a:lnTo>
                  <a:lnTo>
                    <a:pt x="1634886" y="137236"/>
                  </a:lnTo>
                  <a:lnTo>
                    <a:pt x="1631807" y="127644"/>
                  </a:lnTo>
                  <a:lnTo>
                    <a:pt x="1631803" y="127592"/>
                  </a:lnTo>
                  <a:lnTo>
                    <a:pt x="1629118" y="119563"/>
                  </a:lnTo>
                  <a:lnTo>
                    <a:pt x="1626463" y="113385"/>
                  </a:lnTo>
                  <a:lnTo>
                    <a:pt x="1622699" y="105865"/>
                  </a:lnTo>
                  <a:lnTo>
                    <a:pt x="1622388" y="104561"/>
                  </a:lnTo>
                  <a:lnTo>
                    <a:pt x="1621214" y="102459"/>
                  </a:lnTo>
                  <a:lnTo>
                    <a:pt x="1619720" y="98427"/>
                  </a:lnTo>
                  <a:lnTo>
                    <a:pt x="1616979" y="94706"/>
                  </a:lnTo>
                  <a:lnTo>
                    <a:pt x="1616366" y="93536"/>
                  </a:lnTo>
                  <a:lnTo>
                    <a:pt x="1615809" y="93018"/>
                  </a:lnTo>
                  <a:lnTo>
                    <a:pt x="1611971" y="87090"/>
                  </a:lnTo>
                  <a:lnTo>
                    <a:pt x="1608293" y="82078"/>
                  </a:lnTo>
                  <a:lnTo>
                    <a:pt x="1608263" y="82018"/>
                  </a:lnTo>
                  <a:lnTo>
                    <a:pt x="1608233" y="81992"/>
                  </a:lnTo>
                  <a:lnTo>
                    <a:pt x="1606424" y="79527"/>
                  </a:lnTo>
                  <a:lnTo>
                    <a:pt x="1603790" y="77420"/>
                  </a:lnTo>
                  <a:lnTo>
                    <a:pt x="1603065" y="76518"/>
                  </a:lnTo>
                  <a:lnTo>
                    <a:pt x="1601869" y="75745"/>
                  </a:lnTo>
                  <a:lnTo>
                    <a:pt x="1599456" y="73466"/>
                  </a:lnTo>
                  <a:lnTo>
                    <a:pt x="1598243" y="72637"/>
                  </a:lnTo>
                  <a:lnTo>
                    <a:pt x="1596771" y="71847"/>
                  </a:lnTo>
                  <a:lnTo>
                    <a:pt x="1595804" y="71506"/>
                  </a:lnTo>
                  <a:lnTo>
                    <a:pt x="1592402" y="70660"/>
                  </a:lnTo>
                  <a:lnTo>
                    <a:pt x="1590917" y="70004"/>
                  </a:lnTo>
                  <a:lnTo>
                    <a:pt x="1590913" y="70004"/>
                  </a:lnTo>
                  <a:lnTo>
                    <a:pt x="1590369" y="70000"/>
                  </a:lnTo>
                  <a:lnTo>
                    <a:pt x="1588422" y="69965"/>
                  </a:lnTo>
                  <a:close/>
                  <a:moveTo>
                    <a:pt x="1912488" y="61050"/>
                  </a:moveTo>
                  <a:lnTo>
                    <a:pt x="1911763" y="61197"/>
                  </a:lnTo>
                  <a:lnTo>
                    <a:pt x="1908624" y="61927"/>
                  </a:lnTo>
                  <a:lnTo>
                    <a:pt x="1906940" y="62492"/>
                  </a:lnTo>
                  <a:lnTo>
                    <a:pt x="1904385" y="63468"/>
                  </a:lnTo>
                  <a:lnTo>
                    <a:pt x="1902943" y="64206"/>
                  </a:lnTo>
                  <a:lnTo>
                    <a:pt x="1900456" y="65847"/>
                  </a:lnTo>
                  <a:lnTo>
                    <a:pt x="1899615" y="66248"/>
                  </a:lnTo>
                  <a:lnTo>
                    <a:pt x="1899282" y="66585"/>
                  </a:lnTo>
                  <a:lnTo>
                    <a:pt x="1897262" y="67798"/>
                  </a:lnTo>
                  <a:lnTo>
                    <a:pt x="1895915" y="68998"/>
                  </a:lnTo>
                  <a:lnTo>
                    <a:pt x="1891758" y="72775"/>
                  </a:lnTo>
                  <a:lnTo>
                    <a:pt x="1890842" y="73350"/>
                  </a:lnTo>
                  <a:lnTo>
                    <a:pt x="1890312" y="74014"/>
                  </a:lnTo>
                  <a:lnTo>
                    <a:pt x="1889776" y="74437"/>
                  </a:lnTo>
                  <a:lnTo>
                    <a:pt x="1888645" y="76073"/>
                  </a:lnTo>
                  <a:lnTo>
                    <a:pt x="1887527" y="77066"/>
                  </a:lnTo>
                  <a:lnTo>
                    <a:pt x="1886366" y="78940"/>
                  </a:lnTo>
                  <a:lnTo>
                    <a:pt x="1884971" y="80494"/>
                  </a:lnTo>
                  <a:lnTo>
                    <a:pt x="1883361" y="83309"/>
                  </a:lnTo>
                  <a:lnTo>
                    <a:pt x="1880296" y="88865"/>
                  </a:lnTo>
                  <a:lnTo>
                    <a:pt x="1879770" y="89404"/>
                  </a:lnTo>
                  <a:lnTo>
                    <a:pt x="1879100" y="90812"/>
                  </a:lnTo>
                  <a:lnTo>
                    <a:pt x="1876782" y="94287"/>
                  </a:lnTo>
                  <a:lnTo>
                    <a:pt x="1874028" y="99502"/>
                  </a:lnTo>
                  <a:lnTo>
                    <a:pt x="1871662" y="104242"/>
                  </a:lnTo>
                  <a:lnTo>
                    <a:pt x="1870130" y="107574"/>
                  </a:lnTo>
                  <a:lnTo>
                    <a:pt x="1868174" y="113126"/>
                  </a:lnTo>
                  <a:lnTo>
                    <a:pt x="1866771" y="115703"/>
                  </a:lnTo>
                  <a:lnTo>
                    <a:pt x="1866447" y="116994"/>
                  </a:lnTo>
                  <a:lnTo>
                    <a:pt x="1864060" y="121475"/>
                  </a:lnTo>
                  <a:lnTo>
                    <a:pt x="1862968" y="124221"/>
                  </a:lnTo>
                  <a:lnTo>
                    <a:pt x="1861811" y="128576"/>
                  </a:lnTo>
                  <a:lnTo>
                    <a:pt x="1861314" y="129660"/>
                  </a:lnTo>
                  <a:lnTo>
                    <a:pt x="1861133" y="130700"/>
                  </a:lnTo>
                  <a:lnTo>
                    <a:pt x="1859648" y="134871"/>
                  </a:lnTo>
                  <a:lnTo>
                    <a:pt x="1858591" y="139131"/>
                  </a:lnTo>
                  <a:lnTo>
                    <a:pt x="1857144" y="146380"/>
                  </a:lnTo>
                  <a:lnTo>
                    <a:pt x="1857131" y="146405"/>
                  </a:lnTo>
                  <a:lnTo>
                    <a:pt x="1856069" y="151750"/>
                  </a:lnTo>
                  <a:lnTo>
                    <a:pt x="1855241" y="156745"/>
                  </a:lnTo>
                  <a:lnTo>
                    <a:pt x="1854938" y="161567"/>
                  </a:lnTo>
                  <a:lnTo>
                    <a:pt x="1854852" y="161908"/>
                  </a:lnTo>
                  <a:lnTo>
                    <a:pt x="1854740" y="163544"/>
                  </a:lnTo>
                  <a:lnTo>
                    <a:pt x="1854217" y="167507"/>
                  </a:lnTo>
                  <a:lnTo>
                    <a:pt x="1854217" y="184308"/>
                  </a:lnTo>
                  <a:lnTo>
                    <a:pt x="1854809" y="189618"/>
                  </a:lnTo>
                  <a:lnTo>
                    <a:pt x="1854977" y="192623"/>
                  </a:lnTo>
                  <a:lnTo>
                    <a:pt x="1854999" y="192722"/>
                  </a:lnTo>
                  <a:lnTo>
                    <a:pt x="1855059" y="198766"/>
                  </a:lnTo>
                  <a:lnTo>
                    <a:pt x="1855331" y="203873"/>
                  </a:lnTo>
                  <a:lnTo>
                    <a:pt x="1856061" y="208147"/>
                  </a:lnTo>
                  <a:lnTo>
                    <a:pt x="1857559" y="213521"/>
                  </a:lnTo>
                  <a:lnTo>
                    <a:pt x="1857874" y="215766"/>
                  </a:lnTo>
                  <a:lnTo>
                    <a:pt x="1858344" y="217130"/>
                  </a:lnTo>
                  <a:lnTo>
                    <a:pt x="1859104" y="222004"/>
                  </a:lnTo>
                  <a:lnTo>
                    <a:pt x="1860913" y="226515"/>
                  </a:lnTo>
                  <a:lnTo>
                    <a:pt x="1861310" y="228540"/>
                  </a:lnTo>
                  <a:lnTo>
                    <a:pt x="1862307" y="230884"/>
                  </a:lnTo>
                  <a:lnTo>
                    <a:pt x="1863153" y="234424"/>
                  </a:lnTo>
                  <a:lnTo>
                    <a:pt x="1865031" y="238085"/>
                  </a:lnTo>
                  <a:lnTo>
                    <a:pt x="1865424" y="239686"/>
                  </a:lnTo>
                  <a:lnTo>
                    <a:pt x="1866940" y="242648"/>
                  </a:lnTo>
                  <a:lnTo>
                    <a:pt x="1868636" y="247850"/>
                  </a:lnTo>
                  <a:lnTo>
                    <a:pt x="1871058" y="252581"/>
                  </a:lnTo>
                  <a:lnTo>
                    <a:pt x="1871170" y="253047"/>
                  </a:lnTo>
                  <a:lnTo>
                    <a:pt x="1871606" y="253717"/>
                  </a:lnTo>
                  <a:lnTo>
                    <a:pt x="1873113" y="256928"/>
                  </a:lnTo>
                  <a:lnTo>
                    <a:pt x="1875608" y="260334"/>
                  </a:lnTo>
                  <a:lnTo>
                    <a:pt x="1876804" y="262627"/>
                  </a:lnTo>
                  <a:lnTo>
                    <a:pt x="1878638" y="265411"/>
                  </a:lnTo>
                  <a:lnTo>
                    <a:pt x="1880547" y="269460"/>
                  </a:lnTo>
                  <a:lnTo>
                    <a:pt x="1882778" y="272504"/>
                  </a:lnTo>
                  <a:lnTo>
                    <a:pt x="1887031" y="277814"/>
                  </a:lnTo>
                  <a:lnTo>
                    <a:pt x="1887713" y="279031"/>
                  </a:lnTo>
                  <a:lnTo>
                    <a:pt x="1888378" y="279627"/>
                  </a:lnTo>
                  <a:lnTo>
                    <a:pt x="1891676" y="284419"/>
                  </a:lnTo>
                  <a:lnTo>
                    <a:pt x="1896079" y="289409"/>
                  </a:lnTo>
                  <a:lnTo>
                    <a:pt x="1900983" y="294667"/>
                  </a:lnTo>
                  <a:lnTo>
                    <a:pt x="1906332" y="300072"/>
                  </a:lnTo>
                  <a:lnTo>
                    <a:pt x="1906625" y="300504"/>
                  </a:lnTo>
                  <a:lnTo>
                    <a:pt x="1907023" y="300789"/>
                  </a:lnTo>
                  <a:lnTo>
                    <a:pt x="1911262" y="305365"/>
                  </a:lnTo>
                  <a:lnTo>
                    <a:pt x="1916593" y="310053"/>
                  </a:lnTo>
                  <a:lnTo>
                    <a:pt x="1916593" y="310053"/>
                  </a:lnTo>
                  <a:lnTo>
                    <a:pt x="1922646" y="315380"/>
                  </a:lnTo>
                  <a:lnTo>
                    <a:pt x="1928970" y="320591"/>
                  </a:lnTo>
                  <a:lnTo>
                    <a:pt x="1929173" y="320845"/>
                  </a:lnTo>
                  <a:lnTo>
                    <a:pt x="1929518" y="321053"/>
                  </a:lnTo>
                  <a:lnTo>
                    <a:pt x="1934582" y="325439"/>
                  </a:lnTo>
                  <a:lnTo>
                    <a:pt x="1938731" y="328551"/>
                  </a:lnTo>
                  <a:lnTo>
                    <a:pt x="1941999" y="322861"/>
                  </a:lnTo>
                  <a:lnTo>
                    <a:pt x="1945439" y="313942"/>
                  </a:lnTo>
                  <a:lnTo>
                    <a:pt x="1945763" y="313381"/>
                  </a:lnTo>
                  <a:lnTo>
                    <a:pt x="1945845" y="312975"/>
                  </a:lnTo>
                  <a:lnTo>
                    <a:pt x="1949829" y="303750"/>
                  </a:lnTo>
                  <a:lnTo>
                    <a:pt x="1952208" y="297396"/>
                  </a:lnTo>
                  <a:lnTo>
                    <a:pt x="1954099" y="288550"/>
                  </a:lnTo>
                  <a:lnTo>
                    <a:pt x="1954544" y="287458"/>
                  </a:lnTo>
                  <a:lnTo>
                    <a:pt x="1954742" y="286124"/>
                  </a:lnTo>
                  <a:lnTo>
                    <a:pt x="1956771" y="279441"/>
                  </a:lnTo>
                  <a:lnTo>
                    <a:pt x="1957833" y="271977"/>
                  </a:lnTo>
                  <a:lnTo>
                    <a:pt x="1958541" y="262402"/>
                  </a:lnTo>
                  <a:lnTo>
                    <a:pt x="1958628" y="262087"/>
                  </a:lnTo>
                  <a:lnTo>
                    <a:pt x="1958714" y="260749"/>
                  </a:lnTo>
                  <a:lnTo>
                    <a:pt x="1959728" y="252888"/>
                  </a:lnTo>
                  <a:lnTo>
                    <a:pt x="1959784" y="243490"/>
                  </a:lnTo>
                  <a:lnTo>
                    <a:pt x="1959784" y="243490"/>
                  </a:lnTo>
                  <a:lnTo>
                    <a:pt x="1959849" y="232801"/>
                  </a:lnTo>
                  <a:lnTo>
                    <a:pt x="1959495" y="223252"/>
                  </a:lnTo>
                  <a:lnTo>
                    <a:pt x="1958804" y="211950"/>
                  </a:lnTo>
                  <a:lnTo>
                    <a:pt x="1958804" y="211924"/>
                  </a:lnTo>
                  <a:lnTo>
                    <a:pt x="1958092" y="201278"/>
                  </a:lnTo>
                  <a:lnTo>
                    <a:pt x="1956754" y="191151"/>
                  </a:lnTo>
                  <a:lnTo>
                    <a:pt x="1954958" y="179650"/>
                  </a:lnTo>
                  <a:lnTo>
                    <a:pt x="1954954" y="179590"/>
                  </a:lnTo>
                  <a:lnTo>
                    <a:pt x="1953089" y="168016"/>
                  </a:lnTo>
                  <a:lnTo>
                    <a:pt x="1952946" y="166268"/>
                  </a:lnTo>
                  <a:lnTo>
                    <a:pt x="1952800" y="165763"/>
                  </a:lnTo>
                  <a:lnTo>
                    <a:pt x="1951893" y="156140"/>
                  </a:lnTo>
                  <a:lnTo>
                    <a:pt x="1949752" y="147079"/>
                  </a:lnTo>
                  <a:lnTo>
                    <a:pt x="1949501" y="144955"/>
                  </a:lnTo>
                  <a:lnTo>
                    <a:pt x="1949165" y="143932"/>
                  </a:lnTo>
                  <a:lnTo>
                    <a:pt x="1947680" y="133200"/>
                  </a:lnTo>
                  <a:lnTo>
                    <a:pt x="1946225" y="125352"/>
                  </a:lnTo>
                  <a:lnTo>
                    <a:pt x="1943380" y="116532"/>
                  </a:lnTo>
                  <a:lnTo>
                    <a:pt x="1943099" y="114766"/>
                  </a:lnTo>
                  <a:lnTo>
                    <a:pt x="1942521" y="113342"/>
                  </a:lnTo>
                  <a:lnTo>
                    <a:pt x="1940816" y="105515"/>
                  </a:lnTo>
                  <a:lnTo>
                    <a:pt x="1938519" y="97991"/>
                  </a:lnTo>
                  <a:lnTo>
                    <a:pt x="1938515" y="97978"/>
                  </a:lnTo>
                  <a:lnTo>
                    <a:pt x="1936028" y="90535"/>
                  </a:lnTo>
                  <a:lnTo>
                    <a:pt x="1935726" y="88718"/>
                  </a:lnTo>
                  <a:lnTo>
                    <a:pt x="1935087" y="87164"/>
                  </a:lnTo>
                  <a:lnTo>
                    <a:pt x="1934362" y="83909"/>
                  </a:lnTo>
                  <a:lnTo>
                    <a:pt x="1933831" y="82851"/>
                  </a:lnTo>
                  <a:lnTo>
                    <a:pt x="1931090" y="78737"/>
                  </a:lnTo>
                  <a:lnTo>
                    <a:pt x="1930610" y="77744"/>
                  </a:lnTo>
                  <a:lnTo>
                    <a:pt x="1930209" y="77351"/>
                  </a:lnTo>
                  <a:lnTo>
                    <a:pt x="1927204" y="72348"/>
                  </a:lnTo>
                  <a:lnTo>
                    <a:pt x="1926863" y="71575"/>
                  </a:lnTo>
                  <a:lnTo>
                    <a:pt x="1926397" y="70932"/>
                  </a:lnTo>
                  <a:lnTo>
                    <a:pt x="1926125" y="70427"/>
                  </a:lnTo>
                  <a:lnTo>
                    <a:pt x="1925659" y="69991"/>
                  </a:lnTo>
                  <a:lnTo>
                    <a:pt x="1925236" y="69399"/>
                  </a:lnTo>
                  <a:lnTo>
                    <a:pt x="1924614" y="68972"/>
                  </a:lnTo>
                  <a:lnTo>
                    <a:pt x="1922054" y="66356"/>
                  </a:lnTo>
                  <a:lnTo>
                    <a:pt x="1919650" y="64564"/>
                  </a:lnTo>
                  <a:lnTo>
                    <a:pt x="1919382" y="64241"/>
                  </a:lnTo>
                  <a:lnTo>
                    <a:pt x="1918868" y="63951"/>
                  </a:lnTo>
                  <a:lnTo>
                    <a:pt x="1917478" y="62838"/>
                  </a:lnTo>
                  <a:lnTo>
                    <a:pt x="1916174" y="62117"/>
                  </a:lnTo>
                  <a:lnTo>
                    <a:pt x="1913792" y="61111"/>
                  </a:lnTo>
                  <a:lnTo>
                    <a:pt x="1912833" y="6105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suelo&#10;&#10;Descripción generada automáticamente" id="33" name="Google Shape;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861" y="3168949"/>
            <a:ext cx="945000" cy="94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" name="Google Shape;34;p3"/>
          <p:cNvSpPr/>
          <p:nvPr/>
        </p:nvSpPr>
        <p:spPr>
          <a:xfrm>
            <a:off x="587748" y="3778498"/>
            <a:ext cx="996300" cy="915900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3"/>
          <p:cNvGrpSpPr/>
          <p:nvPr/>
        </p:nvGrpSpPr>
        <p:grpSpPr>
          <a:xfrm>
            <a:off x="8156004" y="3496781"/>
            <a:ext cx="870225" cy="1178538"/>
            <a:chOff x="334683" y="3251450"/>
            <a:chExt cx="2900751" cy="3606297"/>
          </a:xfrm>
        </p:grpSpPr>
        <p:grpSp>
          <p:nvGrpSpPr>
            <p:cNvPr id="36" name="Google Shape;36;p3"/>
            <p:cNvGrpSpPr/>
            <p:nvPr/>
          </p:nvGrpSpPr>
          <p:grpSpPr>
            <a:xfrm>
              <a:off x="334683" y="4255156"/>
              <a:ext cx="663389" cy="2533816"/>
              <a:chOff x="782917" y="1932006"/>
              <a:chExt cx="1434354" cy="4516606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782918" y="5417671"/>
                <a:ext cx="1434353" cy="1030941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82918" y="4745318"/>
                <a:ext cx="1434353" cy="1030941"/>
              </a:xfrm>
              <a:prstGeom prst="flowChartMagneticDisk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782918" y="4072965"/>
                <a:ext cx="1434353" cy="1030941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782918" y="3400612"/>
                <a:ext cx="1434353" cy="1030941"/>
              </a:xfrm>
              <a:prstGeom prst="flowChartMagneticDisk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782917" y="2959269"/>
                <a:ext cx="1434300" cy="8826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2" name="Google Shape;42;p3"/>
              <p:cNvGrpSpPr/>
              <p:nvPr/>
            </p:nvGrpSpPr>
            <p:grpSpPr>
              <a:xfrm>
                <a:off x="1202217" y="1932006"/>
                <a:ext cx="666155" cy="1130197"/>
                <a:chOff x="1229308" y="1810865"/>
                <a:chExt cx="666155" cy="1130197"/>
              </a:xfrm>
            </p:grpSpPr>
            <p:sp>
              <p:nvSpPr>
                <p:cNvPr id="43" name="Google Shape;43;p3"/>
                <p:cNvSpPr/>
                <p:nvPr/>
              </p:nvSpPr>
              <p:spPr>
                <a:xfrm rot="10800000">
                  <a:off x="1229308" y="1810865"/>
                  <a:ext cx="666155" cy="1059676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3"/>
                <p:cNvSpPr/>
                <p:nvPr/>
              </p:nvSpPr>
              <p:spPr>
                <a:xfrm rot="10800000">
                  <a:off x="1305046" y="2102277"/>
                  <a:ext cx="496263" cy="768265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5" name="Google Shape;45;p3"/>
                <p:cNvCxnSpPr>
                  <a:stCxn id="44" idx="0"/>
                </p:cNvCxnSpPr>
                <p:nvPr/>
              </p:nvCxnSpPr>
              <p:spPr>
                <a:xfrm flipH="1">
                  <a:off x="1528598" y="2779062"/>
                  <a:ext cx="25800" cy="162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7F6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6" name="Google Shape;46;p3"/>
            <p:cNvGrpSpPr/>
            <p:nvPr/>
          </p:nvGrpSpPr>
          <p:grpSpPr>
            <a:xfrm>
              <a:off x="1090739" y="3334794"/>
              <a:ext cx="663389" cy="3522953"/>
              <a:chOff x="782917" y="1932006"/>
              <a:chExt cx="1434354" cy="4516606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782918" y="5417671"/>
                <a:ext cx="1434353" cy="1030941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782918" y="4745318"/>
                <a:ext cx="1434353" cy="1030941"/>
              </a:xfrm>
              <a:prstGeom prst="flowChartMagneticDisk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782918" y="4072965"/>
                <a:ext cx="1434353" cy="1030941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782918" y="3400612"/>
                <a:ext cx="1434353" cy="1030941"/>
              </a:xfrm>
              <a:prstGeom prst="flowChartMagneticDisk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782917" y="2959269"/>
                <a:ext cx="1434300" cy="8826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2" name="Google Shape;52;p3"/>
              <p:cNvGrpSpPr/>
              <p:nvPr/>
            </p:nvGrpSpPr>
            <p:grpSpPr>
              <a:xfrm>
                <a:off x="1202192" y="1932006"/>
                <a:ext cx="763023" cy="1130496"/>
                <a:chOff x="1229283" y="1810865"/>
                <a:chExt cx="763023" cy="1130496"/>
              </a:xfrm>
            </p:grpSpPr>
            <p:sp>
              <p:nvSpPr>
                <p:cNvPr id="53" name="Google Shape;53;p3"/>
                <p:cNvSpPr/>
                <p:nvPr/>
              </p:nvSpPr>
              <p:spPr>
                <a:xfrm rot="10800000">
                  <a:off x="1229283" y="1810865"/>
                  <a:ext cx="763023" cy="1059676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 rot="10800000">
                  <a:off x="1305600" y="2102276"/>
                  <a:ext cx="567797" cy="768265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55" name="Google Shape;55;p3"/>
                <p:cNvCxnSpPr>
                  <a:stCxn id="54" idx="0"/>
                </p:cNvCxnSpPr>
                <p:nvPr/>
              </p:nvCxnSpPr>
              <p:spPr>
                <a:xfrm flipH="1">
                  <a:off x="1527900" y="2779061"/>
                  <a:ext cx="62700" cy="1623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7F6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56" name="Google Shape;56;p3"/>
            <p:cNvGrpSpPr/>
            <p:nvPr/>
          </p:nvGrpSpPr>
          <p:grpSpPr>
            <a:xfrm>
              <a:off x="1831392" y="4059712"/>
              <a:ext cx="663389" cy="2533816"/>
              <a:chOff x="782917" y="1932006"/>
              <a:chExt cx="1434354" cy="4516606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782918" y="5417671"/>
                <a:ext cx="1434353" cy="1030941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82918" y="4745318"/>
                <a:ext cx="1434353" cy="1030941"/>
              </a:xfrm>
              <a:prstGeom prst="flowChartMagneticDisk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782918" y="4072965"/>
                <a:ext cx="1434353" cy="1030941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782918" y="3400612"/>
                <a:ext cx="1434353" cy="1030941"/>
              </a:xfrm>
              <a:prstGeom prst="flowChartMagneticDisk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782917" y="2959269"/>
                <a:ext cx="1434300" cy="8826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" name="Google Shape;62;p3"/>
              <p:cNvGrpSpPr/>
              <p:nvPr/>
            </p:nvGrpSpPr>
            <p:grpSpPr>
              <a:xfrm>
                <a:off x="1202217" y="1932006"/>
                <a:ext cx="666155" cy="1130197"/>
                <a:chOff x="1229308" y="1810865"/>
                <a:chExt cx="666155" cy="1130197"/>
              </a:xfrm>
            </p:grpSpPr>
            <p:sp>
              <p:nvSpPr>
                <p:cNvPr id="63" name="Google Shape;63;p3"/>
                <p:cNvSpPr/>
                <p:nvPr/>
              </p:nvSpPr>
              <p:spPr>
                <a:xfrm rot="10800000">
                  <a:off x="1229308" y="1810865"/>
                  <a:ext cx="666155" cy="1059676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3"/>
                <p:cNvSpPr/>
                <p:nvPr/>
              </p:nvSpPr>
              <p:spPr>
                <a:xfrm rot="10800000">
                  <a:off x="1305046" y="2102277"/>
                  <a:ext cx="496263" cy="768265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65" name="Google Shape;65;p3"/>
                <p:cNvCxnSpPr>
                  <a:stCxn id="64" idx="0"/>
                </p:cNvCxnSpPr>
                <p:nvPr/>
              </p:nvCxnSpPr>
              <p:spPr>
                <a:xfrm flipH="1">
                  <a:off x="1528598" y="2779062"/>
                  <a:ext cx="25800" cy="162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7F6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66" name="Google Shape;66;p3"/>
            <p:cNvGrpSpPr/>
            <p:nvPr/>
          </p:nvGrpSpPr>
          <p:grpSpPr>
            <a:xfrm>
              <a:off x="2572045" y="3251450"/>
              <a:ext cx="663389" cy="3522953"/>
              <a:chOff x="782917" y="1932006"/>
              <a:chExt cx="1434354" cy="4516606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782918" y="5417671"/>
                <a:ext cx="1434353" cy="1030941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782918" y="4745318"/>
                <a:ext cx="1434353" cy="1030941"/>
              </a:xfrm>
              <a:prstGeom prst="flowChartMagneticDisk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82918" y="4072965"/>
                <a:ext cx="1434353" cy="1030941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82918" y="3400612"/>
                <a:ext cx="1434353" cy="1030941"/>
              </a:xfrm>
              <a:prstGeom prst="flowChartMagneticDisk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782917" y="2959269"/>
                <a:ext cx="1434300" cy="8826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" name="Google Shape;72;p3"/>
              <p:cNvGrpSpPr/>
              <p:nvPr/>
            </p:nvGrpSpPr>
            <p:grpSpPr>
              <a:xfrm>
                <a:off x="1202192" y="1932006"/>
                <a:ext cx="763023" cy="1130496"/>
                <a:chOff x="1229283" y="1810865"/>
                <a:chExt cx="763023" cy="1130496"/>
              </a:xfrm>
            </p:grpSpPr>
            <p:sp>
              <p:nvSpPr>
                <p:cNvPr id="73" name="Google Shape;73;p3"/>
                <p:cNvSpPr/>
                <p:nvPr/>
              </p:nvSpPr>
              <p:spPr>
                <a:xfrm rot="10800000">
                  <a:off x="1229283" y="1810865"/>
                  <a:ext cx="763023" cy="1059676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74;p3"/>
                <p:cNvSpPr/>
                <p:nvPr/>
              </p:nvSpPr>
              <p:spPr>
                <a:xfrm rot="10800000">
                  <a:off x="1305600" y="2102276"/>
                  <a:ext cx="567797" cy="768265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75" name="Google Shape;75;p3"/>
                <p:cNvCxnSpPr>
                  <a:stCxn id="74" idx="0"/>
                </p:cNvCxnSpPr>
                <p:nvPr/>
              </p:nvCxnSpPr>
              <p:spPr>
                <a:xfrm flipH="1">
                  <a:off x="1527900" y="2779061"/>
                  <a:ext cx="62700" cy="1623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7F6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Imagen que contiene suelo&#10;&#10;Descripción generada automáticamente" id="76" name="Google Shape;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6491" y="338275"/>
            <a:ext cx="1108800" cy="948000"/>
          </a:xfrm>
          <a:prstGeom prst="heart">
            <a:avLst/>
          </a:prstGeom>
          <a:solidFill>
            <a:srgbClr val="FBE4D4"/>
          </a:solidFill>
          <a:ln>
            <a:noFill/>
          </a:ln>
        </p:spPr>
      </p:pic>
      <p:sp>
        <p:nvSpPr>
          <p:cNvPr id="77" name="Google Shape;77;p3"/>
          <p:cNvSpPr/>
          <p:nvPr/>
        </p:nvSpPr>
        <p:spPr>
          <a:xfrm>
            <a:off x="7729051" y="742216"/>
            <a:ext cx="755400" cy="75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 txBox="1"/>
          <p:nvPr/>
        </p:nvSpPr>
        <p:spPr>
          <a:xfrm rot="5400000">
            <a:off x="-755550" y="4292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">
  <p:cSld name="SECTION_HEADER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-9475" y="851250"/>
            <a:ext cx="9156900" cy="434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 txBox="1"/>
          <p:nvPr/>
        </p:nvSpPr>
        <p:spPr>
          <a:xfrm rot="5400000">
            <a:off x="-755550" y="48256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2609823" y="493454"/>
            <a:ext cx="6023400" cy="41679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5"/>
          <p:cNvGrpSpPr/>
          <p:nvPr/>
        </p:nvGrpSpPr>
        <p:grpSpPr>
          <a:xfrm>
            <a:off x="96111" y="3146927"/>
            <a:ext cx="1650237" cy="1909895"/>
            <a:chOff x="334683" y="3251450"/>
            <a:chExt cx="2900751" cy="3606297"/>
          </a:xfrm>
        </p:grpSpPr>
        <p:grpSp>
          <p:nvGrpSpPr>
            <p:cNvPr id="86" name="Google Shape;86;p5"/>
            <p:cNvGrpSpPr/>
            <p:nvPr/>
          </p:nvGrpSpPr>
          <p:grpSpPr>
            <a:xfrm>
              <a:off x="334683" y="4255156"/>
              <a:ext cx="663389" cy="2533816"/>
              <a:chOff x="782917" y="1932006"/>
              <a:chExt cx="1434354" cy="4516606"/>
            </a:xfrm>
          </p:grpSpPr>
          <p:sp>
            <p:nvSpPr>
              <p:cNvPr id="87" name="Google Shape;87;p5"/>
              <p:cNvSpPr/>
              <p:nvPr/>
            </p:nvSpPr>
            <p:spPr>
              <a:xfrm>
                <a:off x="782918" y="5417671"/>
                <a:ext cx="1434353" cy="1030941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782918" y="4745318"/>
                <a:ext cx="1434353" cy="1030941"/>
              </a:xfrm>
              <a:prstGeom prst="flowChartMagneticDisk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782918" y="4072965"/>
                <a:ext cx="1434353" cy="1030941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782918" y="3400612"/>
                <a:ext cx="1434353" cy="1030941"/>
              </a:xfrm>
              <a:prstGeom prst="flowChartMagneticDisk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782917" y="2959269"/>
                <a:ext cx="1434300" cy="8826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" name="Google Shape;92;p5"/>
              <p:cNvGrpSpPr/>
              <p:nvPr/>
            </p:nvGrpSpPr>
            <p:grpSpPr>
              <a:xfrm>
                <a:off x="1202217" y="1932006"/>
                <a:ext cx="666155" cy="1130797"/>
                <a:chOff x="1229308" y="1810865"/>
                <a:chExt cx="666155" cy="1130797"/>
              </a:xfrm>
            </p:grpSpPr>
            <p:sp>
              <p:nvSpPr>
                <p:cNvPr id="93" name="Google Shape;93;p5"/>
                <p:cNvSpPr/>
                <p:nvPr/>
              </p:nvSpPr>
              <p:spPr>
                <a:xfrm rot="10800000">
                  <a:off x="1229308" y="1810865"/>
                  <a:ext cx="666155" cy="1059676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94;p5"/>
                <p:cNvSpPr/>
                <p:nvPr/>
              </p:nvSpPr>
              <p:spPr>
                <a:xfrm rot="10800000">
                  <a:off x="1305046" y="2102277"/>
                  <a:ext cx="496263" cy="768265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95" name="Google Shape;95;p5"/>
                <p:cNvCxnSpPr>
                  <a:stCxn id="94" idx="0"/>
                </p:cNvCxnSpPr>
                <p:nvPr/>
              </p:nvCxnSpPr>
              <p:spPr>
                <a:xfrm flipH="1">
                  <a:off x="1528298" y="2779062"/>
                  <a:ext cx="26100" cy="1626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7F6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96" name="Google Shape;96;p5"/>
            <p:cNvGrpSpPr/>
            <p:nvPr/>
          </p:nvGrpSpPr>
          <p:grpSpPr>
            <a:xfrm>
              <a:off x="1090739" y="3334794"/>
              <a:ext cx="663389" cy="3522953"/>
              <a:chOff x="782917" y="1932006"/>
              <a:chExt cx="1434354" cy="4516606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782918" y="5417671"/>
                <a:ext cx="1434353" cy="1030941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782918" y="4745318"/>
                <a:ext cx="1434353" cy="1030941"/>
              </a:xfrm>
              <a:prstGeom prst="flowChartMagneticDisk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782918" y="4072965"/>
                <a:ext cx="1434353" cy="1030941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782918" y="3400612"/>
                <a:ext cx="1434353" cy="1030941"/>
              </a:xfrm>
              <a:prstGeom prst="flowChartMagneticDisk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>
                <a:off x="782917" y="2959269"/>
                <a:ext cx="1434300" cy="8826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" name="Google Shape;102;p5"/>
              <p:cNvGrpSpPr/>
              <p:nvPr/>
            </p:nvGrpSpPr>
            <p:grpSpPr>
              <a:xfrm>
                <a:off x="1202192" y="1932006"/>
                <a:ext cx="763023" cy="1130796"/>
                <a:chOff x="1229283" y="1810865"/>
                <a:chExt cx="763023" cy="1130796"/>
              </a:xfrm>
            </p:grpSpPr>
            <p:sp>
              <p:nvSpPr>
                <p:cNvPr id="103" name="Google Shape;103;p5"/>
                <p:cNvSpPr/>
                <p:nvPr/>
              </p:nvSpPr>
              <p:spPr>
                <a:xfrm rot="10800000">
                  <a:off x="1229283" y="1810865"/>
                  <a:ext cx="763023" cy="1059676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 rot="10800000">
                  <a:off x="1305600" y="2102276"/>
                  <a:ext cx="567797" cy="768265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05" name="Google Shape;105;p5"/>
                <p:cNvCxnSpPr>
                  <a:stCxn id="104" idx="0"/>
                </p:cNvCxnSpPr>
                <p:nvPr/>
              </p:nvCxnSpPr>
              <p:spPr>
                <a:xfrm flipH="1">
                  <a:off x="1527900" y="2779061"/>
                  <a:ext cx="62700" cy="1626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7F6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06" name="Google Shape;106;p5"/>
            <p:cNvGrpSpPr/>
            <p:nvPr/>
          </p:nvGrpSpPr>
          <p:grpSpPr>
            <a:xfrm>
              <a:off x="1831392" y="4059712"/>
              <a:ext cx="663389" cy="2533816"/>
              <a:chOff x="782917" y="1932006"/>
              <a:chExt cx="1434354" cy="4516606"/>
            </a:xfrm>
          </p:grpSpPr>
          <p:sp>
            <p:nvSpPr>
              <p:cNvPr id="107" name="Google Shape;107;p5"/>
              <p:cNvSpPr/>
              <p:nvPr/>
            </p:nvSpPr>
            <p:spPr>
              <a:xfrm>
                <a:off x="782918" y="5417671"/>
                <a:ext cx="1434353" cy="1030941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782918" y="4745318"/>
                <a:ext cx="1434353" cy="1030941"/>
              </a:xfrm>
              <a:prstGeom prst="flowChartMagneticDisk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782918" y="4072965"/>
                <a:ext cx="1434353" cy="1030941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782918" y="3400612"/>
                <a:ext cx="1434353" cy="1030941"/>
              </a:xfrm>
              <a:prstGeom prst="flowChartMagneticDisk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782917" y="2959269"/>
                <a:ext cx="1434300" cy="8826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2" name="Google Shape;112;p5"/>
              <p:cNvGrpSpPr/>
              <p:nvPr/>
            </p:nvGrpSpPr>
            <p:grpSpPr>
              <a:xfrm>
                <a:off x="1202217" y="1932006"/>
                <a:ext cx="666155" cy="1130797"/>
                <a:chOff x="1229308" y="1810865"/>
                <a:chExt cx="666155" cy="1130797"/>
              </a:xfrm>
            </p:grpSpPr>
            <p:sp>
              <p:nvSpPr>
                <p:cNvPr id="113" name="Google Shape;113;p5"/>
                <p:cNvSpPr/>
                <p:nvPr/>
              </p:nvSpPr>
              <p:spPr>
                <a:xfrm rot="10800000">
                  <a:off x="1229308" y="1810865"/>
                  <a:ext cx="666155" cy="1059676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14;p5"/>
                <p:cNvSpPr/>
                <p:nvPr/>
              </p:nvSpPr>
              <p:spPr>
                <a:xfrm rot="10800000">
                  <a:off x="1305046" y="2102277"/>
                  <a:ext cx="496263" cy="768265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15" name="Google Shape;115;p5"/>
                <p:cNvCxnSpPr>
                  <a:stCxn id="114" idx="0"/>
                </p:cNvCxnSpPr>
                <p:nvPr/>
              </p:nvCxnSpPr>
              <p:spPr>
                <a:xfrm flipH="1">
                  <a:off x="1528298" y="2779062"/>
                  <a:ext cx="26100" cy="1626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7F6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16" name="Google Shape;116;p5"/>
            <p:cNvGrpSpPr/>
            <p:nvPr/>
          </p:nvGrpSpPr>
          <p:grpSpPr>
            <a:xfrm>
              <a:off x="2572045" y="3251450"/>
              <a:ext cx="663389" cy="3522953"/>
              <a:chOff x="782917" y="1932006"/>
              <a:chExt cx="1434354" cy="4516606"/>
            </a:xfrm>
          </p:grpSpPr>
          <p:sp>
            <p:nvSpPr>
              <p:cNvPr id="117" name="Google Shape;117;p5"/>
              <p:cNvSpPr/>
              <p:nvPr/>
            </p:nvSpPr>
            <p:spPr>
              <a:xfrm>
                <a:off x="782918" y="5417671"/>
                <a:ext cx="1434353" cy="1030941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782918" y="4745318"/>
                <a:ext cx="1434353" cy="1030941"/>
              </a:xfrm>
              <a:prstGeom prst="flowChartMagneticDisk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782918" y="4072965"/>
                <a:ext cx="1434353" cy="1030941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782918" y="3400612"/>
                <a:ext cx="1434353" cy="1030941"/>
              </a:xfrm>
              <a:prstGeom prst="flowChartMagneticDisk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782917" y="2959269"/>
                <a:ext cx="1434300" cy="8826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2" name="Google Shape;122;p5"/>
              <p:cNvGrpSpPr/>
              <p:nvPr/>
            </p:nvGrpSpPr>
            <p:grpSpPr>
              <a:xfrm>
                <a:off x="1202192" y="1932006"/>
                <a:ext cx="763023" cy="1130796"/>
                <a:chOff x="1229283" y="1810865"/>
                <a:chExt cx="763023" cy="1130796"/>
              </a:xfrm>
            </p:grpSpPr>
            <p:sp>
              <p:nvSpPr>
                <p:cNvPr id="123" name="Google Shape;123;p5"/>
                <p:cNvSpPr/>
                <p:nvPr/>
              </p:nvSpPr>
              <p:spPr>
                <a:xfrm rot="10800000">
                  <a:off x="1229283" y="1810865"/>
                  <a:ext cx="763023" cy="1059676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5"/>
                <p:cNvSpPr/>
                <p:nvPr/>
              </p:nvSpPr>
              <p:spPr>
                <a:xfrm rot="10800000">
                  <a:off x="1305600" y="2102276"/>
                  <a:ext cx="567797" cy="768265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25" name="Google Shape;125;p5"/>
                <p:cNvCxnSpPr>
                  <a:stCxn id="124" idx="0"/>
                </p:cNvCxnSpPr>
                <p:nvPr/>
              </p:nvCxnSpPr>
              <p:spPr>
                <a:xfrm flipH="1">
                  <a:off x="1527900" y="2779061"/>
                  <a:ext cx="62700" cy="1626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7F6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  <p:grpSp>
        <p:nvGrpSpPr>
          <p:cNvPr id="126" name="Google Shape;126;p5"/>
          <p:cNvGrpSpPr/>
          <p:nvPr/>
        </p:nvGrpSpPr>
        <p:grpSpPr>
          <a:xfrm rot="2520587">
            <a:off x="4799323" y="375740"/>
            <a:ext cx="4509910" cy="2124950"/>
            <a:chOff x="-41834" y="216047"/>
            <a:chExt cx="6640905" cy="3275055"/>
          </a:xfrm>
        </p:grpSpPr>
        <p:sp>
          <p:nvSpPr>
            <p:cNvPr id="127" name="Google Shape;127;p5"/>
            <p:cNvSpPr/>
            <p:nvPr/>
          </p:nvSpPr>
          <p:spPr>
            <a:xfrm flipH="1" rot="10623357">
              <a:off x="46090" y="1882665"/>
              <a:ext cx="1471943" cy="1571673"/>
            </a:xfrm>
            <a:prstGeom prst="triangle">
              <a:avLst>
                <a:gd fmla="val 50000" name="adj"/>
              </a:avLst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 flipH="1" rot="10130062">
              <a:off x="1614212" y="1699631"/>
              <a:ext cx="1471758" cy="1571777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 flipH="1" rot="9673517">
              <a:off x="3260802" y="1321376"/>
              <a:ext cx="1471813" cy="1571997"/>
            </a:xfrm>
            <a:prstGeom prst="triangle">
              <a:avLst>
                <a:gd fmla="val 50000" name="adj"/>
              </a:avLst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 flipH="1" rot="9285061">
              <a:off x="4862104" y="641150"/>
              <a:ext cx="1472034" cy="1571878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-41834" y="216047"/>
              <a:ext cx="6155361" cy="1666241"/>
            </a:xfrm>
            <a:custGeom>
              <a:rect b="b" l="l" r="r" t="t"/>
              <a:pathLst>
                <a:path extrusionOk="0" h="1960283" w="6496423">
                  <a:moveTo>
                    <a:pt x="0" y="1960283"/>
                  </a:moveTo>
                  <a:cubicBezTo>
                    <a:pt x="539874" y="1960283"/>
                    <a:pt x="1079748" y="1960283"/>
                    <a:pt x="1631576" y="1894542"/>
                  </a:cubicBezTo>
                  <a:cubicBezTo>
                    <a:pt x="2183404" y="1828801"/>
                    <a:pt x="2754157" y="1724212"/>
                    <a:pt x="3310965" y="1565836"/>
                  </a:cubicBezTo>
                  <a:cubicBezTo>
                    <a:pt x="3867773" y="1407459"/>
                    <a:pt x="4441513" y="1205256"/>
                    <a:pt x="4972423" y="944283"/>
                  </a:cubicBezTo>
                  <a:cubicBezTo>
                    <a:pt x="5503333" y="683310"/>
                    <a:pt x="5999878" y="341655"/>
                    <a:pt x="6496423" y="0"/>
                  </a:cubicBezTo>
                </a:path>
              </a:pathLst>
            </a:custGeom>
            <a:noFill/>
            <a:ln cap="flat" cmpd="sng" w="698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suelo&#10;&#10;Descripción generada automáticamente" id="132" name="Google Shape;1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621" y="113875"/>
            <a:ext cx="945000" cy="94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3" name="Google Shape;133;p5"/>
          <p:cNvSpPr/>
          <p:nvPr/>
        </p:nvSpPr>
        <p:spPr>
          <a:xfrm>
            <a:off x="594518" y="723790"/>
            <a:ext cx="996300" cy="916500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>
            <p:ph type="title"/>
          </p:nvPr>
        </p:nvSpPr>
        <p:spPr>
          <a:xfrm>
            <a:off x="2741850" y="18533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Handlee"/>
              <a:buNone/>
              <a:defRPr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Handlee"/>
              <a:buNone/>
              <a:defRPr sz="2400">
                <a:latin typeface="Handlee"/>
                <a:ea typeface="Handlee"/>
                <a:cs typeface="Handlee"/>
                <a:sym typeface="Handl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Handlee"/>
              <a:buNone/>
              <a:defRPr sz="2400">
                <a:latin typeface="Handlee"/>
                <a:ea typeface="Handlee"/>
                <a:cs typeface="Handlee"/>
                <a:sym typeface="Handl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Handlee"/>
              <a:buNone/>
              <a:defRPr sz="2400">
                <a:latin typeface="Handlee"/>
                <a:ea typeface="Handlee"/>
                <a:cs typeface="Handlee"/>
                <a:sym typeface="Handl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Handlee"/>
              <a:buNone/>
              <a:defRPr sz="2400">
                <a:latin typeface="Handlee"/>
                <a:ea typeface="Handlee"/>
                <a:cs typeface="Handlee"/>
                <a:sym typeface="Handl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Handlee"/>
              <a:buNone/>
              <a:defRPr sz="2400">
                <a:latin typeface="Handlee"/>
                <a:ea typeface="Handlee"/>
                <a:cs typeface="Handlee"/>
                <a:sym typeface="Handl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Handlee"/>
              <a:buNone/>
              <a:defRPr sz="2400">
                <a:latin typeface="Handlee"/>
                <a:ea typeface="Handlee"/>
                <a:cs typeface="Handlee"/>
                <a:sym typeface="Handl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Handlee"/>
              <a:buNone/>
              <a:defRPr sz="2400">
                <a:latin typeface="Handlee"/>
                <a:ea typeface="Handlee"/>
                <a:cs typeface="Handlee"/>
                <a:sym typeface="Handl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Handlee"/>
              <a:buNone/>
              <a:defRPr sz="2400">
                <a:latin typeface="Handlee"/>
                <a:ea typeface="Handlee"/>
                <a:cs typeface="Handlee"/>
                <a:sym typeface="Handlee"/>
              </a:defRPr>
            </a:lvl9pPr>
          </a:lstStyle>
          <a:p/>
        </p:txBody>
      </p:sp>
      <p:sp>
        <p:nvSpPr>
          <p:cNvPr id="135" name="Google Shape;135;p5"/>
          <p:cNvSpPr txBox="1"/>
          <p:nvPr>
            <p:ph idx="1" type="body"/>
          </p:nvPr>
        </p:nvSpPr>
        <p:spPr>
          <a:xfrm>
            <a:off x="2741850" y="2835100"/>
            <a:ext cx="5822400" cy="19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ompiere"/>
              <a:buChar char="●"/>
              <a:defRPr b="1" sz="2400">
                <a:latin typeface="Pompiere"/>
                <a:ea typeface="Pompiere"/>
                <a:cs typeface="Pompiere"/>
                <a:sym typeface="Pompiere"/>
              </a:defRPr>
            </a:lvl1pPr>
            <a:lvl2pPr indent="-381000" lvl="1" marL="914400">
              <a:spcBef>
                <a:spcPts val="1600"/>
              </a:spcBef>
              <a:spcAft>
                <a:spcPts val="0"/>
              </a:spcAft>
              <a:buSzPts val="2400"/>
              <a:buFont typeface="Pompiere"/>
              <a:buChar char="○"/>
              <a:defRPr b="1" sz="2400">
                <a:latin typeface="Pompiere"/>
                <a:ea typeface="Pompiere"/>
                <a:cs typeface="Pompiere"/>
                <a:sym typeface="Pompiere"/>
              </a:defRPr>
            </a:lvl2pPr>
            <a:lvl3pPr indent="-381000" lvl="2" marL="1371600">
              <a:spcBef>
                <a:spcPts val="1600"/>
              </a:spcBef>
              <a:spcAft>
                <a:spcPts val="0"/>
              </a:spcAft>
              <a:buSzPts val="2400"/>
              <a:buFont typeface="Pompiere"/>
              <a:buChar char="■"/>
              <a:defRPr b="1" sz="2400">
                <a:latin typeface="Pompiere"/>
                <a:ea typeface="Pompiere"/>
                <a:cs typeface="Pompiere"/>
                <a:sym typeface="Pompiere"/>
              </a:defRPr>
            </a:lvl3pPr>
            <a:lvl4pPr indent="-381000" lvl="3" marL="1828800">
              <a:spcBef>
                <a:spcPts val="1600"/>
              </a:spcBef>
              <a:spcAft>
                <a:spcPts val="0"/>
              </a:spcAft>
              <a:buSzPts val="2400"/>
              <a:buFont typeface="Pompiere"/>
              <a:buChar char="●"/>
              <a:defRPr b="1" sz="2400">
                <a:latin typeface="Pompiere"/>
                <a:ea typeface="Pompiere"/>
                <a:cs typeface="Pompiere"/>
                <a:sym typeface="Pompiere"/>
              </a:defRPr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Font typeface="Pompiere"/>
              <a:buChar char="○"/>
              <a:defRPr b="1" sz="2400">
                <a:latin typeface="Pompiere"/>
                <a:ea typeface="Pompiere"/>
                <a:cs typeface="Pompiere"/>
                <a:sym typeface="Pompiere"/>
              </a:defRPr>
            </a:lvl5pPr>
            <a:lvl6pPr indent="-381000" lvl="5" marL="2743200">
              <a:spcBef>
                <a:spcPts val="1600"/>
              </a:spcBef>
              <a:spcAft>
                <a:spcPts val="0"/>
              </a:spcAft>
              <a:buSzPts val="2400"/>
              <a:buFont typeface="Pompiere"/>
              <a:buChar char="■"/>
              <a:defRPr b="1" sz="2400">
                <a:latin typeface="Pompiere"/>
                <a:ea typeface="Pompiere"/>
                <a:cs typeface="Pompiere"/>
                <a:sym typeface="Pompiere"/>
              </a:defRPr>
            </a:lvl6pPr>
            <a:lvl7pPr indent="-381000" lvl="6" marL="3200400">
              <a:spcBef>
                <a:spcPts val="1600"/>
              </a:spcBef>
              <a:spcAft>
                <a:spcPts val="0"/>
              </a:spcAft>
              <a:buSzPts val="2400"/>
              <a:buFont typeface="Pompiere"/>
              <a:buChar char="●"/>
              <a:defRPr b="1" sz="2400">
                <a:latin typeface="Pompiere"/>
                <a:ea typeface="Pompiere"/>
                <a:cs typeface="Pompiere"/>
                <a:sym typeface="Pompiere"/>
              </a:defRPr>
            </a:lvl7pPr>
            <a:lvl8pPr indent="-381000" lvl="7" marL="3657600">
              <a:spcBef>
                <a:spcPts val="1600"/>
              </a:spcBef>
              <a:spcAft>
                <a:spcPts val="0"/>
              </a:spcAft>
              <a:buSzPts val="2400"/>
              <a:buFont typeface="Pompiere"/>
              <a:buChar char="○"/>
              <a:defRPr b="1" sz="2400">
                <a:latin typeface="Pompiere"/>
                <a:ea typeface="Pompiere"/>
                <a:cs typeface="Pompiere"/>
                <a:sym typeface="Pompiere"/>
              </a:defRPr>
            </a:lvl8pPr>
            <a:lvl9pPr indent="-381000" lvl="8" marL="4114800">
              <a:spcBef>
                <a:spcPts val="1600"/>
              </a:spcBef>
              <a:spcAft>
                <a:spcPts val="1600"/>
              </a:spcAft>
              <a:buSzPts val="2400"/>
              <a:buFont typeface="Pompiere"/>
              <a:buChar char="■"/>
              <a:defRPr b="1" sz="2400">
                <a:latin typeface="Pompiere"/>
                <a:ea typeface="Pompiere"/>
                <a:cs typeface="Pompiere"/>
                <a:sym typeface="Pompiere"/>
              </a:defRPr>
            </a:lvl9pPr>
          </a:lstStyle>
          <a:p/>
        </p:txBody>
      </p:sp>
      <p:sp>
        <p:nvSpPr>
          <p:cNvPr id="136" name="Google Shape;1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">
  <p:cSld name="ONE_COLUMN_TEXT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6"/>
          <p:cNvGrpSpPr/>
          <p:nvPr/>
        </p:nvGrpSpPr>
        <p:grpSpPr>
          <a:xfrm>
            <a:off x="96111" y="3146927"/>
            <a:ext cx="1650237" cy="1909895"/>
            <a:chOff x="334683" y="3251450"/>
            <a:chExt cx="2900751" cy="3606297"/>
          </a:xfrm>
        </p:grpSpPr>
        <p:grpSp>
          <p:nvGrpSpPr>
            <p:cNvPr id="139" name="Google Shape;139;p6"/>
            <p:cNvGrpSpPr/>
            <p:nvPr/>
          </p:nvGrpSpPr>
          <p:grpSpPr>
            <a:xfrm>
              <a:off x="334683" y="4255156"/>
              <a:ext cx="663389" cy="2533816"/>
              <a:chOff x="782917" y="1932006"/>
              <a:chExt cx="1434354" cy="4516606"/>
            </a:xfrm>
          </p:grpSpPr>
          <p:sp>
            <p:nvSpPr>
              <p:cNvPr id="140" name="Google Shape;140;p6"/>
              <p:cNvSpPr/>
              <p:nvPr/>
            </p:nvSpPr>
            <p:spPr>
              <a:xfrm>
                <a:off x="782918" y="5417671"/>
                <a:ext cx="1434353" cy="1030941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782918" y="4745318"/>
                <a:ext cx="1434353" cy="1030941"/>
              </a:xfrm>
              <a:prstGeom prst="flowChartMagneticDisk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782918" y="4072965"/>
                <a:ext cx="1434353" cy="1030941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782918" y="3400612"/>
                <a:ext cx="1434353" cy="1030941"/>
              </a:xfrm>
              <a:prstGeom prst="flowChartMagneticDisk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782917" y="2959269"/>
                <a:ext cx="1434300" cy="8826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5" name="Google Shape;145;p6"/>
              <p:cNvGrpSpPr/>
              <p:nvPr/>
            </p:nvGrpSpPr>
            <p:grpSpPr>
              <a:xfrm>
                <a:off x="1202217" y="1932006"/>
                <a:ext cx="666155" cy="1130797"/>
                <a:chOff x="1229308" y="1810865"/>
                <a:chExt cx="666155" cy="1130797"/>
              </a:xfrm>
            </p:grpSpPr>
            <p:sp>
              <p:nvSpPr>
                <p:cNvPr id="146" name="Google Shape;146;p6"/>
                <p:cNvSpPr/>
                <p:nvPr/>
              </p:nvSpPr>
              <p:spPr>
                <a:xfrm rot="10800000">
                  <a:off x="1229308" y="1810865"/>
                  <a:ext cx="666155" cy="1059676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6"/>
                <p:cNvSpPr/>
                <p:nvPr/>
              </p:nvSpPr>
              <p:spPr>
                <a:xfrm rot="10800000">
                  <a:off x="1305046" y="2102277"/>
                  <a:ext cx="496263" cy="768265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48" name="Google Shape;148;p6"/>
                <p:cNvCxnSpPr>
                  <a:stCxn id="147" idx="0"/>
                </p:cNvCxnSpPr>
                <p:nvPr/>
              </p:nvCxnSpPr>
              <p:spPr>
                <a:xfrm flipH="1">
                  <a:off x="1528298" y="2779062"/>
                  <a:ext cx="26100" cy="1626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7F6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49" name="Google Shape;149;p6"/>
            <p:cNvGrpSpPr/>
            <p:nvPr/>
          </p:nvGrpSpPr>
          <p:grpSpPr>
            <a:xfrm>
              <a:off x="1090739" y="3334794"/>
              <a:ext cx="663389" cy="3522953"/>
              <a:chOff x="782917" y="1932006"/>
              <a:chExt cx="1434354" cy="4516606"/>
            </a:xfrm>
          </p:grpSpPr>
          <p:sp>
            <p:nvSpPr>
              <p:cNvPr id="150" name="Google Shape;150;p6"/>
              <p:cNvSpPr/>
              <p:nvPr/>
            </p:nvSpPr>
            <p:spPr>
              <a:xfrm>
                <a:off x="782918" y="5417671"/>
                <a:ext cx="1434353" cy="1030941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782918" y="4745318"/>
                <a:ext cx="1434353" cy="1030941"/>
              </a:xfrm>
              <a:prstGeom prst="flowChartMagneticDisk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782918" y="4072965"/>
                <a:ext cx="1434353" cy="1030941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782918" y="3400612"/>
                <a:ext cx="1434353" cy="1030941"/>
              </a:xfrm>
              <a:prstGeom prst="flowChartMagneticDisk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782917" y="2959269"/>
                <a:ext cx="1434300" cy="8826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5" name="Google Shape;155;p6"/>
              <p:cNvGrpSpPr/>
              <p:nvPr/>
            </p:nvGrpSpPr>
            <p:grpSpPr>
              <a:xfrm>
                <a:off x="1202192" y="1932006"/>
                <a:ext cx="763023" cy="1130796"/>
                <a:chOff x="1229283" y="1810865"/>
                <a:chExt cx="763023" cy="1130796"/>
              </a:xfrm>
            </p:grpSpPr>
            <p:sp>
              <p:nvSpPr>
                <p:cNvPr id="156" name="Google Shape;156;p6"/>
                <p:cNvSpPr/>
                <p:nvPr/>
              </p:nvSpPr>
              <p:spPr>
                <a:xfrm rot="10800000">
                  <a:off x="1229283" y="1810865"/>
                  <a:ext cx="763023" cy="1059676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157;p6"/>
                <p:cNvSpPr/>
                <p:nvPr/>
              </p:nvSpPr>
              <p:spPr>
                <a:xfrm rot="10800000">
                  <a:off x="1305600" y="2102276"/>
                  <a:ext cx="567797" cy="768265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58" name="Google Shape;158;p6"/>
                <p:cNvCxnSpPr>
                  <a:stCxn id="157" idx="0"/>
                </p:cNvCxnSpPr>
                <p:nvPr/>
              </p:nvCxnSpPr>
              <p:spPr>
                <a:xfrm flipH="1">
                  <a:off x="1527900" y="2779061"/>
                  <a:ext cx="62700" cy="1626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7F6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59" name="Google Shape;159;p6"/>
            <p:cNvGrpSpPr/>
            <p:nvPr/>
          </p:nvGrpSpPr>
          <p:grpSpPr>
            <a:xfrm>
              <a:off x="1831392" y="4059712"/>
              <a:ext cx="663389" cy="2533816"/>
              <a:chOff x="782917" y="1932006"/>
              <a:chExt cx="1434354" cy="4516606"/>
            </a:xfrm>
          </p:grpSpPr>
          <p:sp>
            <p:nvSpPr>
              <p:cNvPr id="160" name="Google Shape;160;p6"/>
              <p:cNvSpPr/>
              <p:nvPr/>
            </p:nvSpPr>
            <p:spPr>
              <a:xfrm>
                <a:off x="782918" y="5417671"/>
                <a:ext cx="1434353" cy="1030941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782918" y="4745318"/>
                <a:ext cx="1434353" cy="1030941"/>
              </a:xfrm>
              <a:prstGeom prst="flowChartMagneticDisk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782918" y="4072965"/>
                <a:ext cx="1434353" cy="1030941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782918" y="3400612"/>
                <a:ext cx="1434353" cy="1030941"/>
              </a:xfrm>
              <a:prstGeom prst="flowChartMagneticDisk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782917" y="2959269"/>
                <a:ext cx="1434300" cy="8826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5" name="Google Shape;165;p6"/>
              <p:cNvGrpSpPr/>
              <p:nvPr/>
            </p:nvGrpSpPr>
            <p:grpSpPr>
              <a:xfrm>
                <a:off x="1202217" y="1932006"/>
                <a:ext cx="666155" cy="1130797"/>
                <a:chOff x="1229308" y="1810865"/>
                <a:chExt cx="666155" cy="1130797"/>
              </a:xfrm>
            </p:grpSpPr>
            <p:sp>
              <p:nvSpPr>
                <p:cNvPr id="166" name="Google Shape;166;p6"/>
                <p:cNvSpPr/>
                <p:nvPr/>
              </p:nvSpPr>
              <p:spPr>
                <a:xfrm rot="10800000">
                  <a:off x="1229308" y="1810865"/>
                  <a:ext cx="666155" cy="1059676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67;p6"/>
                <p:cNvSpPr/>
                <p:nvPr/>
              </p:nvSpPr>
              <p:spPr>
                <a:xfrm rot="10800000">
                  <a:off x="1305046" y="2102277"/>
                  <a:ext cx="496263" cy="768265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68" name="Google Shape;168;p6"/>
                <p:cNvCxnSpPr>
                  <a:stCxn id="167" idx="0"/>
                </p:cNvCxnSpPr>
                <p:nvPr/>
              </p:nvCxnSpPr>
              <p:spPr>
                <a:xfrm flipH="1">
                  <a:off x="1528298" y="2779062"/>
                  <a:ext cx="26100" cy="1626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7F6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69" name="Google Shape;169;p6"/>
            <p:cNvGrpSpPr/>
            <p:nvPr/>
          </p:nvGrpSpPr>
          <p:grpSpPr>
            <a:xfrm>
              <a:off x="2572045" y="3251450"/>
              <a:ext cx="663389" cy="3522953"/>
              <a:chOff x="782917" y="1932006"/>
              <a:chExt cx="1434354" cy="4516606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782918" y="5417671"/>
                <a:ext cx="1434353" cy="1030941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782918" y="4745318"/>
                <a:ext cx="1434353" cy="1030941"/>
              </a:xfrm>
              <a:prstGeom prst="flowChartMagneticDisk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782918" y="4072965"/>
                <a:ext cx="1434353" cy="1030941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782918" y="3400612"/>
                <a:ext cx="1434353" cy="1030941"/>
              </a:xfrm>
              <a:prstGeom prst="flowChartMagneticDisk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782917" y="2959269"/>
                <a:ext cx="1434300" cy="8826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5" name="Google Shape;175;p6"/>
              <p:cNvGrpSpPr/>
              <p:nvPr/>
            </p:nvGrpSpPr>
            <p:grpSpPr>
              <a:xfrm>
                <a:off x="1202192" y="1932006"/>
                <a:ext cx="763023" cy="1130796"/>
                <a:chOff x="1229283" y="1810865"/>
                <a:chExt cx="763023" cy="1130796"/>
              </a:xfrm>
            </p:grpSpPr>
            <p:sp>
              <p:nvSpPr>
                <p:cNvPr id="176" name="Google Shape;176;p6"/>
                <p:cNvSpPr/>
                <p:nvPr/>
              </p:nvSpPr>
              <p:spPr>
                <a:xfrm rot="10800000">
                  <a:off x="1229283" y="1810865"/>
                  <a:ext cx="763023" cy="1059676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6"/>
                <p:cNvSpPr/>
                <p:nvPr/>
              </p:nvSpPr>
              <p:spPr>
                <a:xfrm rot="10800000">
                  <a:off x="1305600" y="2102276"/>
                  <a:ext cx="567797" cy="768265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78" name="Google Shape;178;p6"/>
                <p:cNvCxnSpPr>
                  <a:stCxn id="177" idx="0"/>
                </p:cNvCxnSpPr>
                <p:nvPr/>
              </p:nvCxnSpPr>
              <p:spPr>
                <a:xfrm flipH="1">
                  <a:off x="1527900" y="2779061"/>
                  <a:ext cx="62700" cy="1626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7F6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Imagen que contiene suelo&#10;&#10;Descripción generada automáticamente" id="179" name="Google Shape;1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621" y="113875"/>
            <a:ext cx="945000" cy="94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6"/>
          <p:cNvSpPr/>
          <p:nvPr/>
        </p:nvSpPr>
        <p:spPr>
          <a:xfrm>
            <a:off x="594518" y="723790"/>
            <a:ext cx="996300" cy="916500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 txBox="1"/>
          <p:nvPr>
            <p:ph type="title"/>
          </p:nvPr>
        </p:nvSpPr>
        <p:spPr>
          <a:xfrm>
            <a:off x="2741850" y="18533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Handlee"/>
              <a:buNone/>
              <a:defRPr>
                <a:latin typeface="Handlee"/>
                <a:ea typeface="Handlee"/>
                <a:cs typeface="Handlee"/>
                <a:sym typeface="Handl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andlee"/>
              <a:buNone/>
              <a:defRPr sz="2400">
                <a:latin typeface="Handlee"/>
                <a:ea typeface="Handlee"/>
                <a:cs typeface="Handlee"/>
                <a:sym typeface="Handl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andlee"/>
              <a:buNone/>
              <a:defRPr sz="2400">
                <a:latin typeface="Handlee"/>
                <a:ea typeface="Handlee"/>
                <a:cs typeface="Handlee"/>
                <a:sym typeface="Handl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andlee"/>
              <a:buNone/>
              <a:defRPr sz="2400">
                <a:latin typeface="Handlee"/>
                <a:ea typeface="Handlee"/>
                <a:cs typeface="Handlee"/>
                <a:sym typeface="Handl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andlee"/>
              <a:buNone/>
              <a:defRPr sz="2400">
                <a:latin typeface="Handlee"/>
                <a:ea typeface="Handlee"/>
                <a:cs typeface="Handlee"/>
                <a:sym typeface="Handl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andlee"/>
              <a:buNone/>
              <a:defRPr sz="2400">
                <a:latin typeface="Handlee"/>
                <a:ea typeface="Handlee"/>
                <a:cs typeface="Handlee"/>
                <a:sym typeface="Handl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andlee"/>
              <a:buNone/>
              <a:defRPr sz="2400">
                <a:latin typeface="Handlee"/>
                <a:ea typeface="Handlee"/>
                <a:cs typeface="Handlee"/>
                <a:sym typeface="Handl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andlee"/>
              <a:buNone/>
              <a:defRPr sz="2400">
                <a:latin typeface="Handlee"/>
                <a:ea typeface="Handlee"/>
                <a:cs typeface="Handlee"/>
                <a:sym typeface="Handl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andlee"/>
              <a:buNone/>
              <a:defRPr sz="2400">
                <a:latin typeface="Handlee"/>
                <a:ea typeface="Handlee"/>
                <a:cs typeface="Handlee"/>
                <a:sym typeface="Handlee"/>
              </a:defRPr>
            </a:lvl9pPr>
          </a:lstStyle>
          <a:p/>
        </p:txBody>
      </p:sp>
      <p:sp>
        <p:nvSpPr>
          <p:cNvPr id="182" name="Google Shape;182;p6"/>
          <p:cNvSpPr txBox="1"/>
          <p:nvPr>
            <p:ph idx="1" type="body"/>
          </p:nvPr>
        </p:nvSpPr>
        <p:spPr>
          <a:xfrm>
            <a:off x="2741850" y="2835100"/>
            <a:ext cx="5822400" cy="19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Pompiere"/>
              <a:buChar char="●"/>
              <a:defRPr b="1" sz="2400">
                <a:latin typeface="Pompiere"/>
                <a:ea typeface="Pompiere"/>
                <a:cs typeface="Pompiere"/>
                <a:sym typeface="Pompiere"/>
              </a:defRPr>
            </a:lvl1pPr>
            <a:lvl2pPr indent="-381000" lvl="1" marL="914400" rtl="0">
              <a:spcBef>
                <a:spcPts val="1600"/>
              </a:spcBef>
              <a:spcAft>
                <a:spcPts val="0"/>
              </a:spcAft>
              <a:buSzPts val="2400"/>
              <a:buFont typeface="Pompiere"/>
              <a:buChar char="○"/>
              <a:defRPr b="1" sz="2400">
                <a:latin typeface="Pompiere"/>
                <a:ea typeface="Pompiere"/>
                <a:cs typeface="Pompiere"/>
                <a:sym typeface="Pompiere"/>
              </a:defRPr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Font typeface="Pompiere"/>
              <a:buChar char="■"/>
              <a:defRPr b="1" sz="2400">
                <a:latin typeface="Pompiere"/>
                <a:ea typeface="Pompiere"/>
                <a:cs typeface="Pompiere"/>
                <a:sym typeface="Pompiere"/>
              </a:defRPr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Font typeface="Pompiere"/>
              <a:buChar char="●"/>
              <a:defRPr b="1" sz="2400">
                <a:latin typeface="Pompiere"/>
                <a:ea typeface="Pompiere"/>
                <a:cs typeface="Pompiere"/>
                <a:sym typeface="Pompiere"/>
              </a:defRPr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Font typeface="Pompiere"/>
              <a:buChar char="○"/>
              <a:defRPr b="1" sz="2400">
                <a:latin typeface="Pompiere"/>
                <a:ea typeface="Pompiere"/>
                <a:cs typeface="Pompiere"/>
                <a:sym typeface="Pompiere"/>
              </a:defRPr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Font typeface="Pompiere"/>
              <a:buChar char="■"/>
              <a:defRPr b="1" sz="2400">
                <a:latin typeface="Pompiere"/>
                <a:ea typeface="Pompiere"/>
                <a:cs typeface="Pompiere"/>
                <a:sym typeface="Pompiere"/>
              </a:defRPr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Font typeface="Pompiere"/>
              <a:buChar char="●"/>
              <a:defRPr b="1" sz="2400">
                <a:latin typeface="Pompiere"/>
                <a:ea typeface="Pompiere"/>
                <a:cs typeface="Pompiere"/>
                <a:sym typeface="Pompiere"/>
              </a:defRPr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Font typeface="Pompiere"/>
              <a:buChar char="○"/>
              <a:defRPr b="1" sz="2400">
                <a:latin typeface="Pompiere"/>
                <a:ea typeface="Pompiere"/>
                <a:cs typeface="Pompiere"/>
                <a:sym typeface="Pompiere"/>
              </a:defRPr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Font typeface="Pompiere"/>
              <a:buChar char="■"/>
              <a:defRPr b="1" sz="2400">
                <a:latin typeface="Pompiere"/>
                <a:ea typeface="Pompiere"/>
                <a:cs typeface="Pompiere"/>
                <a:sym typeface="Pompiere"/>
              </a:defRPr>
            </a:lvl9pPr>
          </a:lstStyle>
          <a:p/>
        </p:txBody>
      </p:sp>
      <p:sp>
        <p:nvSpPr>
          <p:cNvPr id="183" name="Google Shape;18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BLANK_1"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/>
          <p:nvPr/>
        </p:nvSpPr>
        <p:spPr>
          <a:xfrm>
            <a:off x="0" y="0"/>
            <a:ext cx="9132900" cy="513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00" y="435650"/>
            <a:ext cx="3735526" cy="1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7"/>
          <p:cNvSpPr txBox="1"/>
          <p:nvPr/>
        </p:nvSpPr>
        <p:spPr>
          <a:xfrm>
            <a:off x="423400" y="2140975"/>
            <a:ext cx="563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b="1" sz="2100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-GB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8" name="Google Shape;188;p7"/>
          <p:cNvCxnSpPr/>
          <p:nvPr/>
        </p:nvCxnSpPr>
        <p:spPr>
          <a:xfrm>
            <a:off x="7808144" y="4261524"/>
            <a:ext cx="1120200" cy="960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9" name="Google Shape;189;p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050" y="4418814"/>
            <a:ext cx="534282" cy="4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332" y="4422179"/>
            <a:ext cx="530857" cy="47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5360" y="4423862"/>
            <a:ext cx="458935" cy="4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4190" y="4432274"/>
            <a:ext cx="524007" cy="4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/>
          <p:cNvSpPr txBox="1"/>
          <p:nvPr/>
        </p:nvSpPr>
        <p:spPr>
          <a:xfrm>
            <a:off x="5298010" y="3605699"/>
            <a:ext cx="3682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18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andlee"/>
              <a:buNone/>
              <a:defRPr sz="48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andlee"/>
              <a:buNone/>
              <a:defRPr sz="48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andlee"/>
              <a:buNone/>
              <a:defRPr sz="48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andlee"/>
              <a:buNone/>
              <a:defRPr sz="48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andlee"/>
              <a:buNone/>
              <a:defRPr sz="48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andlee"/>
              <a:buNone/>
              <a:defRPr sz="48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andlee"/>
              <a:buNone/>
              <a:defRPr sz="48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andlee"/>
              <a:buNone/>
              <a:defRPr sz="48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andlee"/>
              <a:buNone/>
              <a:defRPr sz="48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606375"/>
            <a:ext cx="8520600" cy="29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mpiere"/>
              <a:buChar char="●"/>
              <a:defRPr b="1" sz="240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indent="-3810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mpiere"/>
              <a:buChar char="○"/>
              <a:defRPr b="1" sz="240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indent="-3810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mpiere"/>
              <a:buChar char="■"/>
              <a:defRPr b="1" sz="240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indent="-3810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mpiere"/>
              <a:buChar char="●"/>
              <a:defRPr b="1" sz="240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indent="-3810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mpiere"/>
              <a:buChar char="○"/>
              <a:defRPr b="1" sz="240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indent="-3810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mpiere"/>
              <a:buChar char="■"/>
              <a:defRPr b="1" sz="240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indent="-3810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mpiere"/>
              <a:buChar char="●"/>
              <a:defRPr b="1" sz="240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indent="-3810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mpiere"/>
              <a:buChar char="○"/>
              <a:defRPr b="1" sz="240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indent="-3810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Pompiere"/>
              <a:buChar char="■"/>
              <a:defRPr b="1" sz="240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755550" y="48256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411" y="192460"/>
            <a:ext cx="6920903" cy="459313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grpSp>
        <p:nvGrpSpPr>
          <p:cNvPr id="199" name="Google Shape;199;p8"/>
          <p:cNvGrpSpPr/>
          <p:nvPr/>
        </p:nvGrpSpPr>
        <p:grpSpPr>
          <a:xfrm>
            <a:off x="-2" y="-31447"/>
            <a:ext cx="4642629" cy="2295337"/>
            <a:chOff x="-41835" y="-77695"/>
            <a:chExt cx="6834432" cy="3558110"/>
          </a:xfrm>
        </p:grpSpPr>
        <p:sp>
          <p:nvSpPr>
            <p:cNvPr id="200" name="Google Shape;200;p8"/>
            <p:cNvSpPr/>
            <p:nvPr/>
          </p:nvSpPr>
          <p:spPr>
            <a:xfrm flipH="1" rot="10427400">
              <a:off x="366326" y="1833878"/>
              <a:ext cx="1472641" cy="1571075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 flipH="1" rot="9934909">
              <a:off x="1946894" y="1646959"/>
              <a:ext cx="1473509" cy="1570179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 flipH="1" rot="9479834">
              <a:off x="3564057" y="1176081"/>
              <a:ext cx="1474170" cy="1569534"/>
            </a:xfrm>
            <a:prstGeom prst="triangle">
              <a:avLst>
                <a:gd fmla="val 5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 flipH="1" rot="9092579">
              <a:off x="5034880" y="513095"/>
              <a:ext cx="1475133" cy="1568817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-41835" y="-77695"/>
              <a:ext cx="6496423" cy="1960283"/>
            </a:xfrm>
            <a:custGeom>
              <a:rect b="b" l="l" r="r" t="t"/>
              <a:pathLst>
                <a:path extrusionOk="0" h="1960283" w="6496423">
                  <a:moveTo>
                    <a:pt x="0" y="1960283"/>
                  </a:moveTo>
                  <a:cubicBezTo>
                    <a:pt x="539874" y="1960283"/>
                    <a:pt x="1079748" y="1960283"/>
                    <a:pt x="1631576" y="1894542"/>
                  </a:cubicBezTo>
                  <a:cubicBezTo>
                    <a:pt x="2183404" y="1828801"/>
                    <a:pt x="2754157" y="1724212"/>
                    <a:pt x="3310965" y="1565836"/>
                  </a:cubicBezTo>
                  <a:cubicBezTo>
                    <a:pt x="3867773" y="1407459"/>
                    <a:pt x="4441513" y="1205256"/>
                    <a:pt x="4972423" y="944283"/>
                  </a:cubicBezTo>
                  <a:cubicBezTo>
                    <a:pt x="5503333" y="683310"/>
                    <a:pt x="5999878" y="341655"/>
                    <a:pt x="6496423" y="0"/>
                  </a:cubicBezTo>
                </a:path>
              </a:pathLst>
            </a:custGeom>
            <a:noFill/>
            <a:ln cap="flat" cmpd="sng" w="698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suelo&#10;&#10;Descripción generada automáticamente" id="205" name="Google Shape;20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2231" y="3568983"/>
            <a:ext cx="945000" cy="9438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06" name="Google Shape;206;p8"/>
          <p:cNvGrpSpPr/>
          <p:nvPr/>
        </p:nvGrpSpPr>
        <p:grpSpPr>
          <a:xfrm rot="2511539">
            <a:off x="4912827" y="182883"/>
            <a:ext cx="4425445" cy="2308648"/>
            <a:chOff x="-41835" y="-77695"/>
            <a:chExt cx="6531956" cy="3568796"/>
          </a:xfrm>
        </p:grpSpPr>
        <p:sp>
          <p:nvSpPr>
            <p:cNvPr id="207" name="Google Shape;207;p8"/>
            <p:cNvSpPr/>
            <p:nvPr/>
          </p:nvSpPr>
          <p:spPr>
            <a:xfrm flipH="1" rot="10623357">
              <a:off x="46090" y="1882665"/>
              <a:ext cx="1471943" cy="1571673"/>
            </a:xfrm>
            <a:prstGeom prst="triangle">
              <a:avLst>
                <a:gd fmla="val 5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 flipH="1" rot="10130062">
              <a:off x="1614212" y="1699631"/>
              <a:ext cx="1471758" cy="1571777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 flipH="1" rot="9673517">
              <a:off x="3260802" y="1321376"/>
              <a:ext cx="1471813" cy="1571997"/>
            </a:xfrm>
            <a:prstGeom prst="triangle">
              <a:avLst>
                <a:gd fmla="val 5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 flipH="1" rot="9285061">
              <a:off x="4753154" y="638440"/>
              <a:ext cx="1472034" cy="1571878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-41835" y="-77695"/>
              <a:ext cx="6496423" cy="1960283"/>
            </a:xfrm>
            <a:custGeom>
              <a:rect b="b" l="l" r="r" t="t"/>
              <a:pathLst>
                <a:path extrusionOk="0" h="1960283" w="6496423">
                  <a:moveTo>
                    <a:pt x="0" y="1960283"/>
                  </a:moveTo>
                  <a:cubicBezTo>
                    <a:pt x="539874" y="1960283"/>
                    <a:pt x="1079748" y="1960283"/>
                    <a:pt x="1631576" y="1894542"/>
                  </a:cubicBezTo>
                  <a:cubicBezTo>
                    <a:pt x="2183404" y="1828801"/>
                    <a:pt x="2754157" y="1724212"/>
                    <a:pt x="3310965" y="1565836"/>
                  </a:cubicBezTo>
                  <a:cubicBezTo>
                    <a:pt x="3867773" y="1407459"/>
                    <a:pt x="4441513" y="1205256"/>
                    <a:pt x="4972423" y="944283"/>
                  </a:cubicBezTo>
                  <a:cubicBezTo>
                    <a:pt x="5503333" y="683310"/>
                    <a:pt x="5999878" y="341655"/>
                    <a:pt x="6496423" y="0"/>
                  </a:cubicBezTo>
                </a:path>
              </a:pathLst>
            </a:custGeom>
            <a:noFill/>
            <a:ln cap="flat" cmpd="sng" w="698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suelo&#10;&#10;Descripción generada automáticamente" id="212" name="Google Shape;21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99638" y="-31388"/>
            <a:ext cx="851700" cy="850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3" name="Google Shape;213;p8"/>
          <p:cNvSpPr/>
          <p:nvPr/>
        </p:nvSpPr>
        <p:spPr>
          <a:xfrm>
            <a:off x="8024131" y="4175782"/>
            <a:ext cx="996300" cy="911700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 rot="10800000">
            <a:off x="650619" y="359963"/>
            <a:ext cx="678300" cy="67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148416" y="2488841"/>
            <a:ext cx="3403726" cy="18963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gradFill>
                  <a:gsLst>
                    <a:gs pos="0">
                      <a:srgbClr val="E1B749"/>
                    </a:gs>
                    <a:gs pos="52000">
                      <a:srgbClr val="F5F2A3"/>
                    </a:gs>
                    <a:gs pos="80000">
                      <a:srgbClr val="BE9335"/>
                    </a:gs>
                    <a:gs pos="100000">
                      <a:srgbClr val="AC7612"/>
                    </a:gs>
                  </a:gsLst>
                  <a:lin ang="10800025" scaled="0"/>
                </a:gradFill>
                <a:latin typeface="Great Vibes"/>
              </a:rPr>
              <a:t>Here goes</a:t>
            </a:r>
            <a:br>
              <a:rPr b="1" i="1">
                <a:ln>
                  <a:noFill/>
                </a:ln>
                <a:gradFill>
                  <a:gsLst>
                    <a:gs pos="0">
                      <a:srgbClr val="E1B749"/>
                    </a:gs>
                    <a:gs pos="52000">
                      <a:srgbClr val="F5F2A3"/>
                    </a:gs>
                    <a:gs pos="80000">
                      <a:srgbClr val="BE9335"/>
                    </a:gs>
                    <a:gs pos="100000">
                      <a:srgbClr val="AC7612"/>
                    </a:gs>
                  </a:gsLst>
                  <a:lin ang="10800025" scaled="0"/>
                </a:gradFill>
                <a:latin typeface="Great Vibes"/>
              </a:rPr>
            </a:br>
            <a:r>
              <a:rPr b="1" i="1">
                <a:ln>
                  <a:noFill/>
                </a:ln>
                <a:gradFill>
                  <a:gsLst>
                    <a:gs pos="0">
                      <a:srgbClr val="E1B749"/>
                    </a:gs>
                    <a:gs pos="52000">
                      <a:srgbClr val="F5F2A3"/>
                    </a:gs>
                    <a:gs pos="80000">
                      <a:srgbClr val="BE9335"/>
                    </a:gs>
                    <a:gs pos="100000">
                      <a:srgbClr val="AC7612"/>
                    </a:gs>
                  </a:gsLst>
                  <a:lin ang="10800025" scaled="0"/>
                </a:gradFill>
                <a:latin typeface="Great Vibes"/>
              </a:rPr>
              <a:t>your title!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/>
          <p:nvPr>
            <p:ph type="title"/>
          </p:nvPr>
        </p:nvSpPr>
        <p:spPr>
          <a:xfrm>
            <a:off x="2741850" y="14723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Add your title here.</a:t>
            </a:r>
            <a:endParaRPr b="1"/>
          </a:p>
        </p:txBody>
      </p:sp>
      <p:sp>
        <p:nvSpPr>
          <p:cNvPr id="221" name="Google Shape;221;p9"/>
          <p:cNvSpPr txBox="1"/>
          <p:nvPr>
            <p:ph idx="1" type="body"/>
          </p:nvPr>
        </p:nvSpPr>
        <p:spPr>
          <a:xfrm>
            <a:off x="2741850" y="2454100"/>
            <a:ext cx="5822400" cy="19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use this deck as a birthday invitation or as a slideshow to show pictures during the birthday party!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The gold text effect is made with Word Art.</a:t>
            </a: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7407100" y="4034124"/>
            <a:ext cx="1650998" cy="10357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gradFill>
                  <a:gsLst>
                    <a:gs pos="0">
                      <a:srgbClr val="E1B749"/>
                    </a:gs>
                    <a:gs pos="52000">
                      <a:srgbClr val="F5F2A3"/>
                    </a:gs>
                    <a:gs pos="80000">
                      <a:srgbClr val="BE9335"/>
                    </a:gs>
                    <a:gs pos="100000">
                      <a:srgbClr val="AC7612"/>
                    </a:gs>
                  </a:gsLst>
                  <a:lin ang="10800025" scaled="0"/>
                </a:gradFill>
                <a:latin typeface="Great Vibes"/>
              </a:rPr>
              <a:t>Happy</a:t>
            </a:r>
            <a:br>
              <a:rPr b="1" i="1">
                <a:ln>
                  <a:noFill/>
                </a:ln>
                <a:gradFill>
                  <a:gsLst>
                    <a:gs pos="0">
                      <a:srgbClr val="E1B749"/>
                    </a:gs>
                    <a:gs pos="52000">
                      <a:srgbClr val="F5F2A3"/>
                    </a:gs>
                    <a:gs pos="80000">
                      <a:srgbClr val="BE9335"/>
                    </a:gs>
                    <a:gs pos="100000">
                      <a:srgbClr val="AC7612"/>
                    </a:gs>
                  </a:gsLst>
                  <a:lin ang="10800025" scaled="0"/>
                </a:gradFill>
                <a:latin typeface="Great Vibes"/>
              </a:rPr>
            </a:br>
            <a:r>
              <a:rPr b="1" i="1">
                <a:ln>
                  <a:noFill/>
                </a:ln>
                <a:gradFill>
                  <a:gsLst>
                    <a:gs pos="0">
                      <a:srgbClr val="E1B749"/>
                    </a:gs>
                    <a:gs pos="52000">
                      <a:srgbClr val="F5F2A3"/>
                    </a:gs>
                    <a:gs pos="80000">
                      <a:srgbClr val="BE9335"/>
                    </a:gs>
                    <a:gs pos="100000">
                      <a:srgbClr val="AC7612"/>
                    </a:gs>
                  </a:gsLst>
                  <a:lin ang="10800025" scaled="0"/>
                </a:gradFill>
                <a:latin typeface="Great Vibes"/>
              </a:rPr>
              <a:t>Birthday!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84798">
            <a:off x="4924299" y="760313"/>
            <a:ext cx="2540400" cy="3825576"/>
          </a:xfrm>
          <a:prstGeom prst="rect">
            <a:avLst/>
          </a:prstGeom>
          <a:noFill/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228" name="Google Shape;22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91868">
            <a:off x="847826" y="997011"/>
            <a:ext cx="3795041" cy="2520145"/>
          </a:xfrm>
          <a:prstGeom prst="rect">
            <a:avLst/>
          </a:prstGeom>
          <a:noFill/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1"/>
          <p:cNvPicPr preferRelativeResize="0"/>
          <p:nvPr/>
        </p:nvPicPr>
        <p:blipFill rotWithShape="1">
          <a:blip r:embed="rId3">
            <a:alphaModFix/>
          </a:blip>
          <a:srcRect b="20356" l="0" r="0" t="0"/>
          <a:stretch/>
        </p:blipFill>
        <p:spPr>
          <a:xfrm>
            <a:off x="4479100" y="659425"/>
            <a:ext cx="3428999" cy="4096450"/>
          </a:xfrm>
          <a:prstGeom prst="rect">
            <a:avLst/>
          </a:prstGeom>
          <a:noFill/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34" name="Google Shape;234;p11"/>
          <p:cNvSpPr txBox="1"/>
          <p:nvPr>
            <p:ph type="title"/>
          </p:nvPr>
        </p:nvSpPr>
        <p:spPr>
          <a:xfrm>
            <a:off x="1103350" y="978775"/>
            <a:ext cx="2808000" cy="154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highlight>
                  <a:schemeClr val="lt1"/>
                </a:highlight>
              </a:rPr>
              <a:t>Happy Birthday!</a:t>
            </a:r>
            <a:endParaRPr b="1">
              <a:highlight>
                <a:schemeClr val="lt1"/>
              </a:highlight>
            </a:endParaRPr>
          </a:p>
        </p:txBody>
      </p:sp>
      <p:sp>
        <p:nvSpPr>
          <p:cNvPr id="235" name="Google Shape;235;p11"/>
          <p:cNvSpPr txBox="1"/>
          <p:nvPr>
            <p:ph idx="1" type="body"/>
          </p:nvPr>
        </p:nvSpPr>
        <p:spPr>
          <a:xfrm>
            <a:off x="2078650" y="2674625"/>
            <a:ext cx="1832700" cy="19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/>
              <a:t>You are our sunshine!</a:t>
            </a:r>
            <a:endParaRPr sz="3600"/>
          </a:p>
        </p:txBody>
      </p:sp>
      <p:grpSp>
        <p:nvGrpSpPr>
          <p:cNvPr id="236" name="Google Shape;236;p11"/>
          <p:cNvGrpSpPr/>
          <p:nvPr/>
        </p:nvGrpSpPr>
        <p:grpSpPr>
          <a:xfrm rot="2520587">
            <a:off x="4799323" y="375740"/>
            <a:ext cx="4509910" cy="2124950"/>
            <a:chOff x="-41834" y="216047"/>
            <a:chExt cx="6640905" cy="3275055"/>
          </a:xfrm>
        </p:grpSpPr>
        <p:sp>
          <p:nvSpPr>
            <p:cNvPr id="237" name="Google Shape;237;p11"/>
            <p:cNvSpPr/>
            <p:nvPr/>
          </p:nvSpPr>
          <p:spPr>
            <a:xfrm flipH="1" rot="10623357">
              <a:off x="46090" y="1882665"/>
              <a:ext cx="1471943" cy="1571673"/>
            </a:xfrm>
            <a:prstGeom prst="triangle">
              <a:avLst>
                <a:gd fmla="val 5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 flipH="1" rot="10130062">
              <a:off x="1614212" y="1699631"/>
              <a:ext cx="1471758" cy="1571777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 flipH="1" rot="9673517">
              <a:off x="3260802" y="1321376"/>
              <a:ext cx="1471813" cy="1571997"/>
            </a:xfrm>
            <a:prstGeom prst="triangle">
              <a:avLst>
                <a:gd fmla="val 5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 flipH="1" rot="9285061">
              <a:off x="4862104" y="641150"/>
              <a:ext cx="1472034" cy="1571878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-41834" y="216047"/>
              <a:ext cx="6155361" cy="1666241"/>
            </a:xfrm>
            <a:custGeom>
              <a:rect b="b" l="l" r="r" t="t"/>
              <a:pathLst>
                <a:path extrusionOk="0" h="1960283" w="6496423">
                  <a:moveTo>
                    <a:pt x="0" y="1960283"/>
                  </a:moveTo>
                  <a:cubicBezTo>
                    <a:pt x="539874" y="1960283"/>
                    <a:pt x="1079748" y="1960283"/>
                    <a:pt x="1631576" y="1894542"/>
                  </a:cubicBezTo>
                  <a:cubicBezTo>
                    <a:pt x="2183404" y="1828801"/>
                    <a:pt x="2754157" y="1724212"/>
                    <a:pt x="3310965" y="1565836"/>
                  </a:cubicBezTo>
                  <a:cubicBezTo>
                    <a:pt x="3867773" y="1407459"/>
                    <a:pt x="4441513" y="1205256"/>
                    <a:pt x="4972423" y="944283"/>
                  </a:cubicBezTo>
                  <a:cubicBezTo>
                    <a:pt x="5503333" y="683310"/>
                    <a:pt x="5999878" y="341655"/>
                    <a:pt x="6496423" y="0"/>
                  </a:cubicBezTo>
                </a:path>
              </a:pathLst>
            </a:custGeom>
            <a:noFill/>
            <a:ln cap="flat" cmpd="sng" w="698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2"/>
          <p:cNvGrpSpPr/>
          <p:nvPr/>
        </p:nvGrpSpPr>
        <p:grpSpPr>
          <a:xfrm>
            <a:off x="109973" y="-149872"/>
            <a:ext cx="4642629" cy="2295337"/>
            <a:chOff x="-41835" y="-77695"/>
            <a:chExt cx="6834432" cy="3558110"/>
          </a:xfrm>
        </p:grpSpPr>
        <p:sp>
          <p:nvSpPr>
            <p:cNvPr id="247" name="Google Shape;247;p12"/>
            <p:cNvSpPr/>
            <p:nvPr/>
          </p:nvSpPr>
          <p:spPr>
            <a:xfrm flipH="1" rot="10427400">
              <a:off x="366326" y="1833878"/>
              <a:ext cx="1472641" cy="1571075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2"/>
            <p:cNvSpPr/>
            <p:nvPr/>
          </p:nvSpPr>
          <p:spPr>
            <a:xfrm flipH="1" rot="9934909">
              <a:off x="1946894" y="1646959"/>
              <a:ext cx="1473509" cy="1570179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2"/>
            <p:cNvSpPr/>
            <p:nvPr/>
          </p:nvSpPr>
          <p:spPr>
            <a:xfrm flipH="1" rot="9479834">
              <a:off x="3564057" y="1176081"/>
              <a:ext cx="1474170" cy="1569534"/>
            </a:xfrm>
            <a:prstGeom prst="triangle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2"/>
            <p:cNvSpPr/>
            <p:nvPr/>
          </p:nvSpPr>
          <p:spPr>
            <a:xfrm flipH="1" rot="9092579">
              <a:off x="5034880" y="513095"/>
              <a:ext cx="1475133" cy="1568817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-41835" y="-77695"/>
              <a:ext cx="6496423" cy="1960283"/>
            </a:xfrm>
            <a:custGeom>
              <a:rect b="b" l="l" r="r" t="t"/>
              <a:pathLst>
                <a:path extrusionOk="0" h="1960283" w="6496423">
                  <a:moveTo>
                    <a:pt x="0" y="1960283"/>
                  </a:moveTo>
                  <a:cubicBezTo>
                    <a:pt x="539874" y="1960283"/>
                    <a:pt x="1079748" y="1960283"/>
                    <a:pt x="1631576" y="1894542"/>
                  </a:cubicBezTo>
                  <a:cubicBezTo>
                    <a:pt x="2183404" y="1828801"/>
                    <a:pt x="2754157" y="1724212"/>
                    <a:pt x="3310965" y="1565836"/>
                  </a:cubicBezTo>
                  <a:cubicBezTo>
                    <a:pt x="3867773" y="1407459"/>
                    <a:pt x="4441513" y="1205256"/>
                    <a:pt x="4972423" y="944283"/>
                  </a:cubicBezTo>
                  <a:cubicBezTo>
                    <a:pt x="5503333" y="683310"/>
                    <a:pt x="5999878" y="341655"/>
                    <a:pt x="6496423" y="0"/>
                  </a:cubicBezTo>
                </a:path>
              </a:pathLst>
            </a:custGeom>
            <a:noFill/>
            <a:ln cap="flat" cmpd="sng" w="698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2"/>
          <p:cNvGrpSpPr/>
          <p:nvPr/>
        </p:nvGrpSpPr>
        <p:grpSpPr>
          <a:xfrm rot="-1457482">
            <a:off x="1875789" y="475169"/>
            <a:ext cx="4615567" cy="2216219"/>
            <a:chOff x="-336452" y="65451"/>
            <a:chExt cx="6812840" cy="3425650"/>
          </a:xfrm>
        </p:grpSpPr>
        <p:sp>
          <p:nvSpPr>
            <p:cNvPr id="253" name="Google Shape;253;p12"/>
            <p:cNvSpPr/>
            <p:nvPr/>
          </p:nvSpPr>
          <p:spPr>
            <a:xfrm flipH="1" rot="10623357">
              <a:off x="46090" y="1882665"/>
              <a:ext cx="1471943" cy="1571673"/>
            </a:xfrm>
            <a:prstGeom prst="triangle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 flipH="1" rot="10130062">
              <a:off x="1614212" y="1699631"/>
              <a:ext cx="1471758" cy="1571777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 flipH="1" rot="9673517">
              <a:off x="3260802" y="1321376"/>
              <a:ext cx="1471813" cy="1571997"/>
            </a:xfrm>
            <a:prstGeom prst="triangle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 flipH="1" rot="9285061">
              <a:off x="4739422" y="628113"/>
              <a:ext cx="1472034" cy="1571878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-336452" y="65451"/>
              <a:ext cx="6545146" cy="1862269"/>
            </a:xfrm>
            <a:custGeom>
              <a:rect b="b" l="l" r="r" t="t"/>
              <a:pathLst>
                <a:path extrusionOk="0" h="1960283" w="6496423">
                  <a:moveTo>
                    <a:pt x="0" y="1960283"/>
                  </a:moveTo>
                  <a:cubicBezTo>
                    <a:pt x="539874" y="1960283"/>
                    <a:pt x="1079748" y="1960283"/>
                    <a:pt x="1631576" y="1894542"/>
                  </a:cubicBezTo>
                  <a:cubicBezTo>
                    <a:pt x="2183404" y="1828801"/>
                    <a:pt x="2754157" y="1724212"/>
                    <a:pt x="3310965" y="1565836"/>
                  </a:cubicBezTo>
                  <a:cubicBezTo>
                    <a:pt x="3867773" y="1407459"/>
                    <a:pt x="4441513" y="1205256"/>
                    <a:pt x="4972423" y="944283"/>
                  </a:cubicBezTo>
                  <a:cubicBezTo>
                    <a:pt x="5503333" y="683310"/>
                    <a:pt x="5999878" y="341655"/>
                    <a:pt x="6496423" y="0"/>
                  </a:cubicBezTo>
                </a:path>
              </a:pathLst>
            </a:custGeom>
            <a:noFill/>
            <a:ln cap="flat" cmpd="sng" w="698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suelo&#10;&#10;Descripción generada automáticamente" id="258" name="Google Shape;25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75663" y="3671331"/>
            <a:ext cx="851700" cy="8508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Imagen que contiene suelo&#10;&#10;Descripción generada automáticamente" id="259" name="Google Shape;25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3183" y="3749811"/>
            <a:ext cx="1108800" cy="948000"/>
          </a:xfrm>
          <a:prstGeom prst="heart">
            <a:avLst/>
          </a:prstGeom>
          <a:solidFill>
            <a:srgbClr val="FBE4D4"/>
          </a:solidFill>
          <a:ln>
            <a:noFill/>
          </a:ln>
        </p:spPr>
      </p:pic>
      <p:sp>
        <p:nvSpPr>
          <p:cNvPr id="260" name="Google Shape;260;p12"/>
          <p:cNvSpPr/>
          <p:nvPr/>
        </p:nvSpPr>
        <p:spPr>
          <a:xfrm>
            <a:off x="5663515" y="3635225"/>
            <a:ext cx="996300" cy="911700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/>
          <p:cNvSpPr/>
          <p:nvPr/>
        </p:nvSpPr>
        <p:spPr>
          <a:xfrm rot="10800000">
            <a:off x="4489806" y="3667289"/>
            <a:ext cx="678300" cy="67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7155225" y="3801300"/>
            <a:ext cx="1705925" cy="10357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gradFill>
                  <a:gsLst>
                    <a:gs pos="0">
                      <a:srgbClr val="E1B749"/>
                    </a:gs>
                    <a:gs pos="52000">
                      <a:srgbClr val="F5F2A3"/>
                    </a:gs>
                    <a:gs pos="80000">
                      <a:srgbClr val="BE9335"/>
                    </a:gs>
                    <a:gs pos="100000">
                      <a:srgbClr val="AC7612"/>
                    </a:gs>
                  </a:gsLst>
                  <a:lin ang="10800025" scaled="0"/>
                </a:gradFill>
                <a:latin typeface="Great Vibes"/>
              </a:rPr>
              <a:t>Happy</a:t>
            </a:r>
            <a:br>
              <a:rPr b="1" i="1">
                <a:ln>
                  <a:noFill/>
                </a:ln>
                <a:gradFill>
                  <a:gsLst>
                    <a:gs pos="0">
                      <a:srgbClr val="E1B749"/>
                    </a:gs>
                    <a:gs pos="52000">
                      <a:srgbClr val="F5F2A3"/>
                    </a:gs>
                    <a:gs pos="80000">
                      <a:srgbClr val="BE9335"/>
                    </a:gs>
                    <a:gs pos="100000">
                      <a:srgbClr val="AC7612"/>
                    </a:gs>
                  </a:gsLst>
                  <a:lin ang="10800025" scaled="0"/>
                </a:gradFill>
                <a:latin typeface="Great Vibes"/>
              </a:rPr>
            </a:br>
            <a:r>
              <a:rPr b="1" i="1">
                <a:ln>
                  <a:noFill/>
                </a:ln>
                <a:gradFill>
                  <a:gsLst>
                    <a:gs pos="0">
                      <a:srgbClr val="E1B749"/>
                    </a:gs>
                    <a:gs pos="52000">
                      <a:srgbClr val="F5F2A3"/>
                    </a:gs>
                    <a:gs pos="80000">
                      <a:srgbClr val="BE9335"/>
                    </a:gs>
                    <a:gs pos="100000">
                      <a:srgbClr val="AC7612"/>
                    </a:gs>
                  </a:gsLst>
                  <a:lin ang="10800025" scaled="0"/>
                </a:gradFill>
                <a:latin typeface="Great Vibes"/>
              </a:rPr>
              <a:t>Birthday!</a:t>
            </a:r>
          </a:p>
        </p:txBody>
      </p:sp>
      <p:sp>
        <p:nvSpPr>
          <p:cNvPr id="263" name="Google Shape;263;p12"/>
          <p:cNvSpPr txBox="1"/>
          <p:nvPr>
            <p:ph idx="4294967295" type="title"/>
          </p:nvPr>
        </p:nvSpPr>
        <p:spPr>
          <a:xfrm>
            <a:off x="5771025" y="1202900"/>
            <a:ext cx="3149100" cy="15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highlight>
                  <a:schemeClr val="lt1"/>
                </a:highlight>
              </a:rPr>
              <a:t>Ready to use shapes!</a:t>
            </a:r>
            <a:endParaRPr b="1">
              <a:highlight>
                <a:schemeClr val="lt1"/>
              </a:highlight>
            </a:endParaRPr>
          </a:p>
        </p:txBody>
      </p:sp>
      <p:sp>
        <p:nvSpPr>
          <p:cNvPr id="264" name="Google Shape;264;p12"/>
          <p:cNvSpPr/>
          <p:nvPr/>
        </p:nvSpPr>
        <p:spPr>
          <a:xfrm flipH="1" rot="10746079">
            <a:off x="424183" y="3117444"/>
            <a:ext cx="1354462" cy="274434"/>
          </a:xfrm>
          <a:custGeom>
            <a:rect b="b" l="l" r="r" t="t"/>
            <a:pathLst>
              <a:path extrusionOk="0" h="568707" w="2124385">
                <a:moveTo>
                  <a:pt x="1922041" y="0"/>
                </a:moveTo>
                <a:lnTo>
                  <a:pt x="1932614" y="1874"/>
                </a:lnTo>
                <a:lnTo>
                  <a:pt x="1935545" y="2936"/>
                </a:lnTo>
                <a:lnTo>
                  <a:pt x="1939288" y="4080"/>
                </a:lnTo>
                <a:lnTo>
                  <a:pt x="1942754" y="5806"/>
                </a:lnTo>
                <a:lnTo>
                  <a:pt x="1944412" y="6216"/>
                </a:lnTo>
                <a:lnTo>
                  <a:pt x="1949717" y="8988"/>
                </a:lnTo>
                <a:lnTo>
                  <a:pt x="1952109" y="10702"/>
                </a:lnTo>
                <a:lnTo>
                  <a:pt x="1953883" y="11647"/>
                </a:lnTo>
                <a:lnTo>
                  <a:pt x="1957117" y="14082"/>
                </a:lnTo>
                <a:lnTo>
                  <a:pt x="1961157" y="16940"/>
                </a:lnTo>
                <a:lnTo>
                  <a:pt x="1962513" y="18494"/>
                </a:lnTo>
                <a:lnTo>
                  <a:pt x="1964883" y="20065"/>
                </a:lnTo>
                <a:lnTo>
                  <a:pt x="1968708" y="23804"/>
                </a:lnTo>
                <a:lnTo>
                  <a:pt x="1972537" y="27205"/>
                </a:lnTo>
                <a:lnTo>
                  <a:pt x="1973072" y="27931"/>
                </a:lnTo>
                <a:lnTo>
                  <a:pt x="1974350" y="28954"/>
                </a:lnTo>
                <a:lnTo>
                  <a:pt x="1979353" y="35831"/>
                </a:lnTo>
                <a:lnTo>
                  <a:pt x="1981615" y="40027"/>
                </a:lnTo>
                <a:lnTo>
                  <a:pt x="1984063" y="43899"/>
                </a:lnTo>
                <a:lnTo>
                  <a:pt x="1987625" y="49239"/>
                </a:lnTo>
                <a:lnTo>
                  <a:pt x="1988484" y="51026"/>
                </a:lnTo>
                <a:lnTo>
                  <a:pt x="1989675" y="52758"/>
                </a:lnTo>
                <a:lnTo>
                  <a:pt x="1992732" y="58862"/>
                </a:lnTo>
                <a:lnTo>
                  <a:pt x="1993284" y="61176"/>
                </a:lnTo>
                <a:lnTo>
                  <a:pt x="1995408" y="66343"/>
                </a:lnTo>
                <a:lnTo>
                  <a:pt x="1996634" y="71847"/>
                </a:lnTo>
                <a:lnTo>
                  <a:pt x="1998788" y="78288"/>
                </a:lnTo>
                <a:lnTo>
                  <a:pt x="1998883" y="78845"/>
                </a:lnTo>
                <a:lnTo>
                  <a:pt x="1999108" y="79307"/>
                </a:lnTo>
                <a:lnTo>
                  <a:pt x="2001797" y="88118"/>
                </a:lnTo>
                <a:lnTo>
                  <a:pt x="2002035" y="89668"/>
                </a:lnTo>
                <a:lnTo>
                  <a:pt x="2002509" y="90838"/>
                </a:lnTo>
                <a:lnTo>
                  <a:pt x="2004163" y="98409"/>
                </a:lnTo>
                <a:lnTo>
                  <a:pt x="2007146" y="107678"/>
                </a:lnTo>
                <a:lnTo>
                  <a:pt x="2007521" y="110013"/>
                </a:lnTo>
                <a:lnTo>
                  <a:pt x="2008203" y="111831"/>
                </a:lnTo>
                <a:lnTo>
                  <a:pt x="2010133" y="122239"/>
                </a:lnTo>
                <a:lnTo>
                  <a:pt x="2010245" y="123413"/>
                </a:lnTo>
                <a:lnTo>
                  <a:pt x="2010396" y="123880"/>
                </a:lnTo>
                <a:lnTo>
                  <a:pt x="2011748" y="133632"/>
                </a:lnTo>
                <a:lnTo>
                  <a:pt x="2014105" y="143142"/>
                </a:lnTo>
                <a:lnTo>
                  <a:pt x="2014498" y="146280"/>
                </a:lnTo>
                <a:lnTo>
                  <a:pt x="2014908" y="147649"/>
                </a:lnTo>
                <a:lnTo>
                  <a:pt x="2016047" y="158420"/>
                </a:lnTo>
                <a:lnTo>
                  <a:pt x="2017869" y="168944"/>
                </a:lnTo>
                <a:lnTo>
                  <a:pt x="2017891" y="169212"/>
                </a:lnTo>
                <a:lnTo>
                  <a:pt x="2017925" y="169307"/>
                </a:lnTo>
                <a:lnTo>
                  <a:pt x="2019928" y="181282"/>
                </a:lnTo>
                <a:lnTo>
                  <a:pt x="2019984" y="181938"/>
                </a:lnTo>
                <a:lnTo>
                  <a:pt x="2020067" y="182180"/>
                </a:lnTo>
                <a:lnTo>
                  <a:pt x="2021685" y="193387"/>
                </a:lnTo>
                <a:lnTo>
                  <a:pt x="2021841" y="195545"/>
                </a:lnTo>
                <a:lnTo>
                  <a:pt x="2021962" y="195994"/>
                </a:lnTo>
                <a:lnTo>
                  <a:pt x="2022743" y="207680"/>
                </a:lnTo>
                <a:lnTo>
                  <a:pt x="2022743" y="207711"/>
                </a:lnTo>
                <a:lnTo>
                  <a:pt x="2023581" y="219271"/>
                </a:lnTo>
                <a:lnTo>
                  <a:pt x="2023624" y="220394"/>
                </a:lnTo>
                <a:lnTo>
                  <a:pt x="2023650" y="220506"/>
                </a:lnTo>
                <a:lnTo>
                  <a:pt x="2024038" y="231052"/>
                </a:lnTo>
                <a:lnTo>
                  <a:pt x="2024060" y="232093"/>
                </a:lnTo>
                <a:lnTo>
                  <a:pt x="2024064" y="232110"/>
                </a:lnTo>
                <a:lnTo>
                  <a:pt x="2024129" y="243490"/>
                </a:lnTo>
                <a:lnTo>
                  <a:pt x="2024129" y="243503"/>
                </a:lnTo>
                <a:lnTo>
                  <a:pt x="2024129" y="243503"/>
                </a:lnTo>
                <a:lnTo>
                  <a:pt x="2024198" y="254882"/>
                </a:lnTo>
                <a:lnTo>
                  <a:pt x="2024198" y="255081"/>
                </a:lnTo>
                <a:lnTo>
                  <a:pt x="2024004" y="258625"/>
                </a:lnTo>
                <a:lnTo>
                  <a:pt x="2022976" y="267941"/>
                </a:lnTo>
                <a:lnTo>
                  <a:pt x="2022234" y="278008"/>
                </a:lnTo>
                <a:lnTo>
                  <a:pt x="2022121" y="278418"/>
                </a:lnTo>
                <a:lnTo>
                  <a:pt x="2022005" y="280080"/>
                </a:lnTo>
                <a:lnTo>
                  <a:pt x="2020412" y="291253"/>
                </a:lnTo>
                <a:lnTo>
                  <a:pt x="2019769" y="293161"/>
                </a:lnTo>
                <a:lnTo>
                  <a:pt x="2019354" y="295919"/>
                </a:lnTo>
                <a:lnTo>
                  <a:pt x="2016988" y="303716"/>
                </a:lnTo>
                <a:lnTo>
                  <a:pt x="2014895" y="313528"/>
                </a:lnTo>
                <a:lnTo>
                  <a:pt x="2013975" y="315781"/>
                </a:lnTo>
                <a:lnTo>
                  <a:pt x="2013591" y="317892"/>
                </a:lnTo>
                <a:lnTo>
                  <a:pt x="2009982" y="327541"/>
                </a:lnTo>
                <a:lnTo>
                  <a:pt x="2009438" y="328499"/>
                </a:lnTo>
                <a:lnTo>
                  <a:pt x="2009296" y="329173"/>
                </a:lnTo>
                <a:lnTo>
                  <a:pt x="2005126" y="338506"/>
                </a:lnTo>
                <a:lnTo>
                  <a:pt x="2000964" y="348944"/>
                </a:lnTo>
                <a:lnTo>
                  <a:pt x="1999893" y="350753"/>
                </a:lnTo>
                <a:lnTo>
                  <a:pt x="1998853" y="353179"/>
                </a:lnTo>
                <a:lnTo>
                  <a:pt x="1993655" y="361964"/>
                </a:lnTo>
                <a:lnTo>
                  <a:pt x="1990495" y="367961"/>
                </a:lnTo>
                <a:lnTo>
                  <a:pt x="1995559" y="372114"/>
                </a:lnTo>
                <a:lnTo>
                  <a:pt x="1995857" y="372493"/>
                </a:lnTo>
                <a:lnTo>
                  <a:pt x="1996362" y="372800"/>
                </a:lnTo>
                <a:lnTo>
                  <a:pt x="2002017" y="377790"/>
                </a:lnTo>
                <a:lnTo>
                  <a:pt x="2008899" y="382876"/>
                </a:lnTo>
                <a:lnTo>
                  <a:pt x="2009546" y="383640"/>
                </a:lnTo>
                <a:lnTo>
                  <a:pt x="2010729" y="384348"/>
                </a:lnTo>
                <a:lnTo>
                  <a:pt x="2014808" y="387888"/>
                </a:lnTo>
                <a:lnTo>
                  <a:pt x="2020382" y="391402"/>
                </a:lnTo>
                <a:lnTo>
                  <a:pt x="2021193" y="392265"/>
                </a:lnTo>
                <a:lnTo>
                  <a:pt x="2022968" y="393245"/>
                </a:lnTo>
                <a:lnTo>
                  <a:pt x="2028938" y="397959"/>
                </a:lnTo>
                <a:lnTo>
                  <a:pt x="2034524" y="401370"/>
                </a:lnTo>
                <a:lnTo>
                  <a:pt x="2035314" y="402190"/>
                </a:lnTo>
                <a:lnTo>
                  <a:pt x="2037114" y="403157"/>
                </a:lnTo>
                <a:lnTo>
                  <a:pt x="2042178" y="407029"/>
                </a:lnTo>
                <a:lnTo>
                  <a:pt x="2048032" y="410414"/>
                </a:lnTo>
                <a:lnTo>
                  <a:pt x="2049038" y="411195"/>
                </a:lnTo>
                <a:lnTo>
                  <a:pt x="2049957" y="411644"/>
                </a:lnTo>
                <a:lnTo>
                  <a:pt x="2054434" y="414722"/>
                </a:lnTo>
                <a:lnTo>
                  <a:pt x="2060499" y="417748"/>
                </a:lnTo>
                <a:lnTo>
                  <a:pt x="2061915" y="418728"/>
                </a:lnTo>
                <a:lnTo>
                  <a:pt x="2063361" y="419402"/>
                </a:lnTo>
                <a:lnTo>
                  <a:pt x="2068576" y="422773"/>
                </a:lnTo>
                <a:lnTo>
                  <a:pt x="2074249" y="425605"/>
                </a:lnTo>
                <a:lnTo>
                  <a:pt x="2074607" y="425851"/>
                </a:lnTo>
                <a:lnTo>
                  <a:pt x="2074810" y="425903"/>
                </a:lnTo>
                <a:lnTo>
                  <a:pt x="2079054" y="428161"/>
                </a:lnTo>
                <a:lnTo>
                  <a:pt x="2084562" y="430298"/>
                </a:lnTo>
                <a:lnTo>
                  <a:pt x="2086060" y="431170"/>
                </a:lnTo>
                <a:lnTo>
                  <a:pt x="2088257" y="432059"/>
                </a:lnTo>
                <a:lnTo>
                  <a:pt x="2093019" y="434705"/>
                </a:lnTo>
                <a:lnTo>
                  <a:pt x="2097193" y="436384"/>
                </a:lnTo>
                <a:lnTo>
                  <a:pt x="2103293" y="438211"/>
                </a:lnTo>
                <a:lnTo>
                  <a:pt x="2111742" y="442372"/>
                </a:lnTo>
                <a:lnTo>
                  <a:pt x="2118420" y="448873"/>
                </a:lnTo>
                <a:lnTo>
                  <a:pt x="2122810" y="457188"/>
                </a:lnTo>
                <a:lnTo>
                  <a:pt x="2124386" y="466797"/>
                </a:lnTo>
                <a:lnTo>
                  <a:pt x="2122038" y="478440"/>
                </a:lnTo>
                <a:lnTo>
                  <a:pt x="2115627" y="487946"/>
                </a:lnTo>
                <a:lnTo>
                  <a:pt x="2106121" y="494357"/>
                </a:lnTo>
                <a:lnTo>
                  <a:pt x="2094478" y="496710"/>
                </a:lnTo>
                <a:lnTo>
                  <a:pt x="2090800" y="496481"/>
                </a:lnTo>
                <a:lnTo>
                  <a:pt x="2083107" y="495531"/>
                </a:lnTo>
                <a:lnTo>
                  <a:pt x="2082131" y="495220"/>
                </a:lnTo>
                <a:lnTo>
                  <a:pt x="2080107" y="494987"/>
                </a:lnTo>
                <a:lnTo>
                  <a:pt x="2072293" y="493178"/>
                </a:lnTo>
                <a:lnTo>
                  <a:pt x="2070113" y="492255"/>
                </a:lnTo>
                <a:lnTo>
                  <a:pt x="2068218" y="491896"/>
                </a:lnTo>
                <a:lnTo>
                  <a:pt x="2061147" y="489142"/>
                </a:lnTo>
                <a:lnTo>
                  <a:pt x="2061108" y="489120"/>
                </a:lnTo>
                <a:lnTo>
                  <a:pt x="2054114" y="486409"/>
                </a:lnTo>
                <a:lnTo>
                  <a:pt x="2052021" y="485192"/>
                </a:lnTo>
                <a:lnTo>
                  <a:pt x="2050907" y="484911"/>
                </a:lnTo>
                <a:lnTo>
                  <a:pt x="2045221" y="481885"/>
                </a:lnTo>
                <a:lnTo>
                  <a:pt x="2038504" y="478535"/>
                </a:lnTo>
                <a:lnTo>
                  <a:pt x="2037088" y="477551"/>
                </a:lnTo>
                <a:lnTo>
                  <a:pt x="2035642" y="476882"/>
                </a:lnTo>
                <a:lnTo>
                  <a:pt x="2030427" y="473506"/>
                </a:lnTo>
                <a:lnTo>
                  <a:pt x="2023969" y="470286"/>
                </a:lnTo>
                <a:lnTo>
                  <a:pt x="2022100" y="468986"/>
                </a:lnTo>
                <a:lnTo>
                  <a:pt x="2020373" y="468140"/>
                </a:lnTo>
                <a:lnTo>
                  <a:pt x="2015080" y="464505"/>
                </a:lnTo>
                <a:lnTo>
                  <a:pt x="2008549" y="460728"/>
                </a:lnTo>
                <a:lnTo>
                  <a:pt x="2006706" y="459299"/>
                </a:lnTo>
                <a:lnTo>
                  <a:pt x="2005328" y="458561"/>
                </a:lnTo>
                <a:lnTo>
                  <a:pt x="1999962" y="454455"/>
                </a:lnTo>
                <a:lnTo>
                  <a:pt x="1994169" y="450920"/>
                </a:lnTo>
                <a:lnTo>
                  <a:pt x="1993258" y="449974"/>
                </a:lnTo>
                <a:lnTo>
                  <a:pt x="1991195" y="448830"/>
                </a:lnTo>
                <a:lnTo>
                  <a:pt x="1985034" y="443969"/>
                </a:lnTo>
                <a:lnTo>
                  <a:pt x="1978853" y="440071"/>
                </a:lnTo>
                <a:lnTo>
                  <a:pt x="1977665" y="438806"/>
                </a:lnTo>
                <a:lnTo>
                  <a:pt x="1975153" y="437304"/>
                </a:lnTo>
                <a:lnTo>
                  <a:pt x="1970020" y="432853"/>
                </a:lnTo>
                <a:lnTo>
                  <a:pt x="1962936" y="427466"/>
                </a:lnTo>
                <a:lnTo>
                  <a:pt x="1962323" y="426727"/>
                </a:lnTo>
                <a:lnTo>
                  <a:pt x="1961239" y="426067"/>
                </a:lnTo>
                <a:lnTo>
                  <a:pt x="1954798" y="420386"/>
                </a:lnTo>
                <a:lnTo>
                  <a:pt x="1954004" y="419717"/>
                </a:lnTo>
                <a:lnTo>
                  <a:pt x="1953711" y="420058"/>
                </a:lnTo>
                <a:lnTo>
                  <a:pt x="1952014" y="421348"/>
                </a:lnTo>
                <a:lnTo>
                  <a:pt x="1950715" y="423101"/>
                </a:lnTo>
                <a:lnTo>
                  <a:pt x="1943678" y="429356"/>
                </a:lnTo>
                <a:lnTo>
                  <a:pt x="1943674" y="429361"/>
                </a:lnTo>
                <a:lnTo>
                  <a:pt x="1936503" y="435780"/>
                </a:lnTo>
                <a:lnTo>
                  <a:pt x="1930882" y="441025"/>
                </a:lnTo>
                <a:lnTo>
                  <a:pt x="1929618" y="441832"/>
                </a:lnTo>
                <a:lnTo>
                  <a:pt x="1925322" y="445187"/>
                </a:lnTo>
                <a:lnTo>
                  <a:pt x="1916882" y="450177"/>
                </a:lnTo>
                <a:lnTo>
                  <a:pt x="1911206" y="453730"/>
                </a:lnTo>
                <a:lnTo>
                  <a:pt x="1910640" y="453985"/>
                </a:lnTo>
                <a:lnTo>
                  <a:pt x="1910148" y="454365"/>
                </a:lnTo>
                <a:lnTo>
                  <a:pt x="1902835" y="458604"/>
                </a:lnTo>
                <a:lnTo>
                  <a:pt x="1900633" y="459536"/>
                </a:lnTo>
                <a:lnTo>
                  <a:pt x="1899079" y="460482"/>
                </a:lnTo>
                <a:lnTo>
                  <a:pt x="1891823" y="463542"/>
                </a:lnTo>
                <a:lnTo>
                  <a:pt x="1890510" y="463814"/>
                </a:lnTo>
                <a:lnTo>
                  <a:pt x="1888909" y="464622"/>
                </a:lnTo>
                <a:lnTo>
                  <a:pt x="1880491" y="467307"/>
                </a:lnTo>
                <a:lnTo>
                  <a:pt x="1880348" y="467333"/>
                </a:lnTo>
                <a:lnTo>
                  <a:pt x="1880266" y="467372"/>
                </a:lnTo>
                <a:lnTo>
                  <a:pt x="1871848" y="470057"/>
                </a:lnTo>
                <a:lnTo>
                  <a:pt x="1871019" y="470191"/>
                </a:lnTo>
                <a:lnTo>
                  <a:pt x="1870346" y="470497"/>
                </a:lnTo>
                <a:lnTo>
                  <a:pt x="1863162" y="472466"/>
                </a:lnTo>
                <a:lnTo>
                  <a:pt x="1856635" y="474957"/>
                </a:lnTo>
                <a:lnTo>
                  <a:pt x="1853760" y="475496"/>
                </a:lnTo>
                <a:lnTo>
                  <a:pt x="1850764" y="476610"/>
                </a:lnTo>
                <a:lnTo>
                  <a:pt x="1842320" y="478147"/>
                </a:lnTo>
                <a:lnTo>
                  <a:pt x="1842005" y="478177"/>
                </a:lnTo>
                <a:lnTo>
                  <a:pt x="1841884" y="478220"/>
                </a:lnTo>
                <a:lnTo>
                  <a:pt x="1833043" y="479766"/>
                </a:lnTo>
                <a:lnTo>
                  <a:pt x="1829442" y="480085"/>
                </a:lnTo>
                <a:lnTo>
                  <a:pt x="1828825" y="480232"/>
                </a:lnTo>
                <a:lnTo>
                  <a:pt x="1824141" y="480448"/>
                </a:lnTo>
                <a:lnTo>
                  <a:pt x="1820282" y="481609"/>
                </a:lnTo>
                <a:lnTo>
                  <a:pt x="1817312" y="482054"/>
                </a:lnTo>
                <a:lnTo>
                  <a:pt x="1815395" y="482693"/>
                </a:lnTo>
                <a:lnTo>
                  <a:pt x="1807318" y="483854"/>
                </a:lnTo>
                <a:lnTo>
                  <a:pt x="1804581" y="484052"/>
                </a:lnTo>
                <a:lnTo>
                  <a:pt x="1804149" y="484156"/>
                </a:lnTo>
                <a:lnTo>
                  <a:pt x="1797523" y="484475"/>
                </a:lnTo>
                <a:lnTo>
                  <a:pt x="1791440" y="485391"/>
                </a:lnTo>
                <a:lnTo>
                  <a:pt x="1786527" y="485766"/>
                </a:lnTo>
                <a:lnTo>
                  <a:pt x="1777885" y="485766"/>
                </a:lnTo>
                <a:lnTo>
                  <a:pt x="1777596" y="485762"/>
                </a:lnTo>
                <a:lnTo>
                  <a:pt x="1770119" y="485697"/>
                </a:lnTo>
                <a:lnTo>
                  <a:pt x="1769972" y="485663"/>
                </a:lnTo>
                <a:lnTo>
                  <a:pt x="1765871" y="485369"/>
                </a:lnTo>
                <a:lnTo>
                  <a:pt x="1758584" y="484324"/>
                </a:lnTo>
                <a:lnTo>
                  <a:pt x="1751677" y="483936"/>
                </a:lnTo>
                <a:lnTo>
                  <a:pt x="1751409" y="483867"/>
                </a:lnTo>
                <a:lnTo>
                  <a:pt x="1749889" y="483780"/>
                </a:lnTo>
                <a:lnTo>
                  <a:pt x="1743466" y="483042"/>
                </a:lnTo>
                <a:lnTo>
                  <a:pt x="1736239" y="482697"/>
                </a:lnTo>
                <a:lnTo>
                  <a:pt x="1734530" y="482274"/>
                </a:lnTo>
                <a:lnTo>
                  <a:pt x="1729125" y="481518"/>
                </a:lnTo>
                <a:lnTo>
                  <a:pt x="1723578" y="479938"/>
                </a:lnTo>
                <a:lnTo>
                  <a:pt x="1718432" y="479425"/>
                </a:lnTo>
                <a:lnTo>
                  <a:pt x="1717348" y="479105"/>
                </a:lnTo>
                <a:lnTo>
                  <a:pt x="1714702" y="478807"/>
                </a:lnTo>
                <a:lnTo>
                  <a:pt x="1705848" y="476800"/>
                </a:lnTo>
                <a:lnTo>
                  <a:pt x="1705192" y="476528"/>
                </a:lnTo>
                <a:lnTo>
                  <a:pt x="1704380" y="476411"/>
                </a:lnTo>
                <a:lnTo>
                  <a:pt x="1695906" y="473998"/>
                </a:lnTo>
                <a:lnTo>
                  <a:pt x="1695897" y="473994"/>
                </a:lnTo>
                <a:lnTo>
                  <a:pt x="1688541" y="471995"/>
                </a:lnTo>
                <a:lnTo>
                  <a:pt x="1680214" y="470191"/>
                </a:lnTo>
                <a:lnTo>
                  <a:pt x="1679018" y="469698"/>
                </a:lnTo>
                <a:lnTo>
                  <a:pt x="1677619" y="469483"/>
                </a:lnTo>
                <a:lnTo>
                  <a:pt x="1669931" y="467065"/>
                </a:lnTo>
                <a:lnTo>
                  <a:pt x="1669887" y="467044"/>
                </a:lnTo>
                <a:lnTo>
                  <a:pt x="1661223" y="464294"/>
                </a:lnTo>
                <a:lnTo>
                  <a:pt x="1660887" y="464121"/>
                </a:lnTo>
                <a:lnTo>
                  <a:pt x="1660589" y="464069"/>
                </a:lnTo>
                <a:lnTo>
                  <a:pt x="1652987" y="461419"/>
                </a:lnTo>
                <a:lnTo>
                  <a:pt x="1645971" y="459208"/>
                </a:lnTo>
                <a:lnTo>
                  <a:pt x="1642604" y="457499"/>
                </a:lnTo>
                <a:lnTo>
                  <a:pt x="1640985" y="457097"/>
                </a:lnTo>
                <a:lnTo>
                  <a:pt x="1634398" y="453635"/>
                </a:lnTo>
                <a:lnTo>
                  <a:pt x="1628138" y="450859"/>
                </a:lnTo>
                <a:lnTo>
                  <a:pt x="1627124" y="450216"/>
                </a:lnTo>
                <a:lnTo>
                  <a:pt x="1625824" y="449685"/>
                </a:lnTo>
                <a:lnTo>
                  <a:pt x="1618593" y="445679"/>
                </a:lnTo>
                <a:lnTo>
                  <a:pt x="1618563" y="445653"/>
                </a:lnTo>
                <a:lnTo>
                  <a:pt x="1611522" y="441750"/>
                </a:lnTo>
                <a:lnTo>
                  <a:pt x="1610844" y="441237"/>
                </a:lnTo>
                <a:lnTo>
                  <a:pt x="1610149" y="440922"/>
                </a:lnTo>
                <a:lnTo>
                  <a:pt x="1602560" y="436134"/>
                </a:lnTo>
                <a:lnTo>
                  <a:pt x="1602279" y="435836"/>
                </a:lnTo>
                <a:lnTo>
                  <a:pt x="1601658" y="435530"/>
                </a:lnTo>
                <a:lnTo>
                  <a:pt x="1595269" y="431144"/>
                </a:lnTo>
                <a:lnTo>
                  <a:pt x="1594690" y="430492"/>
                </a:lnTo>
                <a:lnTo>
                  <a:pt x="1593533" y="429844"/>
                </a:lnTo>
                <a:lnTo>
                  <a:pt x="1587580" y="425083"/>
                </a:lnTo>
                <a:lnTo>
                  <a:pt x="1587425" y="424888"/>
                </a:lnTo>
                <a:lnTo>
                  <a:pt x="1587153" y="424729"/>
                </a:lnTo>
                <a:lnTo>
                  <a:pt x="1586868" y="424496"/>
                </a:lnTo>
                <a:lnTo>
                  <a:pt x="1584528" y="426533"/>
                </a:lnTo>
                <a:lnTo>
                  <a:pt x="1575816" y="434485"/>
                </a:lnTo>
                <a:lnTo>
                  <a:pt x="1573231" y="436108"/>
                </a:lnTo>
                <a:lnTo>
                  <a:pt x="1571927" y="437533"/>
                </a:lnTo>
                <a:lnTo>
                  <a:pt x="1563207" y="443348"/>
                </a:lnTo>
                <a:lnTo>
                  <a:pt x="1554620" y="449793"/>
                </a:lnTo>
                <a:lnTo>
                  <a:pt x="1553256" y="450518"/>
                </a:lnTo>
                <a:lnTo>
                  <a:pt x="1551585" y="451822"/>
                </a:lnTo>
                <a:lnTo>
                  <a:pt x="1543094" y="456847"/>
                </a:lnTo>
                <a:lnTo>
                  <a:pt x="1541661" y="457464"/>
                </a:lnTo>
                <a:lnTo>
                  <a:pt x="1540525" y="458224"/>
                </a:lnTo>
                <a:lnTo>
                  <a:pt x="1531101" y="462765"/>
                </a:lnTo>
                <a:lnTo>
                  <a:pt x="1523845" y="467056"/>
                </a:lnTo>
                <a:lnTo>
                  <a:pt x="1517033" y="469996"/>
                </a:lnTo>
                <a:lnTo>
                  <a:pt x="1516303" y="470342"/>
                </a:lnTo>
                <a:lnTo>
                  <a:pt x="1516052" y="470415"/>
                </a:lnTo>
                <a:lnTo>
                  <a:pt x="1516005" y="470437"/>
                </a:lnTo>
                <a:lnTo>
                  <a:pt x="1515962" y="470445"/>
                </a:lnTo>
                <a:lnTo>
                  <a:pt x="1508558" y="472608"/>
                </a:lnTo>
                <a:lnTo>
                  <a:pt x="1501042" y="475747"/>
                </a:lnTo>
                <a:lnTo>
                  <a:pt x="1499087" y="476144"/>
                </a:lnTo>
                <a:lnTo>
                  <a:pt x="1496669" y="477240"/>
                </a:lnTo>
                <a:lnTo>
                  <a:pt x="1488234" y="479476"/>
                </a:lnTo>
                <a:lnTo>
                  <a:pt x="1488040" y="479502"/>
                </a:lnTo>
                <a:lnTo>
                  <a:pt x="1487945" y="479545"/>
                </a:lnTo>
                <a:lnTo>
                  <a:pt x="1478262" y="482092"/>
                </a:lnTo>
                <a:lnTo>
                  <a:pt x="1470642" y="484462"/>
                </a:lnTo>
                <a:lnTo>
                  <a:pt x="1467897" y="484890"/>
                </a:lnTo>
                <a:lnTo>
                  <a:pt x="1465958" y="485568"/>
                </a:lnTo>
                <a:lnTo>
                  <a:pt x="1456707" y="487044"/>
                </a:lnTo>
                <a:lnTo>
                  <a:pt x="1453077" y="487342"/>
                </a:lnTo>
                <a:lnTo>
                  <a:pt x="1452606" y="487450"/>
                </a:lnTo>
                <a:lnTo>
                  <a:pt x="1445172" y="487713"/>
                </a:lnTo>
                <a:lnTo>
                  <a:pt x="1437082" y="488421"/>
                </a:lnTo>
                <a:lnTo>
                  <a:pt x="1435580" y="488486"/>
                </a:lnTo>
                <a:lnTo>
                  <a:pt x="1435416" y="488525"/>
                </a:lnTo>
                <a:lnTo>
                  <a:pt x="1427227" y="488840"/>
                </a:lnTo>
                <a:lnTo>
                  <a:pt x="1425940" y="488866"/>
                </a:lnTo>
                <a:lnTo>
                  <a:pt x="1400410" y="488866"/>
                </a:lnTo>
                <a:lnTo>
                  <a:pt x="1398817" y="488827"/>
                </a:lnTo>
                <a:lnTo>
                  <a:pt x="1390882" y="488430"/>
                </a:lnTo>
                <a:lnTo>
                  <a:pt x="1390705" y="488382"/>
                </a:lnTo>
                <a:lnTo>
                  <a:pt x="1389531" y="488330"/>
                </a:lnTo>
                <a:lnTo>
                  <a:pt x="1381955" y="487610"/>
                </a:lnTo>
                <a:lnTo>
                  <a:pt x="1374780" y="487251"/>
                </a:lnTo>
                <a:lnTo>
                  <a:pt x="1374452" y="487169"/>
                </a:lnTo>
                <a:lnTo>
                  <a:pt x="1372496" y="487048"/>
                </a:lnTo>
                <a:lnTo>
                  <a:pt x="1362908" y="485853"/>
                </a:lnTo>
                <a:lnTo>
                  <a:pt x="1361501" y="485399"/>
                </a:lnTo>
                <a:lnTo>
                  <a:pt x="1358906" y="485067"/>
                </a:lnTo>
                <a:lnTo>
                  <a:pt x="1353186" y="483565"/>
                </a:lnTo>
                <a:lnTo>
                  <a:pt x="1346629" y="482632"/>
                </a:lnTo>
                <a:lnTo>
                  <a:pt x="1344820" y="482019"/>
                </a:lnTo>
                <a:lnTo>
                  <a:pt x="1342148" y="481626"/>
                </a:lnTo>
                <a:lnTo>
                  <a:pt x="1335824" y="479735"/>
                </a:lnTo>
                <a:lnTo>
                  <a:pt x="1329037" y="478449"/>
                </a:lnTo>
                <a:lnTo>
                  <a:pt x="1328411" y="478207"/>
                </a:lnTo>
                <a:lnTo>
                  <a:pt x="1327470" y="478095"/>
                </a:lnTo>
                <a:lnTo>
                  <a:pt x="1319393" y="476079"/>
                </a:lnTo>
                <a:lnTo>
                  <a:pt x="1319018" y="475915"/>
                </a:lnTo>
                <a:lnTo>
                  <a:pt x="1318590" y="475854"/>
                </a:lnTo>
                <a:lnTo>
                  <a:pt x="1310116" y="473441"/>
                </a:lnTo>
                <a:lnTo>
                  <a:pt x="1309745" y="473264"/>
                </a:lnTo>
                <a:lnTo>
                  <a:pt x="1309382" y="473208"/>
                </a:lnTo>
                <a:lnTo>
                  <a:pt x="1299337" y="470001"/>
                </a:lnTo>
                <a:lnTo>
                  <a:pt x="1298680" y="469664"/>
                </a:lnTo>
                <a:lnTo>
                  <a:pt x="1298111" y="469560"/>
                </a:lnTo>
                <a:lnTo>
                  <a:pt x="1289278" y="466266"/>
                </a:lnTo>
                <a:lnTo>
                  <a:pt x="1287487" y="465248"/>
                </a:lnTo>
                <a:lnTo>
                  <a:pt x="1286416" y="464997"/>
                </a:lnTo>
                <a:lnTo>
                  <a:pt x="1279470" y="461531"/>
                </a:lnTo>
                <a:lnTo>
                  <a:pt x="1271708" y="458297"/>
                </a:lnTo>
                <a:lnTo>
                  <a:pt x="1270499" y="457559"/>
                </a:lnTo>
                <a:lnTo>
                  <a:pt x="1268850" y="456894"/>
                </a:lnTo>
                <a:lnTo>
                  <a:pt x="1264136" y="454308"/>
                </a:lnTo>
                <a:lnTo>
                  <a:pt x="1263243" y="455876"/>
                </a:lnTo>
                <a:lnTo>
                  <a:pt x="1256128" y="464574"/>
                </a:lnTo>
                <a:lnTo>
                  <a:pt x="1255666" y="464937"/>
                </a:lnTo>
                <a:lnTo>
                  <a:pt x="1255286" y="465554"/>
                </a:lnTo>
                <a:lnTo>
                  <a:pt x="1247861" y="473890"/>
                </a:lnTo>
                <a:lnTo>
                  <a:pt x="1247145" y="474421"/>
                </a:lnTo>
                <a:lnTo>
                  <a:pt x="1246605" y="475220"/>
                </a:lnTo>
                <a:lnTo>
                  <a:pt x="1239141" y="482680"/>
                </a:lnTo>
                <a:lnTo>
                  <a:pt x="1238433" y="483159"/>
                </a:lnTo>
                <a:lnTo>
                  <a:pt x="1237967" y="483798"/>
                </a:lnTo>
                <a:lnTo>
                  <a:pt x="1229747" y="491236"/>
                </a:lnTo>
                <a:lnTo>
                  <a:pt x="1229320" y="491503"/>
                </a:lnTo>
                <a:lnTo>
                  <a:pt x="1229065" y="491836"/>
                </a:lnTo>
                <a:lnTo>
                  <a:pt x="1220859" y="498872"/>
                </a:lnTo>
                <a:lnTo>
                  <a:pt x="1220004" y="499382"/>
                </a:lnTo>
                <a:lnTo>
                  <a:pt x="1219533" y="499952"/>
                </a:lnTo>
                <a:lnTo>
                  <a:pt x="1212082" y="505711"/>
                </a:lnTo>
                <a:lnTo>
                  <a:pt x="1211508" y="506021"/>
                </a:lnTo>
                <a:lnTo>
                  <a:pt x="1211227" y="506349"/>
                </a:lnTo>
                <a:lnTo>
                  <a:pt x="1202222" y="512881"/>
                </a:lnTo>
                <a:lnTo>
                  <a:pt x="1201851" y="513071"/>
                </a:lnTo>
                <a:lnTo>
                  <a:pt x="1201678" y="513265"/>
                </a:lnTo>
                <a:lnTo>
                  <a:pt x="1193476" y="519007"/>
                </a:lnTo>
                <a:lnTo>
                  <a:pt x="1192565" y="519464"/>
                </a:lnTo>
                <a:lnTo>
                  <a:pt x="1192177" y="519875"/>
                </a:lnTo>
                <a:lnTo>
                  <a:pt x="1184393" y="524817"/>
                </a:lnTo>
                <a:lnTo>
                  <a:pt x="1182628" y="525629"/>
                </a:lnTo>
                <a:lnTo>
                  <a:pt x="1181073" y="526674"/>
                </a:lnTo>
                <a:lnTo>
                  <a:pt x="1172565" y="530805"/>
                </a:lnTo>
                <a:lnTo>
                  <a:pt x="1172030" y="530930"/>
                </a:lnTo>
                <a:lnTo>
                  <a:pt x="1171300" y="531388"/>
                </a:lnTo>
                <a:lnTo>
                  <a:pt x="1162813" y="535126"/>
                </a:lnTo>
                <a:lnTo>
                  <a:pt x="1162131" y="535273"/>
                </a:lnTo>
                <a:lnTo>
                  <a:pt x="1161293" y="535752"/>
                </a:lnTo>
                <a:lnTo>
                  <a:pt x="1151645" y="539495"/>
                </a:lnTo>
                <a:lnTo>
                  <a:pt x="1151602" y="539504"/>
                </a:lnTo>
                <a:lnTo>
                  <a:pt x="1143175" y="542841"/>
                </a:lnTo>
                <a:lnTo>
                  <a:pt x="1142372" y="542996"/>
                </a:lnTo>
                <a:lnTo>
                  <a:pt x="1141513" y="543449"/>
                </a:lnTo>
                <a:lnTo>
                  <a:pt x="1132706" y="546454"/>
                </a:lnTo>
                <a:lnTo>
                  <a:pt x="1124167" y="549662"/>
                </a:lnTo>
                <a:lnTo>
                  <a:pt x="1121901" y="550080"/>
                </a:lnTo>
                <a:lnTo>
                  <a:pt x="1119578" y="551021"/>
                </a:lnTo>
                <a:lnTo>
                  <a:pt x="1110754" y="552947"/>
                </a:lnTo>
                <a:lnTo>
                  <a:pt x="1109753" y="553059"/>
                </a:lnTo>
                <a:lnTo>
                  <a:pt x="1109252" y="553240"/>
                </a:lnTo>
                <a:lnTo>
                  <a:pt x="1100407" y="554781"/>
                </a:lnTo>
                <a:lnTo>
                  <a:pt x="1100238" y="554799"/>
                </a:lnTo>
                <a:lnTo>
                  <a:pt x="1100187" y="554816"/>
                </a:lnTo>
                <a:lnTo>
                  <a:pt x="1091721" y="556284"/>
                </a:lnTo>
                <a:lnTo>
                  <a:pt x="1089498" y="556478"/>
                </a:lnTo>
                <a:lnTo>
                  <a:pt x="1088868" y="556655"/>
                </a:lnTo>
                <a:lnTo>
                  <a:pt x="1081222" y="557316"/>
                </a:lnTo>
                <a:lnTo>
                  <a:pt x="1073400" y="558317"/>
                </a:lnTo>
                <a:lnTo>
                  <a:pt x="1069286" y="558585"/>
                </a:lnTo>
                <a:lnTo>
                  <a:pt x="1069022" y="558585"/>
                </a:lnTo>
                <a:lnTo>
                  <a:pt x="1059974" y="558507"/>
                </a:lnTo>
                <a:lnTo>
                  <a:pt x="1059974" y="558507"/>
                </a:lnTo>
                <a:lnTo>
                  <a:pt x="1059961" y="558507"/>
                </a:lnTo>
                <a:lnTo>
                  <a:pt x="1051698" y="558429"/>
                </a:lnTo>
                <a:lnTo>
                  <a:pt x="1051560" y="558399"/>
                </a:lnTo>
                <a:lnTo>
                  <a:pt x="1047688" y="558131"/>
                </a:lnTo>
                <a:lnTo>
                  <a:pt x="1039054" y="556927"/>
                </a:lnTo>
                <a:lnTo>
                  <a:pt x="1031266" y="556090"/>
                </a:lnTo>
                <a:lnTo>
                  <a:pt x="1030619" y="555895"/>
                </a:lnTo>
                <a:lnTo>
                  <a:pt x="1028926" y="555736"/>
                </a:lnTo>
                <a:lnTo>
                  <a:pt x="1020482" y="554134"/>
                </a:lnTo>
                <a:lnTo>
                  <a:pt x="1020452" y="554121"/>
                </a:lnTo>
                <a:lnTo>
                  <a:pt x="1012591" y="552623"/>
                </a:lnTo>
                <a:lnTo>
                  <a:pt x="1011944" y="552373"/>
                </a:lnTo>
                <a:lnTo>
                  <a:pt x="1010981" y="552252"/>
                </a:lnTo>
                <a:lnTo>
                  <a:pt x="1003284" y="550309"/>
                </a:lnTo>
                <a:lnTo>
                  <a:pt x="1002662" y="550029"/>
                </a:lnTo>
                <a:lnTo>
                  <a:pt x="1001971" y="549925"/>
                </a:lnTo>
                <a:lnTo>
                  <a:pt x="993320" y="547261"/>
                </a:lnTo>
                <a:lnTo>
                  <a:pt x="985476" y="545025"/>
                </a:lnTo>
                <a:lnTo>
                  <a:pt x="983918" y="544278"/>
                </a:lnTo>
                <a:lnTo>
                  <a:pt x="982636" y="544032"/>
                </a:lnTo>
                <a:lnTo>
                  <a:pt x="974239" y="540665"/>
                </a:lnTo>
                <a:lnTo>
                  <a:pt x="974062" y="540557"/>
                </a:lnTo>
                <a:lnTo>
                  <a:pt x="973950" y="540536"/>
                </a:lnTo>
                <a:lnTo>
                  <a:pt x="966456" y="537380"/>
                </a:lnTo>
                <a:lnTo>
                  <a:pt x="958318" y="534263"/>
                </a:lnTo>
                <a:lnTo>
                  <a:pt x="956341" y="533128"/>
                </a:lnTo>
                <a:lnTo>
                  <a:pt x="953621" y="531936"/>
                </a:lnTo>
                <a:lnTo>
                  <a:pt x="948195" y="528655"/>
                </a:lnTo>
                <a:lnTo>
                  <a:pt x="940688" y="525530"/>
                </a:lnTo>
                <a:lnTo>
                  <a:pt x="939073" y="524550"/>
                </a:lnTo>
                <a:lnTo>
                  <a:pt x="938193" y="524325"/>
                </a:lnTo>
                <a:lnTo>
                  <a:pt x="930603" y="520259"/>
                </a:lnTo>
                <a:lnTo>
                  <a:pt x="930336" y="520064"/>
                </a:lnTo>
                <a:lnTo>
                  <a:pt x="930055" y="519948"/>
                </a:lnTo>
                <a:lnTo>
                  <a:pt x="921659" y="515156"/>
                </a:lnTo>
                <a:lnTo>
                  <a:pt x="920799" y="514301"/>
                </a:lnTo>
                <a:lnTo>
                  <a:pt x="918671" y="513179"/>
                </a:lnTo>
                <a:lnTo>
                  <a:pt x="912485" y="508551"/>
                </a:lnTo>
                <a:lnTo>
                  <a:pt x="905828" y="504558"/>
                </a:lnTo>
                <a:lnTo>
                  <a:pt x="905535" y="504256"/>
                </a:lnTo>
                <a:lnTo>
                  <a:pt x="904844" y="503932"/>
                </a:lnTo>
                <a:lnTo>
                  <a:pt x="898101" y="499477"/>
                </a:lnTo>
                <a:lnTo>
                  <a:pt x="898088" y="499468"/>
                </a:lnTo>
                <a:lnTo>
                  <a:pt x="895040" y="497439"/>
                </a:lnTo>
                <a:lnTo>
                  <a:pt x="890585" y="500301"/>
                </a:lnTo>
                <a:lnTo>
                  <a:pt x="889389" y="500858"/>
                </a:lnTo>
                <a:lnTo>
                  <a:pt x="888953" y="501281"/>
                </a:lnTo>
                <a:lnTo>
                  <a:pt x="881213" y="505629"/>
                </a:lnTo>
                <a:lnTo>
                  <a:pt x="873330" y="510567"/>
                </a:lnTo>
                <a:lnTo>
                  <a:pt x="871314" y="511482"/>
                </a:lnTo>
                <a:lnTo>
                  <a:pt x="869652" y="512540"/>
                </a:lnTo>
                <a:lnTo>
                  <a:pt x="860379" y="516715"/>
                </a:lnTo>
                <a:lnTo>
                  <a:pt x="859788" y="516844"/>
                </a:lnTo>
                <a:lnTo>
                  <a:pt x="859050" y="517276"/>
                </a:lnTo>
                <a:lnTo>
                  <a:pt x="850575" y="520669"/>
                </a:lnTo>
                <a:lnTo>
                  <a:pt x="850567" y="520673"/>
                </a:lnTo>
                <a:lnTo>
                  <a:pt x="841432" y="524615"/>
                </a:lnTo>
                <a:lnTo>
                  <a:pt x="839662" y="524982"/>
                </a:lnTo>
                <a:lnTo>
                  <a:pt x="837331" y="526052"/>
                </a:lnTo>
                <a:lnTo>
                  <a:pt x="827691" y="528673"/>
                </a:lnTo>
                <a:lnTo>
                  <a:pt x="826785" y="528793"/>
                </a:lnTo>
                <a:lnTo>
                  <a:pt x="826185" y="529044"/>
                </a:lnTo>
                <a:lnTo>
                  <a:pt x="816851" y="531120"/>
                </a:lnTo>
                <a:lnTo>
                  <a:pt x="809007" y="533438"/>
                </a:lnTo>
                <a:lnTo>
                  <a:pt x="807307" y="533689"/>
                </a:lnTo>
                <a:lnTo>
                  <a:pt x="806106" y="534151"/>
                </a:lnTo>
                <a:lnTo>
                  <a:pt x="796458" y="536016"/>
                </a:lnTo>
                <a:lnTo>
                  <a:pt x="795323" y="536128"/>
                </a:lnTo>
                <a:lnTo>
                  <a:pt x="794852" y="536283"/>
                </a:lnTo>
                <a:lnTo>
                  <a:pt x="784392" y="537768"/>
                </a:lnTo>
                <a:lnTo>
                  <a:pt x="783753" y="537816"/>
                </a:lnTo>
                <a:lnTo>
                  <a:pt x="783563" y="537876"/>
                </a:lnTo>
                <a:lnTo>
                  <a:pt x="774299" y="538968"/>
                </a:lnTo>
                <a:lnTo>
                  <a:pt x="764245" y="540367"/>
                </a:lnTo>
                <a:lnTo>
                  <a:pt x="761646" y="540548"/>
                </a:lnTo>
                <a:lnTo>
                  <a:pt x="761301" y="540630"/>
                </a:lnTo>
                <a:lnTo>
                  <a:pt x="752619" y="540980"/>
                </a:lnTo>
                <a:lnTo>
                  <a:pt x="744072" y="542008"/>
                </a:lnTo>
                <a:lnTo>
                  <a:pt x="740515" y="542228"/>
                </a:lnTo>
                <a:lnTo>
                  <a:pt x="720484" y="542228"/>
                </a:lnTo>
                <a:lnTo>
                  <a:pt x="720207" y="542223"/>
                </a:lnTo>
                <a:lnTo>
                  <a:pt x="709588" y="542124"/>
                </a:lnTo>
                <a:lnTo>
                  <a:pt x="709359" y="542077"/>
                </a:lnTo>
                <a:lnTo>
                  <a:pt x="704438" y="541602"/>
                </a:lnTo>
                <a:lnTo>
                  <a:pt x="698338" y="540423"/>
                </a:lnTo>
                <a:lnTo>
                  <a:pt x="691107" y="540350"/>
                </a:lnTo>
                <a:lnTo>
                  <a:pt x="690770" y="540277"/>
                </a:lnTo>
                <a:lnTo>
                  <a:pt x="685085" y="539633"/>
                </a:lnTo>
                <a:lnTo>
                  <a:pt x="675881" y="537535"/>
                </a:lnTo>
                <a:lnTo>
                  <a:pt x="675846" y="537518"/>
                </a:lnTo>
                <a:lnTo>
                  <a:pt x="667061" y="535450"/>
                </a:lnTo>
                <a:lnTo>
                  <a:pt x="667001" y="535424"/>
                </a:lnTo>
                <a:lnTo>
                  <a:pt x="666962" y="535420"/>
                </a:lnTo>
                <a:lnTo>
                  <a:pt x="658535" y="533339"/>
                </a:lnTo>
                <a:lnTo>
                  <a:pt x="657681" y="532964"/>
                </a:lnTo>
                <a:lnTo>
                  <a:pt x="656761" y="532817"/>
                </a:lnTo>
                <a:lnTo>
                  <a:pt x="649871" y="530572"/>
                </a:lnTo>
                <a:lnTo>
                  <a:pt x="641449" y="528284"/>
                </a:lnTo>
                <a:lnTo>
                  <a:pt x="638673" y="526993"/>
                </a:lnTo>
                <a:lnTo>
                  <a:pt x="637028" y="526622"/>
                </a:lnTo>
                <a:lnTo>
                  <a:pt x="629400" y="523017"/>
                </a:lnTo>
                <a:lnTo>
                  <a:pt x="629387" y="523009"/>
                </a:lnTo>
                <a:lnTo>
                  <a:pt x="621841" y="519538"/>
                </a:lnTo>
                <a:lnTo>
                  <a:pt x="620809" y="518864"/>
                </a:lnTo>
                <a:lnTo>
                  <a:pt x="620244" y="518718"/>
                </a:lnTo>
                <a:lnTo>
                  <a:pt x="612452" y="514439"/>
                </a:lnTo>
                <a:lnTo>
                  <a:pt x="604487" y="510269"/>
                </a:lnTo>
                <a:lnTo>
                  <a:pt x="604016" y="509829"/>
                </a:lnTo>
                <a:lnTo>
                  <a:pt x="603416" y="509665"/>
                </a:lnTo>
                <a:lnTo>
                  <a:pt x="595862" y="505214"/>
                </a:lnTo>
                <a:lnTo>
                  <a:pt x="595149" y="504493"/>
                </a:lnTo>
                <a:lnTo>
                  <a:pt x="593449" y="503595"/>
                </a:lnTo>
                <a:lnTo>
                  <a:pt x="586520" y="498415"/>
                </a:lnTo>
                <a:lnTo>
                  <a:pt x="579949" y="493960"/>
                </a:lnTo>
                <a:lnTo>
                  <a:pt x="579388" y="493338"/>
                </a:lnTo>
                <a:lnTo>
                  <a:pt x="578253" y="492699"/>
                </a:lnTo>
                <a:lnTo>
                  <a:pt x="577411" y="492026"/>
                </a:lnTo>
                <a:lnTo>
                  <a:pt x="572075" y="497953"/>
                </a:lnTo>
                <a:lnTo>
                  <a:pt x="566053" y="505106"/>
                </a:lnTo>
                <a:lnTo>
                  <a:pt x="565065" y="505870"/>
                </a:lnTo>
                <a:lnTo>
                  <a:pt x="564270" y="507023"/>
                </a:lnTo>
                <a:lnTo>
                  <a:pt x="557130" y="514008"/>
                </a:lnTo>
                <a:lnTo>
                  <a:pt x="556042" y="514729"/>
                </a:lnTo>
                <a:lnTo>
                  <a:pt x="555364" y="515592"/>
                </a:lnTo>
                <a:lnTo>
                  <a:pt x="547879" y="521757"/>
                </a:lnTo>
                <a:lnTo>
                  <a:pt x="547041" y="522236"/>
                </a:lnTo>
                <a:lnTo>
                  <a:pt x="546609" y="522745"/>
                </a:lnTo>
                <a:lnTo>
                  <a:pt x="538761" y="528496"/>
                </a:lnTo>
                <a:lnTo>
                  <a:pt x="538204" y="528785"/>
                </a:lnTo>
                <a:lnTo>
                  <a:pt x="537950" y="529070"/>
                </a:lnTo>
                <a:lnTo>
                  <a:pt x="530123" y="534418"/>
                </a:lnTo>
                <a:lnTo>
                  <a:pt x="529881" y="534535"/>
                </a:lnTo>
                <a:lnTo>
                  <a:pt x="529778" y="534647"/>
                </a:lnTo>
                <a:lnTo>
                  <a:pt x="521627" y="540087"/>
                </a:lnTo>
                <a:lnTo>
                  <a:pt x="518545" y="541567"/>
                </a:lnTo>
                <a:lnTo>
                  <a:pt x="516166" y="542918"/>
                </a:lnTo>
                <a:lnTo>
                  <a:pt x="507835" y="546122"/>
                </a:lnTo>
                <a:lnTo>
                  <a:pt x="499442" y="549972"/>
                </a:lnTo>
                <a:lnTo>
                  <a:pt x="499144" y="550037"/>
                </a:lnTo>
                <a:lnTo>
                  <a:pt x="498791" y="550262"/>
                </a:lnTo>
                <a:lnTo>
                  <a:pt x="489928" y="554117"/>
                </a:lnTo>
                <a:lnTo>
                  <a:pt x="488598" y="554397"/>
                </a:lnTo>
                <a:lnTo>
                  <a:pt x="486858" y="555256"/>
                </a:lnTo>
                <a:lnTo>
                  <a:pt x="477193" y="558218"/>
                </a:lnTo>
                <a:lnTo>
                  <a:pt x="476260" y="558360"/>
                </a:lnTo>
                <a:lnTo>
                  <a:pt x="475544" y="558671"/>
                </a:lnTo>
                <a:lnTo>
                  <a:pt x="466664" y="560855"/>
                </a:lnTo>
                <a:lnTo>
                  <a:pt x="465878" y="560950"/>
                </a:lnTo>
                <a:lnTo>
                  <a:pt x="465416" y="561132"/>
                </a:lnTo>
                <a:lnTo>
                  <a:pt x="457279" y="562789"/>
                </a:lnTo>
                <a:lnTo>
                  <a:pt x="449020" y="565121"/>
                </a:lnTo>
                <a:lnTo>
                  <a:pt x="446335" y="565496"/>
                </a:lnTo>
                <a:lnTo>
                  <a:pt x="444854" y="565967"/>
                </a:lnTo>
                <a:lnTo>
                  <a:pt x="434783" y="567206"/>
                </a:lnTo>
                <a:lnTo>
                  <a:pt x="432974" y="567318"/>
                </a:lnTo>
                <a:lnTo>
                  <a:pt x="432702" y="567387"/>
                </a:lnTo>
                <a:lnTo>
                  <a:pt x="422890" y="567871"/>
                </a:lnTo>
                <a:lnTo>
                  <a:pt x="413595" y="568617"/>
                </a:lnTo>
                <a:lnTo>
                  <a:pt x="411355" y="568708"/>
                </a:lnTo>
                <a:lnTo>
                  <a:pt x="401141" y="568708"/>
                </a:lnTo>
                <a:lnTo>
                  <a:pt x="398374" y="568566"/>
                </a:lnTo>
                <a:lnTo>
                  <a:pt x="388648" y="567560"/>
                </a:lnTo>
                <a:lnTo>
                  <a:pt x="378926" y="566929"/>
                </a:lnTo>
                <a:lnTo>
                  <a:pt x="378921" y="566929"/>
                </a:lnTo>
                <a:lnTo>
                  <a:pt x="368405" y="566269"/>
                </a:lnTo>
                <a:lnTo>
                  <a:pt x="367507" y="566036"/>
                </a:lnTo>
                <a:lnTo>
                  <a:pt x="364395" y="565690"/>
                </a:lnTo>
                <a:lnTo>
                  <a:pt x="354453" y="563463"/>
                </a:lnTo>
                <a:lnTo>
                  <a:pt x="354349" y="563420"/>
                </a:lnTo>
                <a:lnTo>
                  <a:pt x="354237" y="563407"/>
                </a:lnTo>
                <a:lnTo>
                  <a:pt x="343872" y="560912"/>
                </a:lnTo>
                <a:lnTo>
                  <a:pt x="342452" y="560299"/>
                </a:lnTo>
                <a:lnTo>
                  <a:pt x="341126" y="560061"/>
                </a:lnTo>
                <a:lnTo>
                  <a:pt x="331163" y="556370"/>
                </a:lnTo>
                <a:lnTo>
                  <a:pt x="331128" y="556353"/>
                </a:lnTo>
                <a:lnTo>
                  <a:pt x="321381" y="552740"/>
                </a:lnTo>
                <a:lnTo>
                  <a:pt x="319982" y="551954"/>
                </a:lnTo>
                <a:lnTo>
                  <a:pt x="319131" y="551755"/>
                </a:lnTo>
                <a:lnTo>
                  <a:pt x="310005" y="547253"/>
                </a:lnTo>
                <a:lnTo>
                  <a:pt x="309867" y="547128"/>
                </a:lnTo>
                <a:lnTo>
                  <a:pt x="309682" y="547080"/>
                </a:lnTo>
                <a:lnTo>
                  <a:pt x="299722" y="541908"/>
                </a:lnTo>
                <a:lnTo>
                  <a:pt x="299161" y="541382"/>
                </a:lnTo>
                <a:lnTo>
                  <a:pt x="297573" y="540626"/>
                </a:lnTo>
                <a:lnTo>
                  <a:pt x="288770" y="534811"/>
                </a:lnTo>
                <a:lnTo>
                  <a:pt x="279588" y="529074"/>
                </a:lnTo>
                <a:lnTo>
                  <a:pt x="279122" y="528582"/>
                </a:lnTo>
                <a:lnTo>
                  <a:pt x="278073" y="528034"/>
                </a:lnTo>
                <a:lnTo>
                  <a:pt x="269409" y="521640"/>
                </a:lnTo>
                <a:lnTo>
                  <a:pt x="268567" y="520647"/>
                </a:lnTo>
                <a:lnTo>
                  <a:pt x="267108" y="519706"/>
                </a:lnTo>
                <a:lnTo>
                  <a:pt x="259808" y="512790"/>
                </a:lnTo>
                <a:lnTo>
                  <a:pt x="252158" y="505806"/>
                </a:lnTo>
                <a:lnTo>
                  <a:pt x="251834" y="505361"/>
                </a:lnTo>
                <a:lnTo>
                  <a:pt x="251351" y="505033"/>
                </a:lnTo>
                <a:lnTo>
                  <a:pt x="244983" y="498665"/>
                </a:lnTo>
                <a:lnTo>
                  <a:pt x="238279" y="492941"/>
                </a:lnTo>
                <a:lnTo>
                  <a:pt x="238111" y="492717"/>
                </a:lnTo>
                <a:lnTo>
                  <a:pt x="237826" y="492540"/>
                </a:lnTo>
                <a:lnTo>
                  <a:pt x="229947" y="485451"/>
                </a:lnTo>
                <a:lnTo>
                  <a:pt x="228665" y="483698"/>
                </a:lnTo>
                <a:lnTo>
                  <a:pt x="227159" y="482490"/>
                </a:lnTo>
                <a:lnTo>
                  <a:pt x="221736" y="475716"/>
                </a:lnTo>
                <a:lnTo>
                  <a:pt x="216047" y="470027"/>
                </a:lnTo>
                <a:lnTo>
                  <a:pt x="208976" y="462955"/>
                </a:lnTo>
                <a:lnTo>
                  <a:pt x="208065" y="461604"/>
                </a:lnTo>
                <a:lnTo>
                  <a:pt x="207024" y="460762"/>
                </a:lnTo>
                <a:lnTo>
                  <a:pt x="203899" y="456804"/>
                </a:lnTo>
                <a:lnTo>
                  <a:pt x="198075" y="463711"/>
                </a:lnTo>
                <a:lnTo>
                  <a:pt x="197881" y="463862"/>
                </a:lnTo>
                <a:lnTo>
                  <a:pt x="197726" y="464112"/>
                </a:lnTo>
                <a:lnTo>
                  <a:pt x="190607" y="472133"/>
                </a:lnTo>
                <a:lnTo>
                  <a:pt x="183233" y="480677"/>
                </a:lnTo>
                <a:lnTo>
                  <a:pt x="182254" y="481415"/>
                </a:lnTo>
                <a:lnTo>
                  <a:pt x="181502" y="482464"/>
                </a:lnTo>
                <a:lnTo>
                  <a:pt x="174280" y="489177"/>
                </a:lnTo>
                <a:lnTo>
                  <a:pt x="167114" y="496338"/>
                </a:lnTo>
                <a:lnTo>
                  <a:pt x="167023" y="496399"/>
                </a:lnTo>
                <a:lnTo>
                  <a:pt x="166963" y="496490"/>
                </a:lnTo>
                <a:lnTo>
                  <a:pt x="159831" y="503487"/>
                </a:lnTo>
                <a:lnTo>
                  <a:pt x="159663" y="503604"/>
                </a:lnTo>
                <a:lnTo>
                  <a:pt x="159551" y="503759"/>
                </a:lnTo>
                <a:lnTo>
                  <a:pt x="152311" y="510632"/>
                </a:lnTo>
                <a:lnTo>
                  <a:pt x="151681" y="511042"/>
                </a:lnTo>
                <a:lnTo>
                  <a:pt x="151288" y="511547"/>
                </a:lnTo>
                <a:lnTo>
                  <a:pt x="144083" y="517604"/>
                </a:lnTo>
                <a:lnTo>
                  <a:pt x="142986" y="518243"/>
                </a:lnTo>
                <a:lnTo>
                  <a:pt x="142438" y="518864"/>
                </a:lnTo>
                <a:lnTo>
                  <a:pt x="135363" y="523786"/>
                </a:lnTo>
                <a:lnTo>
                  <a:pt x="128740" y="529022"/>
                </a:lnTo>
                <a:lnTo>
                  <a:pt x="127545" y="529687"/>
                </a:lnTo>
                <a:lnTo>
                  <a:pt x="126996" y="530274"/>
                </a:lnTo>
                <a:lnTo>
                  <a:pt x="119942" y="534828"/>
                </a:lnTo>
                <a:lnTo>
                  <a:pt x="118824" y="535161"/>
                </a:lnTo>
                <a:lnTo>
                  <a:pt x="117914" y="535998"/>
                </a:lnTo>
                <a:lnTo>
                  <a:pt x="110514" y="539754"/>
                </a:lnTo>
                <a:lnTo>
                  <a:pt x="110506" y="539758"/>
                </a:lnTo>
                <a:lnTo>
                  <a:pt x="103793" y="543354"/>
                </a:lnTo>
                <a:lnTo>
                  <a:pt x="103223" y="543497"/>
                </a:lnTo>
                <a:lnTo>
                  <a:pt x="102847" y="543834"/>
                </a:lnTo>
                <a:lnTo>
                  <a:pt x="96139" y="547058"/>
                </a:lnTo>
                <a:lnTo>
                  <a:pt x="90458" y="550154"/>
                </a:lnTo>
                <a:lnTo>
                  <a:pt x="89193" y="550477"/>
                </a:lnTo>
                <a:lnTo>
                  <a:pt x="85079" y="552222"/>
                </a:lnTo>
                <a:lnTo>
                  <a:pt x="79186" y="553612"/>
                </a:lnTo>
                <a:lnTo>
                  <a:pt x="74265" y="555196"/>
                </a:lnTo>
                <a:lnTo>
                  <a:pt x="73483" y="555321"/>
                </a:lnTo>
                <a:lnTo>
                  <a:pt x="72840" y="555606"/>
                </a:lnTo>
                <a:lnTo>
                  <a:pt x="67263" y="557022"/>
                </a:lnTo>
                <a:lnTo>
                  <a:pt x="63157" y="558252"/>
                </a:lnTo>
                <a:lnTo>
                  <a:pt x="62389" y="558365"/>
                </a:lnTo>
                <a:lnTo>
                  <a:pt x="61819" y="558606"/>
                </a:lnTo>
                <a:lnTo>
                  <a:pt x="57601" y="559599"/>
                </a:lnTo>
                <a:lnTo>
                  <a:pt x="57584" y="559604"/>
                </a:lnTo>
                <a:lnTo>
                  <a:pt x="54035" y="560514"/>
                </a:lnTo>
                <a:lnTo>
                  <a:pt x="50733" y="560937"/>
                </a:lnTo>
                <a:lnTo>
                  <a:pt x="49839" y="561158"/>
                </a:lnTo>
                <a:lnTo>
                  <a:pt x="48242" y="561240"/>
                </a:lnTo>
                <a:lnTo>
                  <a:pt x="46209" y="561822"/>
                </a:lnTo>
                <a:lnTo>
                  <a:pt x="44508" y="562069"/>
                </a:lnTo>
                <a:lnTo>
                  <a:pt x="43463" y="562423"/>
                </a:lnTo>
                <a:lnTo>
                  <a:pt x="41443" y="562720"/>
                </a:lnTo>
                <a:lnTo>
                  <a:pt x="39496" y="563251"/>
                </a:lnTo>
                <a:lnTo>
                  <a:pt x="34272" y="563964"/>
                </a:lnTo>
                <a:lnTo>
                  <a:pt x="32394" y="563873"/>
                </a:lnTo>
                <a:lnTo>
                  <a:pt x="30754" y="563713"/>
                </a:lnTo>
                <a:lnTo>
                  <a:pt x="30370" y="563791"/>
                </a:lnTo>
                <a:lnTo>
                  <a:pt x="26683" y="564728"/>
                </a:lnTo>
                <a:lnTo>
                  <a:pt x="23968" y="564883"/>
                </a:lnTo>
                <a:lnTo>
                  <a:pt x="22880" y="564913"/>
                </a:lnTo>
                <a:lnTo>
                  <a:pt x="20411" y="564749"/>
                </a:lnTo>
                <a:lnTo>
                  <a:pt x="20078" y="564702"/>
                </a:lnTo>
                <a:lnTo>
                  <a:pt x="18166" y="564702"/>
                </a:lnTo>
                <a:lnTo>
                  <a:pt x="11095" y="563277"/>
                </a:lnTo>
                <a:lnTo>
                  <a:pt x="5318" y="559383"/>
                </a:lnTo>
                <a:lnTo>
                  <a:pt x="1425" y="553607"/>
                </a:lnTo>
                <a:lnTo>
                  <a:pt x="0" y="546536"/>
                </a:lnTo>
                <a:lnTo>
                  <a:pt x="1425" y="539465"/>
                </a:lnTo>
                <a:lnTo>
                  <a:pt x="5318" y="533689"/>
                </a:lnTo>
                <a:lnTo>
                  <a:pt x="11095" y="529795"/>
                </a:lnTo>
                <a:lnTo>
                  <a:pt x="18166" y="528370"/>
                </a:lnTo>
                <a:lnTo>
                  <a:pt x="19128" y="528370"/>
                </a:lnTo>
                <a:lnTo>
                  <a:pt x="19137" y="528366"/>
                </a:lnTo>
                <a:lnTo>
                  <a:pt x="19582" y="528241"/>
                </a:lnTo>
                <a:lnTo>
                  <a:pt x="20160" y="527796"/>
                </a:lnTo>
                <a:lnTo>
                  <a:pt x="26877" y="525815"/>
                </a:lnTo>
                <a:lnTo>
                  <a:pt x="29131" y="525586"/>
                </a:lnTo>
                <a:lnTo>
                  <a:pt x="29256" y="525582"/>
                </a:lnTo>
                <a:lnTo>
                  <a:pt x="29282" y="525573"/>
                </a:lnTo>
                <a:lnTo>
                  <a:pt x="29342" y="525569"/>
                </a:lnTo>
                <a:lnTo>
                  <a:pt x="30016" y="525409"/>
                </a:lnTo>
                <a:lnTo>
                  <a:pt x="30763" y="524843"/>
                </a:lnTo>
                <a:lnTo>
                  <a:pt x="33133" y="523989"/>
                </a:lnTo>
                <a:lnTo>
                  <a:pt x="36478" y="522499"/>
                </a:lnTo>
                <a:lnTo>
                  <a:pt x="38486" y="522068"/>
                </a:lnTo>
                <a:lnTo>
                  <a:pt x="41857" y="520915"/>
                </a:lnTo>
                <a:lnTo>
                  <a:pt x="43878" y="520613"/>
                </a:lnTo>
                <a:lnTo>
                  <a:pt x="45825" y="519935"/>
                </a:lnTo>
                <a:lnTo>
                  <a:pt x="46217" y="519870"/>
                </a:lnTo>
                <a:lnTo>
                  <a:pt x="46571" y="519693"/>
                </a:lnTo>
                <a:lnTo>
                  <a:pt x="50396" y="518497"/>
                </a:lnTo>
                <a:lnTo>
                  <a:pt x="54329" y="517038"/>
                </a:lnTo>
                <a:lnTo>
                  <a:pt x="55210" y="516879"/>
                </a:lnTo>
                <a:lnTo>
                  <a:pt x="56095" y="516464"/>
                </a:lnTo>
                <a:lnTo>
                  <a:pt x="61422" y="514966"/>
                </a:lnTo>
                <a:lnTo>
                  <a:pt x="66486" y="513213"/>
                </a:lnTo>
                <a:lnTo>
                  <a:pt x="67647" y="513015"/>
                </a:lnTo>
                <a:lnTo>
                  <a:pt x="68700" y="512570"/>
                </a:lnTo>
                <a:lnTo>
                  <a:pt x="72313" y="511715"/>
                </a:lnTo>
                <a:lnTo>
                  <a:pt x="75724" y="509734"/>
                </a:lnTo>
                <a:lnTo>
                  <a:pt x="76285" y="509583"/>
                </a:lnTo>
                <a:lnTo>
                  <a:pt x="76695" y="509199"/>
                </a:lnTo>
                <a:lnTo>
                  <a:pt x="83369" y="505724"/>
                </a:lnTo>
                <a:lnTo>
                  <a:pt x="89801" y="502011"/>
                </a:lnTo>
                <a:lnTo>
                  <a:pt x="90117" y="501929"/>
                </a:lnTo>
                <a:lnTo>
                  <a:pt x="90341" y="501713"/>
                </a:lnTo>
                <a:lnTo>
                  <a:pt x="96782" y="498195"/>
                </a:lnTo>
                <a:lnTo>
                  <a:pt x="101790" y="494745"/>
                </a:lnTo>
                <a:lnTo>
                  <a:pt x="107704" y="489552"/>
                </a:lnTo>
                <a:lnTo>
                  <a:pt x="108351" y="489159"/>
                </a:lnTo>
                <a:lnTo>
                  <a:pt x="108714" y="488715"/>
                </a:lnTo>
                <a:lnTo>
                  <a:pt x="115220" y="483642"/>
                </a:lnTo>
                <a:lnTo>
                  <a:pt x="120888" y="478315"/>
                </a:lnTo>
                <a:lnTo>
                  <a:pt x="127333" y="471525"/>
                </a:lnTo>
                <a:lnTo>
                  <a:pt x="127484" y="471417"/>
                </a:lnTo>
                <a:lnTo>
                  <a:pt x="127592" y="471257"/>
                </a:lnTo>
                <a:lnTo>
                  <a:pt x="134599" y="464117"/>
                </a:lnTo>
                <a:lnTo>
                  <a:pt x="134685" y="464056"/>
                </a:lnTo>
                <a:lnTo>
                  <a:pt x="134745" y="463970"/>
                </a:lnTo>
                <a:lnTo>
                  <a:pt x="142209" y="456506"/>
                </a:lnTo>
                <a:lnTo>
                  <a:pt x="142378" y="456394"/>
                </a:lnTo>
                <a:lnTo>
                  <a:pt x="142490" y="456230"/>
                </a:lnTo>
                <a:lnTo>
                  <a:pt x="149134" y="449806"/>
                </a:lnTo>
                <a:lnTo>
                  <a:pt x="155773" y="442122"/>
                </a:lnTo>
                <a:lnTo>
                  <a:pt x="162400" y="434118"/>
                </a:lnTo>
                <a:lnTo>
                  <a:pt x="168392" y="426563"/>
                </a:lnTo>
                <a:lnTo>
                  <a:pt x="173529" y="418413"/>
                </a:lnTo>
                <a:lnTo>
                  <a:pt x="173879" y="418085"/>
                </a:lnTo>
                <a:lnTo>
                  <a:pt x="174250" y="417355"/>
                </a:lnTo>
                <a:lnTo>
                  <a:pt x="175152" y="416095"/>
                </a:lnTo>
                <a:lnTo>
                  <a:pt x="173922" y="414200"/>
                </a:lnTo>
                <a:lnTo>
                  <a:pt x="173628" y="413582"/>
                </a:lnTo>
                <a:lnTo>
                  <a:pt x="173382" y="413341"/>
                </a:lnTo>
                <a:lnTo>
                  <a:pt x="168733" y="405596"/>
                </a:lnTo>
                <a:lnTo>
                  <a:pt x="168716" y="405527"/>
                </a:lnTo>
                <a:lnTo>
                  <a:pt x="168668" y="405484"/>
                </a:lnTo>
                <a:lnTo>
                  <a:pt x="164019" y="397739"/>
                </a:lnTo>
                <a:lnTo>
                  <a:pt x="163976" y="397588"/>
                </a:lnTo>
                <a:lnTo>
                  <a:pt x="163872" y="397484"/>
                </a:lnTo>
                <a:lnTo>
                  <a:pt x="158825" y="388958"/>
                </a:lnTo>
                <a:lnTo>
                  <a:pt x="158454" y="387603"/>
                </a:lnTo>
                <a:lnTo>
                  <a:pt x="157591" y="386606"/>
                </a:lnTo>
                <a:lnTo>
                  <a:pt x="154461" y="379850"/>
                </a:lnTo>
                <a:lnTo>
                  <a:pt x="150714" y="373042"/>
                </a:lnTo>
                <a:lnTo>
                  <a:pt x="145931" y="364956"/>
                </a:lnTo>
                <a:lnTo>
                  <a:pt x="145650" y="363937"/>
                </a:lnTo>
                <a:lnTo>
                  <a:pt x="144247" y="361584"/>
                </a:lnTo>
                <a:lnTo>
                  <a:pt x="140949" y="353533"/>
                </a:lnTo>
                <a:lnTo>
                  <a:pt x="137046" y="345379"/>
                </a:lnTo>
                <a:lnTo>
                  <a:pt x="136817" y="344390"/>
                </a:lnTo>
                <a:lnTo>
                  <a:pt x="136010" y="342909"/>
                </a:lnTo>
                <a:lnTo>
                  <a:pt x="132531" y="333265"/>
                </a:lnTo>
                <a:lnTo>
                  <a:pt x="132522" y="333231"/>
                </a:lnTo>
                <a:lnTo>
                  <a:pt x="129112" y="324143"/>
                </a:lnTo>
                <a:lnTo>
                  <a:pt x="128952" y="323280"/>
                </a:lnTo>
                <a:lnTo>
                  <a:pt x="128520" y="322395"/>
                </a:lnTo>
                <a:lnTo>
                  <a:pt x="125490" y="312337"/>
                </a:lnTo>
                <a:lnTo>
                  <a:pt x="125378" y="311590"/>
                </a:lnTo>
                <a:lnTo>
                  <a:pt x="125127" y="311024"/>
                </a:lnTo>
                <a:lnTo>
                  <a:pt x="122736" y="301479"/>
                </a:lnTo>
                <a:lnTo>
                  <a:pt x="119429" y="292893"/>
                </a:lnTo>
                <a:lnTo>
                  <a:pt x="119045" y="290842"/>
                </a:lnTo>
                <a:lnTo>
                  <a:pt x="118190" y="288654"/>
                </a:lnTo>
                <a:lnTo>
                  <a:pt x="116705" y="281250"/>
                </a:lnTo>
                <a:lnTo>
                  <a:pt x="113795" y="274278"/>
                </a:lnTo>
                <a:lnTo>
                  <a:pt x="113433" y="272487"/>
                </a:lnTo>
                <a:lnTo>
                  <a:pt x="112478" y="270229"/>
                </a:lnTo>
                <a:lnTo>
                  <a:pt x="110484" y="261776"/>
                </a:lnTo>
                <a:lnTo>
                  <a:pt x="110454" y="261539"/>
                </a:lnTo>
                <a:lnTo>
                  <a:pt x="110406" y="261418"/>
                </a:lnTo>
                <a:lnTo>
                  <a:pt x="108472" y="252948"/>
                </a:lnTo>
                <a:lnTo>
                  <a:pt x="108472" y="252927"/>
                </a:lnTo>
                <a:lnTo>
                  <a:pt x="106249" y="244047"/>
                </a:lnTo>
                <a:lnTo>
                  <a:pt x="106232" y="243926"/>
                </a:lnTo>
                <a:lnTo>
                  <a:pt x="106210" y="243874"/>
                </a:lnTo>
                <a:lnTo>
                  <a:pt x="104285" y="236190"/>
                </a:lnTo>
                <a:lnTo>
                  <a:pt x="104246" y="235905"/>
                </a:lnTo>
                <a:lnTo>
                  <a:pt x="104177" y="235745"/>
                </a:lnTo>
                <a:lnTo>
                  <a:pt x="102252" y="227668"/>
                </a:lnTo>
                <a:lnTo>
                  <a:pt x="102105" y="226459"/>
                </a:lnTo>
                <a:lnTo>
                  <a:pt x="101876" y="225812"/>
                </a:lnTo>
                <a:lnTo>
                  <a:pt x="100719" y="218892"/>
                </a:lnTo>
                <a:lnTo>
                  <a:pt x="100529" y="216668"/>
                </a:lnTo>
                <a:lnTo>
                  <a:pt x="100404" y="216185"/>
                </a:lnTo>
                <a:lnTo>
                  <a:pt x="100132" y="211864"/>
                </a:lnTo>
                <a:lnTo>
                  <a:pt x="99018" y="206869"/>
                </a:lnTo>
                <a:lnTo>
                  <a:pt x="98392" y="201270"/>
                </a:lnTo>
                <a:lnTo>
                  <a:pt x="98392" y="197164"/>
                </a:lnTo>
                <a:lnTo>
                  <a:pt x="97874" y="193555"/>
                </a:lnTo>
                <a:lnTo>
                  <a:pt x="97607" y="189877"/>
                </a:lnTo>
                <a:lnTo>
                  <a:pt x="97857" y="186337"/>
                </a:lnTo>
                <a:lnTo>
                  <a:pt x="98660" y="180704"/>
                </a:lnTo>
                <a:lnTo>
                  <a:pt x="98746" y="180445"/>
                </a:lnTo>
                <a:lnTo>
                  <a:pt x="98794" y="179901"/>
                </a:lnTo>
                <a:lnTo>
                  <a:pt x="99588" y="175519"/>
                </a:lnTo>
                <a:lnTo>
                  <a:pt x="100171" y="171996"/>
                </a:lnTo>
                <a:lnTo>
                  <a:pt x="100490" y="168819"/>
                </a:lnTo>
                <a:lnTo>
                  <a:pt x="100879" y="167498"/>
                </a:lnTo>
                <a:lnTo>
                  <a:pt x="101237" y="164826"/>
                </a:lnTo>
                <a:lnTo>
                  <a:pt x="101859" y="162538"/>
                </a:lnTo>
                <a:lnTo>
                  <a:pt x="101971" y="161398"/>
                </a:lnTo>
                <a:lnTo>
                  <a:pt x="102554" y="159425"/>
                </a:lnTo>
                <a:lnTo>
                  <a:pt x="103055" y="156222"/>
                </a:lnTo>
                <a:lnTo>
                  <a:pt x="104134" y="154055"/>
                </a:lnTo>
                <a:lnTo>
                  <a:pt x="104587" y="152523"/>
                </a:lnTo>
                <a:lnTo>
                  <a:pt x="105481" y="151353"/>
                </a:lnTo>
                <a:lnTo>
                  <a:pt x="106383" y="149544"/>
                </a:lnTo>
                <a:lnTo>
                  <a:pt x="107557" y="147865"/>
                </a:lnTo>
                <a:lnTo>
                  <a:pt x="108067" y="146639"/>
                </a:lnTo>
                <a:lnTo>
                  <a:pt x="108602" y="145758"/>
                </a:lnTo>
                <a:lnTo>
                  <a:pt x="108731" y="145214"/>
                </a:lnTo>
                <a:lnTo>
                  <a:pt x="110367" y="141924"/>
                </a:lnTo>
                <a:lnTo>
                  <a:pt x="110380" y="141916"/>
                </a:lnTo>
                <a:lnTo>
                  <a:pt x="112332" y="138000"/>
                </a:lnTo>
                <a:lnTo>
                  <a:pt x="113558" y="136662"/>
                </a:lnTo>
                <a:lnTo>
                  <a:pt x="118216" y="130441"/>
                </a:lnTo>
                <a:lnTo>
                  <a:pt x="120094" y="128797"/>
                </a:lnTo>
                <a:lnTo>
                  <a:pt x="120396" y="128451"/>
                </a:lnTo>
                <a:lnTo>
                  <a:pt x="121354" y="126914"/>
                </a:lnTo>
                <a:lnTo>
                  <a:pt x="124531" y="123901"/>
                </a:lnTo>
                <a:lnTo>
                  <a:pt x="128218" y="119727"/>
                </a:lnTo>
                <a:lnTo>
                  <a:pt x="129034" y="119152"/>
                </a:lnTo>
                <a:lnTo>
                  <a:pt x="129492" y="118561"/>
                </a:lnTo>
                <a:lnTo>
                  <a:pt x="135225" y="113886"/>
                </a:lnTo>
                <a:lnTo>
                  <a:pt x="137111" y="112055"/>
                </a:lnTo>
                <a:lnTo>
                  <a:pt x="139149" y="110920"/>
                </a:lnTo>
                <a:lnTo>
                  <a:pt x="140841" y="109651"/>
                </a:lnTo>
                <a:lnTo>
                  <a:pt x="144899" y="107492"/>
                </a:lnTo>
                <a:lnTo>
                  <a:pt x="145792" y="106733"/>
                </a:lnTo>
                <a:lnTo>
                  <a:pt x="147718" y="105873"/>
                </a:lnTo>
                <a:lnTo>
                  <a:pt x="149242" y="104919"/>
                </a:lnTo>
                <a:lnTo>
                  <a:pt x="150468" y="104565"/>
                </a:lnTo>
                <a:lnTo>
                  <a:pt x="151435" y="103689"/>
                </a:lnTo>
                <a:lnTo>
                  <a:pt x="156006" y="101397"/>
                </a:lnTo>
                <a:lnTo>
                  <a:pt x="156814" y="101203"/>
                </a:lnTo>
                <a:lnTo>
                  <a:pt x="158061" y="100473"/>
                </a:lnTo>
                <a:lnTo>
                  <a:pt x="161821" y="98962"/>
                </a:lnTo>
                <a:lnTo>
                  <a:pt x="162892" y="98751"/>
                </a:lnTo>
                <a:lnTo>
                  <a:pt x="164109" y="98159"/>
                </a:lnTo>
                <a:lnTo>
                  <a:pt x="167856" y="97028"/>
                </a:lnTo>
                <a:lnTo>
                  <a:pt x="169566" y="96773"/>
                </a:lnTo>
                <a:lnTo>
                  <a:pt x="170770" y="96324"/>
                </a:lnTo>
                <a:lnTo>
                  <a:pt x="172985" y="95919"/>
                </a:lnTo>
                <a:lnTo>
                  <a:pt x="175131" y="95137"/>
                </a:lnTo>
                <a:lnTo>
                  <a:pt x="183924" y="93562"/>
                </a:lnTo>
                <a:lnTo>
                  <a:pt x="186147" y="93562"/>
                </a:lnTo>
                <a:lnTo>
                  <a:pt x="188664" y="93143"/>
                </a:lnTo>
                <a:lnTo>
                  <a:pt x="190400" y="92992"/>
                </a:lnTo>
                <a:lnTo>
                  <a:pt x="190866" y="92862"/>
                </a:lnTo>
                <a:lnTo>
                  <a:pt x="194358" y="92573"/>
                </a:lnTo>
                <a:lnTo>
                  <a:pt x="197324" y="92029"/>
                </a:lnTo>
                <a:lnTo>
                  <a:pt x="199154" y="91861"/>
                </a:lnTo>
                <a:lnTo>
                  <a:pt x="199711" y="91701"/>
                </a:lnTo>
                <a:lnTo>
                  <a:pt x="203929" y="91317"/>
                </a:lnTo>
                <a:lnTo>
                  <a:pt x="206316" y="91204"/>
                </a:lnTo>
                <a:lnTo>
                  <a:pt x="211173" y="91204"/>
                </a:lnTo>
                <a:lnTo>
                  <a:pt x="215222" y="91127"/>
                </a:lnTo>
                <a:lnTo>
                  <a:pt x="215740" y="91122"/>
                </a:lnTo>
                <a:lnTo>
                  <a:pt x="219837" y="91122"/>
                </a:lnTo>
                <a:lnTo>
                  <a:pt x="224296" y="91040"/>
                </a:lnTo>
                <a:lnTo>
                  <a:pt x="224776" y="91036"/>
                </a:lnTo>
                <a:lnTo>
                  <a:pt x="227072" y="91140"/>
                </a:lnTo>
                <a:lnTo>
                  <a:pt x="231497" y="91541"/>
                </a:lnTo>
                <a:lnTo>
                  <a:pt x="231799" y="91628"/>
                </a:lnTo>
                <a:lnTo>
                  <a:pt x="232827" y="91705"/>
                </a:lnTo>
                <a:lnTo>
                  <a:pt x="237696" y="92426"/>
                </a:lnTo>
                <a:lnTo>
                  <a:pt x="238771" y="92793"/>
                </a:lnTo>
                <a:lnTo>
                  <a:pt x="240511" y="93026"/>
                </a:lnTo>
                <a:lnTo>
                  <a:pt x="243585" y="93864"/>
                </a:lnTo>
                <a:lnTo>
                  <a:pt x="246736" y="94377"/>
                </a:lnTo>
                <a:lnTo>
                  <a:pt x="248916" y="95159"/>
                </a:lnTo>
                <a:lnTo>
                  <a:pt x="251182" y="95556"/>
                </a:lnTo>
                <a:lnTo>
                  <a:pt x="255681" y="97183"/>
                </a:lnTo>
                <a:lnTo>
                  <a:pt x="257680" y="98297"/>
                </a:lnTo>
                <a:lnTo>
                  <a:pt x="260490" y="99584"/>
                </a:lnTo>
                <a:lnTo>
                  <a:pt x="263361" y="101410"/>
                </a:lnTo>
                <a:lnTo>
                  <a:pt x="267060" y="103115"/>
                </a:lnTo>
                <a:lnTo>
                  <a:pt x="268187" y="104099"/>
                </a:lnTo>
                <a:lnTo>
                  <a:pt x="273173" y="107151"/>
                </a:lnTo>
                <a:lnTo>
                  <a:pt x="276735" y="110316"/>
                </a:lnTo>
                <a:lnTo>
                  <a:pt x="277693" y="111615"/>
                </a:lnTo>
                <a:lnTo>
                  <a:pt x="278962" y="112565"/>
                </a:lnTo>
                <a:lnTo>
                  <a:pt x="281686" y="115677"/>
                </a:lnTo>
                <a:lnTo>
                  <a:pt x="282981" y="117814"/>
                </a:lnTo>
                <a:lnTo>
                  <a:pt x="284039" y="118811"/>
                </a:lnTo>
                <a:lnTo>
                  <a:pt x="286728" y="123033"/>
                </a:lnTo>
                <a:lnTo>
                  <a:pt x="287566" y="124851"/>
                </a:lnTo>
                <a:lnTo>
                  <a:pt x="288088" y="125425"/>
                </a:lnTo>
                <a:lnTo>
                  <a:pt x="290139" y="129522"/>
                </a:lnTo>
                <a:lnTo>
                  <a:pt x="292327" y="132798"/>
                </a:lnTo>
                <a:lnTo>
                  <a:pt x="293329" y="134892"/>
                </a:lnTo>
                <a:lnTo>
                  <a:pt x="294210" y="136101"/>
                </a:lnTo>
                <a:lnTo>
                  <a:pt x="294555" y="137443"/>
                </a:lnTo>
                <a:lnTo>
                  <a:pt x="295531" y="139481"/>
                </a:lnTo>
                <a:lnTo>
                  <a:pt x="296187" y="143824"/>
                </a:lnTo>
                <a:lnTo>
                  <a:pt x="296631" y="145564"/>
                </a:lnTo>
                <a:lnTo>
                  <a:pt x="296947" y="150882"/>
                </a:lnTo>
                <a:lnTo>
                  <a:pt x="297879" y="156460"/>
                </a:lnTo>
                <a:lnTo>
                  <a:pt x="298004" y="157927"/>
                </a:lnTo>
                <a:lnTo>
                  <a:pt x="298129" y="158368"/>
                </a:lnTo>
                <a:lnTo>
                  <a:pt x="298699" y="164278"/>
                </a:lnTo>
                <a:lnTo>
                  <a:pt x="299895" y="169648"/>
                </a:lnTo>
                <a:lnTo>
                  <a:pt x="300534" y="175346"/>
                </a:lnTo>
                <a:lnTo>
                  <a:pt x="300534" y="182810"/>
                </a:lnTo>
                <a:lnTo>
                  <a:pt x="300534" y="183031"/>
                </a:lnTo>
                <a:lnTo>
                  <a:pt x="300461" y="191565"/>
                </a:lnTo>
                <a:lnTo>
                  <a:pt x="300461" y="209127"/>
                </a:lnTo>
                <a:lnTo>
                  <a:pt x="300016" y="213862"/>
                </a:lnTo>
                <a:lnTo>
                  <a:pt x="298630" y="221180"/>
                </a:lnTo>
                <a:lnTo>
                  <a:pt x="297948" y="229697"/>
                </a:lnTo>
                <a:lnTo>
                  <a:pt x="297845" y="230073"/>
                </a:lnTo>
                <a:lnTo>
                  <a:pt x="297741" y="231441"/>
                </a:lnTo>
                <a:lnTo>
                  <a:pt x="296152" y="241797"/>
                </a:lnTo>
                <a:lnTo>
                  <a:pt x="296036" y="242125"/>
                </a:lnTo>
                <a:lnTo>
                  <a:pt x="295971" y="242769"/>
                </a:lnTo>
                <a:lnTo>
                  <a:pt x="293981" y="252754"/>
                </a:lnTo>
                <a:lnTo>
                  <a:pt x="293411" y="254204"/>
                </a:lnTo>
                <a:lnTo>
                  <a:pt x="293143" y="255797"/>
                </a:lnTo>
                <a:lnTo>
                  <a:pt x="290126" y="264664"/>
                </a:lnTo>
                <a:lnTo>
                  <a:pt x="288477" y="273587"/>
                </a:lnTo>
                <a:lnTo>
                  <a:pt x="288131" y="274503"/>
                </a:lnTo>
                <a:lnTo>
                  <a:pt x="287954" y="275772"/>
                </a:lnTo>
                <a:lnTo>
                  <a:pt x="284764" y="286948"/>
                </a:lnTo>
                <a:lnTo>
                  <a:pt x="284384" y="287743"/>
                </a:lnTo>
                <a:lnTo>
                  <a:pt x="284255" y="288481"/>
                </a:lnTo>
                <a:lnTo>
                  <a:pt x="280223" y="299563"/>
                </a:lnTo>
                <a:lnTo>
                  <a:pt x="276489" y="310403"/>
                </a:lnTo>
                <a:lnTo>
                  <a:pt x="272975" y="321424"/>
                </a:lnTo>
                <a:lnTo>
                  <a:pt x="272595" y="322166"/>
                </a:lnTo>
                <a:lnTo>
                  <a:pt x="272478" y="322784"/>
                </a:lnTo>
                <a:lnTo>
                  <a:pt x="268278" y="333494"/>
                </a:lnTo>
                <a:lnTo>
                  <a:pt x="264431" y="344459"/>
                </a:lnTo>
                <a:lnTo>
                  <a:pt x="264228" y="344835"/>
                </a:lnTo>
                <a:lnTo>
                  <a:pt x="264172" y="345128"/>
                </a:lnTo>
                <a:lnTo>
                  <a:pt x="259665" y="356637"/>
                </a:lnTo>
                <a:lnTo>
                  <a:pt x="258750" y="358209"/>
                </a:lnTo>
                <a:lnTo>
                  <a:pt x="258539" y="359055"/>
                </a:lnTo>
                <a:lnTo>
                  <a:pt x="253181" y="369156"/>
                </a:lnTo>
                <a:lnTo>
                  <a:pt x="249201" y="379323"/>
                </a:lnTo>
                <a:lnTo>
                  <a:pt x="248553" y="380432"/>
                </a:lnTo>
                <a:lnTo>
                  <a:pt x="248394" y="381114"/>
                </a:lnTo>
                <a:lnTo>
                  <a:pt x="243826" y="390322"/>
                </a:lnTo>
                <a:lnTo>
                  <a:pt x="239557" y="400303"/>
                </a:lnTo>
                <a:lnTo>
                  <a:pt x="238953" y="401029"/>
                </a:lnTo>
                <a:lnTo>
                  <a:pt x="238689" y="402086"/>
                </a:lnTo>
                <a:lnTo>
                  <a:pt x="232952" y="412762"/>
                </a:lnTo>
                <a:lnTo>
                  <a:pt x="234925" y="415719"/>
                </a:lnTo>
                <a:lnTo>
                  <a:pt x="239660" y="421085"/>
                </a:lnTo>
                <a:lnTo>
                  <a:pt x="240079" y="421776"/>
                </a:lnTo>
                <a:lnTo>
                  <a:pt x="240563" y="422169"/>
                </a:lnTo>
                <a:lnTo>
                  <a:pt x="245549" y="428480"/>
                </a:lnTo>
                <a:lnTo>
                  <a:pt x="251571" y="434502"/>
                </a:lnTo>
                <a:lnTo>
                  <a:pt x="258249" y="441181"/>
                </a:lnTo>
                <a:lnTo>
                  <a:pt x="259108" y="442454"/>
                </a:lnTo>
                <a:lnTo>
                  <a:pt x="260101" y="443253"/>
                </a:lnTo>
                <a:lnTo>
                  <a:pt x="265105" y="449504"/>
                </a:lnTo>
                <a:lnTo>
                  <a:pt x="271062" y="454865"/>
                </a:lnTo>
                <a:lnTo>
                  <a:pt x="278220" y="460810"/>
                </a:lnTo>
                <a:lnTo>
                  <a:pt x="278880" y="461656"/>
                </a:lnTo>
                <a:lnTo>
                  <a:pt x="279903" y="462342"/>
                </a:lnTo>
                <a:lnTo>
                  <a:pt x="286439" y="468883"/>
                </a:lnTo>
                <a:lnTo>
                  <a:pt x="293808" y="475418"/>
                </a:lnTo>
                <a:lnTo>
                  <a:pt x="294033" y="475725"/>
                </a:lnTo>
                <a:lnTo>
                  <a:pt x="294391" y="475954"/>
                </a:lnTo>
                <a:lnTo>
                  <a:pt x="300599" y="481833"/>
                </a:lnTo>
                <a:lnTo>
                  <a:pt x="307247" y="486595"/>
                </a:lnTo>
                <a:lnTo>
                  <a:pt x="316084" y="492116"/>
                </a:lnTo>
                <a:lnTo>
                  <a:pt x="316140" y="492177"/>
                </a:lnTo>
                <a:lnTo>
                  <a:pt x="316256" y="492229"/>
                </a:lnTo>
                <a:lnTo>
                  <a:pt x="324364" y="497439"/>
                </a:lnTo>
                <a:lnTo>
                  <a:pt x="332682" y="501765"/>
                </a:lnTo>
                <a:lnTo>
                  <a:pt x="340069" y="505175"/>
                </a:lnTo>
                <a:lnTo>
                  <a:pt x="348884" y="508249"/>
                </a:lnTo>
                <a:lnTo>
                  <a:pt x="348919" y="508266"/>
                </a:lnTo>
                <a:lnTo>
                  <a:pt x="357151" y="511137"/>
                </a:lnTo>
                <a:lnTo>
                  <a:pt x="365409" y="512954"/>
                </a:lnTo>
                <a:lnTo>
                  <a:pt x="372550" y="514202"/>
                </a:lnTo>
                <a:lnTo>
                  <a:pt x="381037" y="514301"/>
                </a:lnTo>
                <a:lnTo>
                  <a:pt x="381037" y="514301"/>
                </a:lnTo>
                <a:lnTo>
                  <a:pt x="391264" y="514422"/>
                </a:lnTo>
                <a:lnTo>
                  <a:pt x="391298" y="514431"/>
                </a:lnTo>
                <a:lnTo>
                  <a:pt x="392269" y="514457"/>
                </a:lnTo>
                <a:lnTo>
                  <a:pt x="401827" y="514936"/>
                </a:lnTo>
                <a:lnTo>
                  <a:pt x="410275" y="514936"/>
                </a:lnTo>
                <a:lnTo>
                  <a:pt x="418931" y="514245"/>
                </a:lnTo>
                <a:lnTo>
                  <a:pt x="420321" y="514189"/>
                </a:lnTo>
                <a:lnTo>
                  <a:pt x="420429" y="514163"/>
                </a:lnTo>
                <a:lnTo>
                  <a:pt x="429577" y="513908"/>
                </a:lnTo>
                <a:lnTo>
                  <a:pt x="436259" y="513188"/>
                </a:lnTo>
                <a:lnTo>
                  <a:pt x="443089" y="511120"/>
                </a:lnTo>
                <a:lnTo>
                  <a:pt x="444164" y="510956"/>
                </a:lnTo>
                <a:lnTo>
                  <a:pt x="444975" y="510615"/>
                </a:lnTo>
                <a:lnTo>
                  <a:pt x="453544" y="508625"/>
                </a:lnTo>
                <a:lnTo>
                  <a:pt x="461289" y="506479"/>
                </a:lnTo>
                <a:lnTo>
                  <a:pt x="469215" y="503820"/>
                </a:lnTo>
                <a:lnTo>
                  <a:pt x="476934" y="500461"/>
                </a:lnTo>
                <a:lnTo>
                  <a:pt x="476951" y="500457"/>
                </a:lnTo>
                <a:lnTo>
                  <a:pt x="485878" y="496356"/>
                </a:lnTo>
                <a:lnTo>
                  <a:pt x="486491" y="496222"/>
                </a:lnTo>
                <a:lnTo>
                  <a:pt x="487290" y="495756"/>
                </a:lnTo>
                <a:lnTo>
                  <a:pt x="493675" y="493200"/>
                </a:lnTo>
                <a:lnTo>
                  <a:pt x="499209" y="489509"/>
                </a:lnTo>
                <a:lnTo>
                  <a:pt x="506246" y="484458"/>
                </a:lnTo>
                <a:lnTo>
                  <a:pt x="513036" y="479243"/>
                </a:lnTo>
                <a:lnTo>
                  <a:pt x="518938" y="474158"/>
                </a:lnTo>
                <a:lnTo>
                  <a:pt x="524381" y="468593"/>
                </a:lnTo>
                <a:lnTo>
                  <a:pt x="530037" y="461880"/>
                </a:lnTo>
                <a:lnTo>
                  <a:pt x="530352" y="461639"/>
                </a:lnTo>
                <a:lnTo>
                  <a:pt x="530602" y="461233"/>
                </a:lnTo>
                <a:lnTo>
                  <a:pt x="534777" y="456592"/>
                </a:lnTo>
                <a:lnTo>
                  <a:pt x="530412" y="452457"/>
                </a:lnTo>
                <a:lnTo>
                  <a:pt x="529717" y="451468"/>
                </a:lnTo>
                <a:lnTo>
                  <a:pt x="528793" y="450786"/>
                </a:lnTo>
                <a:lnTo>
                  <a:pt x="522534" y="443741"/>
                </a:lnTo>
                <a:lnTo>
                  <a:pt x="522534" y="443741"/>
                </a:lnTo>
                <a:lnTo>
                  <a:pt x="515916" y="436341"/>
                </a:lnTo>
                <a:lnTo>
                  <a:pt x="515903" y="436328"/>
                </a:lnTo>
                <a:lnTo>
                  <a:pt x="515894" y="436320"/>
                </a:lnTo>
                <a:lnTo>
                  <a:pt x="509238" y="428882"/>
                </a:lnTo>
                <a:lnTo>
                  <a:pt x="508819" y="428204"/>
                </a:lnTo>
                <a:lnTo>
                  <a:pt x="508327" y="427811"/>
                </a:lnTo>
                <a:lnTo>
                  <a:pt x="501346" y="419177"/>
                </a:lnTo>
                <a:lnTo>
                  <a:pt x="499593" y="416077"/>
                </a:lnTo>
                <a:lnTo>
                  <a:pt x="498540" y="414972"/>
                </a:lnTo>
                <a:lnTo>
                  <a:pt x="494003" y="406610"/>
                </a:lnTo>
                <a:lnTo>
                  <a:pt x="488499" y="398356"/>
                </a:lnTo>
                <a:lnTo>
                  <a:pt x="487705" y="396703"/>
                </a:lnTo>
                <a:lnTo>
                  <a:pt x="487148" y="396120"/>
                </a:lnTo>
                <a:lnTo>
                  <a:pt x="482114" y="386834"/>
                </a:lnTo>
                <a:lnTo>
                  <a:pt x="482110" y="386817"/>
                </a:lnTo>
                <a:lnTo>
                  <a:pt x="476360" y="376478"/>
                </a:lnTo>
                <a:lnTo>
                  <a:pt x="476355" y="376465"/>
                </a:lnTo>
                <a:lnTo>
                  <a:pt x="470238" y="365759"/>
                </a:lnTo>
                <a:lnTo>
                  <a:pt x="470169" y="365513"/>
                </a:lnTo>
                <a:lnTo>
                  <a:pt x="470005" y="365345"/>
                </a:lnTo>
                <a:lnTo>
                  <a:pt x="464186" y="354876"/>
                </a:lnTo>
                <a:lnTo>
                  <a:pt x="464000" y="354177"/>
                </a:lnTo>
                <a:lnTo>
                  <a:pt x="463560" y="353689"/>
                </a:lnTo>
                <a:lnTo>
                  <a:pt x="458526" y="343635"/>
                </a:lnTo>
                <a:lnTo>
                  <a:pt x="458280" y="342598"/>
                </a:lnTo>
                <a:lnTo>
                  <a:pt x="457348" y="340954"/>
                </a:lnTo>
                <a:lnTo>
                  <a:pt x="453186" y="329993"/>
                </a:lnTo>
                <a:lnTo>
                  <a:pt x="449163" y="320660"/>
                </a:lnTo>
                <a:lnTo>
                  <a:pt x="449068" y="320202"/>
                </a:lnTo>
                <a:lnTo>
                  <a:pt x="448761" y="319675"/>
                </a:lnTo>
                <a:lnTo>
                  <a:pt x="444505" y="308861"/>
                </a:lnTo>
                <a:lnTo>
                  <a:pt x="444388" y="308261"/>
                </a:lnTo>
                <a:lnTo>
                  <a:pt x="444051" y="307622"/>
                </a:lnTo>
                <a:lnTo>
                  <a:pt x="440576" y="297603"/>
                </a:lnTo>
                <a:lnTo>
                  <a:pt x="440304" y="296036"/>
                </a:lnTo>
                <a:lnTo>
                  <a:pt x="439713" y="294615"/>
                </a:lnTo>
                <a:lnTo>
                  <a:pt x="437429" y="284751"/>
                </a:lnTo>
                <a:lnTo>
                  <a:pt x="434891" y="275345"/>
                </a:lnTo>
                <a:lnTo>
                  <a:pt x="434882" y="275293"/>
                </a:lnTo>
                <a:lnTo>
                  <a:pt x="432214" y="265787"/>
                </a:lnTo>
                <a:lnTo>
                  <a:pt x="432137" y="265234"/>
                </a:lnTo>
                <a:lnTo>
                  <a:pt x="431973" y="264854"/>
                </a:lnTo>
                <a:lnTo>
                  <a:pt x="429654" y="255616"/>
                </a:lnTo>
                <a:lnTo>
                  <a:pt x="429240" y="252318"/>
                </a:lnTo>
                <a:lnTo>
                  <a:pt x="428895" y="251066"/>
                </a:lnTo>
                <a:lnTo>
                  <a:pt x="428247" y="243304"/>
                </a:lnTo>
                <a:lnTo>
                  <a:pt x="426654" y="235698"/>
                </a:lnTo>
                <a:lnTo>
                  <a:pt x="426257" y="231929"/>
                </a:lnTo>
                <a:lnTo>
                  <a:pt x="426076" y="231186"/>
                </a:lnTo>
                <a:lnTo>
                  <a:pt x="425687" y="222604"/>
                </a:lnTo>
                <a:lnTo>
                  <a:pt x="425687" y="222548"/>
                </a:lnTo>
                <a:lnTo>
                  <a:pt x="425683" y="222544"/>
                </a:lnTo>
                <a:lnTo>
                  <a:pt x="425324" y="214639"/>
                </a:lnTo>
                <a:lnTo>
                  <a:pt x="424625" y="207642"/>
                </a:lnTo>
                <a:lnTo>
                  <a:pt x="424496" y="205164"/>
                </a:lnTo>
                <a:lnTo>
                  <a:pt x="424478" y="205082"/>
                </a:lnTo>
                <a:lnTo>
                  <a:pt x="424405" y="197635"/>
                </a:lnTo>
                <a:lnTo>
                  <a:pt x="424401" y="197341"/>
                </a:lnTo>
                <a:lnTo>
                  <a:pt x="424401" y="191056"/>
                </a:lnTo>
                <a:lnTo>
                  <a:pt x="424569" y="188030"/>
                </a:lnTo>
                <a:lnTo>
                  <a:pt x="425368" y="180833"/>
                </a:lnTo>
                <a:lnTo>
                  <a:pt x="425381" y="180786"/>
                </a:lnTo>
                <a:lnTo>
                  <a:pt x="425389" y="180674"/>
                </a:lnTo>
                <a:lnTo>
                  <a:pt x="426123" y="174638"/>
                </a:lnTo>
                <a:lnTo>
                  <a:pt x="426568" y="173235"/>
                </a:lnTo>
                <a:lnTo>
                  <a:pt x="426904" y="170757"/>
                </a:lnTo>
                <a:lnTo>
                  <a:pt x="428377" y="165417"/>
                </a:lnTo>
                <a:lnTo>
                  <a:pt x="428942" y="162007"/>
                </a:lnTo>
                <a:lnTo>
                  <a:pt x="429909" y="159335"/>
                </a:lnTo>
                <a:lnTo>
                  <a:pt x="430371" y="156835"/>
                </a:lnTo>
                <a:lnTo>
                  <a:pt x="432706" y="150722"/>
                </a:lnTo>
                <a:lnTo>
                  <a:pt x="433911" y="148633"/>
                </a:lnTo>
                <a:lnTo>
                  <a:pt x="435137" y="145952"/>
                </a:lnTo>
                <a:lnTo>
                  <a:pt x="437895" y="141609"/>
                </a:lnTo>
                <a:lnTo>
                  <a:pt x="440408" y="137543"/>
                </a:lnTo>
                <a:lnTo>
                  <a:pt x="442622" y="133843"/>
                </a:lnTo>
                <a:lnTo>
                  <a:pt x="444980" y="131542"/>
                </a:lnTo>
                <a:lnTo>
                  <a:pt x="448450" y="127035"/>
                </a:lnTo>
                <a:lnTo>
                  <a:pt x="452387" y="123711"/>
                </a:lnTo>
                <a:lnTo>
                  <a:pt x="455949" y="120508"/>
                </a:lnTo>
                <a:lnTo>
                  <a:pt x="456968" y="119878"/>
                </a:lnTo>
                <a:lnTo>
                  <a:pt x="458030" y="118803"/>
                </a:lnTo>
                <a:lnTo>
                  <a:pt x="462204" y="116636"/>
                </a:lnTo>
                <a:lnTo>
                  <a:pt x="464432" y="115254"/>
                </a:lnTo>
                <a:lnTo>
                  <a:pt x="465101" y="115129"/>
                </a:lnTo>
                <a:lnTo>
                  <a:pt x="465792" y="114771"/>
                </a:lnTo>
                <a:lnTo>
                  <a:pt x="468058" y="114011"/>
                </a:lnTo>
                <a:lnTo>
                  <a:pt x="470722" y="112526"/>
                </a:lnTo>
                <a:lnTo>
                  <a:pt x="471930" y="112211"/>
                </a:lnTo>
                <a:lnTo>
                  <a:pt x="474395" y="110803"/>
                </a:lnTo>
                <a:lnTo>
                  <a:pt x="479312" y="108904"/>
                </a:lnTo>
                <a:lnTo>
                  <a:pt x="482390" y="108326"/>
                </a:lnTo>
                <a:lnTo>
                  <a:pt x="485572" y="107259"/>
                </a:lnTo>
                <a:lnTo>
                  <a:pt x="490921" y="106495"/>
                </a:lnTo>
                <a:lnTo>
                  <a:pt x="492440" y="106383"/>
                </a:lnTo>
                <a:lnTo>
                  <a:pt x="492803" y="106284"/>
                </a:lnTo>
                <a:lnTo>
                  <a:pt x="498588" y="105822"/>
                </a:lnTo>
                <a:lnTo>
                  <a:pt x="500910" y="105727"/>
                </a:lnTo>
                <a:lnTo>
                  <a:pt x="506410" y="105727"/>
                </a:lnTo>
                <a:lnTo>
                  <a:pt x="507960" y="105770"/>
                </a:lnTo>
                <a:lnTo>
                  <a:pt x="515104" y="106167"/>
                </a:lnTo>
                <a:lnTo>
                  <a:pt x="515320" y="106219"/>
                </a:lnTo>
                <a:lnTo>
                  <a:pt x="516542" y="106288"/>
                </a:lnTo>
                <a:lnTo>
                  <a:pt x="522965" y="106992"/>
                </a:lnTo>
                <a:lnTo>
                  <a:pt x="526708" y="108140"/>
                </a:lnTo>
                <a:lnTo>
                  <a:pt x="530119" y="108792"/>
                </a:lnTo>
                <a:lnTo>
                  <a:pt x="537022" y="111520"/>
                </a:lnTo>
                <a:lnTo>
                  <a:pt x="537220" y="111641"/>
                </a:lnTo>
                <a:lnTo>
                  <a:pt x="537350" y="111667"/>
                </a:lnTo>
                <a:lnTo>
                  <a:pt x="543860" y="114391"/>
                </a:lnTo>
                <a:lnTo>
                  <a:pt x="544175" y="114585"/>
                </a:lnTo>
                <a:lnTo>
                  <a:pt x="544382" y="114633"/>
                </a:lnTo>
                <a:lnTo>
                  <a:pt x="551280" y="117745"/>
                </a:lnTo>
                <a:lnTo>
                  <a:pt x="551742" y="118043"/>
                </a:lnTo>
                <a:lnTo>
                  <a:pt x="552027" y="118108"/>
                </a:lnTo>
                <a:lnTo>
                  <a:pt x="558166" y="121151"/>
                </a:lnTo>
                <a:lnTo>
                  <a:pt x="559349" y="121971"/>
                </a:lnTo>
                <a:lnTo>
                  <a:pt x="560596" y="122541"/>
                </a:lnTo>
                <a:lnTo>
                  <a:pt x="567387" y="126841"/>
                </a:lnTo>
                <a:lnTo>
                  <a:pt x="574152" y="130782"/>
                </a:lnTo>
                <a:lnTo>
                  <a:pt x="575110" y="131749"/>
                </a:lnTo>
                <a:lnTo>
                  <a:pt x="577402" y="133019"/>
                </a:lnTo>
                <a:lnTo>
                  <a:pt x="583809" y="138091"/>
                </a:lnTo>
                <a:lnTo>
                  <a:pt x="585048" y="139632"/>
                </a:lnTo>
                <a:lnTo>
                  <a:pt x="586908" y="140949"/>
                </a:lnTo>
                <a:lnTo>
                  <a:pt x="592784" y="147221"/>
                </a:lnTo>
                <a:lnTo>
                  <a:pt x="592987" y="147536"/>
                </a:lnTo>
                <a:lnTo>
                  <a:pt x="593254" y="147735"/>
                </a:lnTo>
                <a:lnTo>
                  <a:pt x="599907" y="155169"/>
                </a:lnTo>
                <a:lnTo>
                  <a:pt x="601016" y="156965"/>
                </a:lnTo>
                <a:lnTo>
                  <a:pt x="602082" y="157906"/>
                </a:lnTo>
                <a:lnTo>
                  <a:pt x="607120" y="165102"/>
                </a:lnTo>
                <a:lnTo>
                  <a:pt x="612430" y="171824"/>
                </a:lnTo>
                <a:lnTo>
                  <a:pt x="613509" y="173775"/>
                </a:lnTo>
                <a:lnTo>
                  <a:pt x="615655" y="176892"/>
                </a:lnTo>
                <a:lnTo>
                  <a:pt x="619899" y="185370"/>
                </a:lnTo>
                <a:lnTo>
                  <a:pt x="620201" y="186622"/>
                </a:lnTo>
                <a:lnTo>
                  <a:pt x="621323" y="188686"/>
                </a:lnTo>
                <a:lnTo>
                  <a:pt x="624578" y="197708"/>
                </a:lnTo>
                <a:lnTo>
                  <a:pt x="628023" y="205613"/>
                </a:lnTo>
                <a:lnTo>
                  <a:pt x="628317" y="207007"/>
                </a:lnTo>
                <a:lnTo>
                  <a:pt x="629219" y="208833"/>
                </a:lnTo>
                <a:lnTo>
                  <a:pt x="632306" y="218840"/>
                </a:lnTo>
                <a:lnTo>
                  <a:pt x="632504" y="220139"/>
                </a:lnTo>
                <a:lnTo>
                  <a:pt x="632923" y="221141"/>
                </a:lnTo>
                <a:lnTo>
                  <a:pt x="635487" y="232369"/>
                </a:lnTo>
                <a:lnTo>
                  <a:pt x="635832" y="235400"/>
                </a:lnTo>
                <a:lnTo>
                  <a:pt x="636135" y="236475"/>
                </a:lnTo>
                <a:lnTo>
                  <a:pt x="637123" y="247820"/>
                </a:lnTo>
                <a:lnTo>
                  <a:pt x="638483" y="258949"/>
                </a:lnTo>
                <a:lnTo>
                  <a:pt x="638535" y="259803"/>
                </a:lnTo>
                <a:lnTo>
                  <a:pt x="638595" y="260006"/>
                </a:lnTo>
                <a:lnTo>
                  <a:pt x="639670" y="272081"/>
                </a:lnTo>
                <a:lnTo>
                  <a:pt x="639688" y="272400"/>
                </a:lnTo>
                <a:lnTo>
                  <a:pt x="639700" y="272461"/>
                </a:lnTo>
                <a:lnTo>
                  <a:pt x="640633" y="284130"/>
                </a:lnTo>
                <a:lnTo>
                  <a:pt x="640711" y="286046"/>
                </a:lnTo>
                <a:lnTo>
                  <a:pt x="640728" y="286124"/>
                </a:lnTo>
                <a:lnTo>
                  <a:pt x="640879" y="297491"/>
                </a:lnTo>
                <a:lnTo>
                  <a:pt x="640879" y="297547"/>
                </a:lnTo>
                <a:lnTo>
                  <a:pt x="640879" y="297547"/>
                </a:lnTo>
                <a:lnTo>
                  <a:pt x="641021" y="309310"/>
                </a:lnTo>
                <a:lnTo>
                  <a:pt x="641026" y="309682"/>
                </a:lnTo>
                <a:lnTo>
                  <a:pt x="640978" y="311339"/>
                </a:lnTo>
                <a:lnTo>
                  <a:pt x="640301" y="323207"/>
                </a:lnTo>
                <a:lnTo>
                  <a:pt x="640266" y="323340"/>
                </a:lnTo>
                <a:lnTo>
                  <a:pt x="640231" y="324096"/>
                </a:lnTo>
                <a:lnTo>
                  <a:pt x="639044" y="337172"/>
                </a:lnTo>
                <a:lnTo>
                  <a:pt x="638867" y="337776"/>
                </a:lnTo>
                <a:lnTo>
                  <a:pt x="638703" y="339628"/>
                </a:lnTo>
                <a:lnTo>
                  <a:pt x="636480" y="351867"/>
                </a:lnTo>
                <a:lnTo>
                  <a:pt x="635004" y="363708"/>
                </a:lnTo>
                <a:lnTo>
                  <a:pt x="634909" y="364006"/>
                </a:lnTo>
                <a:lnTo>
                  <a:pt x="634848" y="364736"/>
                </a:lnTo>
                <a:lnTo>
                  <a:pt x="632858" y="376694"/>
                </a:lnTo>
                <a:lnTo>
                  <a:pt x="632659" y="377246"/>
                </a:lnTo>
                <a:lnTo>
                  <a:pt x="632552" y="378209"/>
                </a:lnTo>
                <a:lnTo>
                  <a:pt x="629564" y="391320"/>
                </a:lnTo>
                <a:lnTo>
                  <a:pt x="629323" y="391894"/>
                </a:lnTo>
                <a:lnTo>
                  <a:pt x="629223" y="392602"/>
                </a:lnTo>
                <a:lnTo>
                  <a:pt x="625839" y="404534"/>
                </a:lnTo>
                <a:lnTo>
                  <a:pt x="625683" y="404858"/>
                </a:lnTo>
                <a:lnTo>
                  <a:pt x="625636" y="405173"/>
                </a:lnTo>
                <a:lnTo>
                  <a:pt x="621850" y="417101"/>
                </a:lnTo>
                <a:lnTo>
                  <a:pt x="621586" y="417610"/>
                </a:lnTo>
                <a:lnTo>
                  <a:pt x="621509" y="418063"/>
                </a:lnTo>
                <a:lnTo>
                  <a:pt x="617727" y="428402"/>
                </a:lnTo>
                <a:lnTo>
                  <a:pt x="616808" y="430051"/>
                </a:lnTo>
                <a:lnTo>
                  <a:pt x="616575" y="431036"/>
                </a:lnTo>
                <a:lnTo>
                  <a:pt x="611606" y="441073"/>
                </a:lnTo>
                <a:lnTo>
                  <a:pt x="609171" y="446646"/>
                </a:lnTo>
                <a:lnTo>
                  <a:pt x="611675" y="448589"/>
                </a:lnTo>
                <a:lnTo>
                  <a:pt x="617947" y="452694"/>
                </a:lnTo>
                <a:lnTo>
                  <a:pt x="618262" y="453035"/>
                </a:lnTo>
                <a:lnTo>
                  <a:pt x="618936" y="453385"/>
                </a:lnTo>
                <a:lnTo>
                  <a:pt x="625195" y="457926"/>
                </a:lnTo>
                <a:lnTo>
                  <a:pt x="631023" y="461233"/>
                </a:lnTo>
                <a:lnTo>
                  <a:pt x="638902" y="465356"/>
                </a:lnTo>
                <a:lnTo>
                  <a:pt x="639057" y="465502"/>
                </a:lnTo>
                <a:lnTo>
                  <a:pt x="639252" y="465550"/>
                </a:lnTo>
                <a:lnTo>
                  <a:pt x="646055" y="469288"/>
                </a:lnTo>
                <a:lnTo>
                  <a:pt x="652954" y="472315"/>
                </a:lnTo>
                <a:lnTo>
                  <a:pt x="653286" y="472522"/>
                </a:lnTo>
                <a:lnTo>
                  <a:pt x="653497" y="472569"/>
                </a:lnTo>
                <a:lnTo>
                  <a:pt x="658458" y="474918"/>
                </a:lnTo>
                <a:lnTo>
                  <a:pt x="665006" y="476545"/>
                </a:lnTo>
                <a:lnTo>
                  <a:pt x="665576" y="476796"/>
                </a:lnTo>
                <a:lnTo>
                  <a:pt x="666215" y="476891"/>
                </a:lnTo>
                <a:lnTo>
                  <a:pt x="672807" y="478898"/>
                </a:lnTo>
                <a:lnTo>
                  <a:pt x="680215" y="480586"/>
                </a:lnTo>
                <a:lnTo>
                  <a:pt x="680228" y="480590"/>
                </a:lnTo>
                <a:lnTo>
                  <a:pt x="688599" y="482412"/>
                </a:lnTo>
                <a:lnTo>
                  <a:pt x="688603" y="482416"/>
                </a:lnTo>
                <a:lnTo>
                  <a:pt x="694181" y="483560"/>
                </a:lnTo>
                <a:lnTo>
                  <a:pt x="700924" y="483491"/>
                </a:lnTo>
                <a:lnTo>
                  <a:pt x="701234" y="483487"/>
                </a:lnTo>
                <a:lnTo>
                  <a:pt x="701234" y="483487"/>
                </a:lnTo>
                <a:lnTo>
                  <a:pt x="706005" y="483893"/>
                </a:lnTo>
                <a:lnTo>
                  <a:pt x="712169" y="484933"/>
                </a:lnTo>
                <a:lnTo>
                  <a:pt x="720195" y="484860"/>
                </a:lnTo>
                <a:lnTo>
                  <a:pt x="720484" y="484855"/>
                </a:lnTo>
                <a:lnTo>
                  <a:pt x="738796" y="484855"/>
                </a:lnTo>
                <a:lnTo>
                  <a:pt x="746778" y="483897"/>
                </a:lnTo>
                <a:lnTo>
                  <a:pt x="748920" y="483767"/>
                </a:lnTo>
                <a:lnTo>
                  <a:pt x="749187" y="483703"/>
                </a:lnTo>
                <a:lnTo>
                  <a:pt x="757333" y="483375"/>
                </a:lnTo>
                <a:lnTo>
                  <a:pt x="766105" y="481989"/>
                </a:lnTo>
                <a:lnTo>
                  <a:pt x="766762" y="481933"/>
                </a:lnTo>
                <a:lnTo>
                  <a:pt x="766986" y="481864"/>
                </a:lnTo>
                <a:lnTo>
                  <a:pt x="776220" y="480638"/>
                </a:lnTo>
                <a:lnTo>
                  <a:pt x="785709" y="479166"/>
                </a:lnTo>
                <a:lnTo>
                  <a:pt x="793345" y="477581"/>
                </a:lnTo>
                <a:lnTo>
                  <a:pt x="800728" y="475259"/>
                </a:lnTo>
                <a:lnTo>
                  <a:pt x="801923" y="475069"/>
                </a:lnTo>
                <a:lnTo>
                  <a:pt x="802882" y="474663"/>
                </a:lnTo>
                <a:lnTo>
                  <a:pt x="812526" y="472349"/>
                </a:lnTo>
                <a:lnTo>
                  <a:pt x="819606" y="470299"/>
                </a:lnTo>
                <a:lnTo>
                  <a:pt x="827294" y="466836"/>
                </a:lnTo>
                <a:lnTo>
                  <a:pt x="827696" y="466750"/>
                </a:lnTo>
                <a:lnTo>
                  <a:pt x="828175" y="466456"/>
                </a:lnTo>
                <a:lnTo>
                  <a:pt x="836373" y="463016"/>
                </a:lnTo>
                <a:lnTo>
                  <a:pt x="843284" y="459782"/>
                </a:lnTo>
                <a:lnTo>
                  <a:pt x="845490" y="458353"/>
                </a:lnTo>
                <a:lnTo>
                  <a:pt x="842878" y="455703"/>
                </a:lnTo>
                <a:lnTo>
                  <a:pt x="837007" y="450203"/>
                </a:lnTo>
                <a:lnTo>
                  <a:pt x="836912" y="450069"/>
                </a:lnTo>
                <a:lnTo>
                  <a:pt x="836765" y="449974"/>
                </a:lnTo>
                <a:lnTo>
                  <a:pt x="829340" y="442843"/>
                </a:lnTo>
                <a:lnTo>
                  <a:pt x="828637" y="441832"/>
                </a:lnTo>
                <a:lnTo>
                  <a:pt x="827704" y="441146"/>
                </a:lnTo>
                <a:lnTo>
                  <a:pt x="821937" y="434653"/>
                </a:lnTo>
                <a:lnTo>
                  <a:pt x="814684" y="427302"/>
                </a:lnTo>
                <a:lnTo>
                  <a:pt x="813976" y="426240"/>
                </a:lnTo>
                <a:lnTo>
                  <a:pt x="813100" y="425562"/>
                </a:lnTo>
                <a:lnTo>
                  <a:pt x="806849" y="418145"/>
                </a:lnTo>
                <a:lnTo>
                  <a:pt x="805778" y="416311"/>
                </a:lnTo>
                <a:lnTo>
                  <a:pt x="804807" y="415426"/>
                </a:lnTo>
                <a:lnTo>
                  <a:pt x="800244" y="408588"/>
                </a:lnTo>
                <a:lnTo>
                  <a:pt x="794382" y="401659"/>
                </a:lnTo>
                <a:lnTo>
                  <a:pt x="793410" y="400010"/>
                </a:lnTo>
                <a:lnTo>
                  <a:pt x="790928" y="396630"/>
                </a:lnTo>
                <a:lnTo>
                  <a:pt x="786745" y="388971"/>
                </a:lnTo>
                <a:lnTo>
                  <a:pt x="781612" y="381106"/>
                </a:lnTo>
                <a:lnTo>
                  <a:pt x="776034" y="372934"/>
                </a:lnTo>
                <a:lnTo>
                  <a:pt x="775206" y="371233"/>
                </a:lnTo>
                <a:lnTo>
                  <a:pt x="774588" y="370603"/>
                </a:lnTo>
                <a:lnTo>
                  <a:pt x="769550" y="361610"/>
                </a:lnTo>
                <a:lnTo>
                  <a:pt x="764310" y="353581"/>
                </a:lnTo>
                <a:lnTo>
                  <a:pt x="764271" y="353494"/>
                </a:lnTo>
                <a:lnTo>
                  <a:pt x="764240" y="353469"/>
                </a:lnTo>
                <a:lnTo>
                  <a:pt x="758417" y="344545"/>
                </a:lnTo>
                <a:lnTo>
                  <a:pt x="757428" y="342447"/>
                </a:lnTo>
                <a:lnTo>
                  <a:pt x="756215" y="340569"/>
                </a:lnTo>
                <a:lnTo>
                  <a:pt x="752270" y="331974"/>
                </a:lnTo>
                <a:lnTo>
                  <a:pt x="747754" y="323647"/>
                </a:lnTo>
                <a:lnTo>
                  <a:pt x="747473" y="322546"/>
                </a:lnTo>
                <a:lnTo>
                  <a:pt x="746282" y="320543"/>
                </a:lnTo>
                <a:lnTo>
                  <a:pt x="742034" y="310135"/>
                </a:lnTo>
                <a:lnTo>
                  <a:pt x="741995" y="309945"/>
                </a:lnTo>
                <a:lnTo>
                  <a:pt x="741892" y="309768"/>
                </a:lnTo>
                <a:lnTo>
                  <a:pt x="738360" y="300961"/>
                </a:lnTo>
                <a:lnTo>
                  <a:pt x="738360" y="300961"/>
                </a:lnTo>
                <a:lnTo>
                  <a:pt x="734773" y="292729"/>
                </a:lnTo>
                <a:lnTo>
                  <a:pt x="734618" y="291999"/>
                </a:lnTo>
                <a:lnTo>
                  <a:pt x="734121" y="291114"/>
                </a:lnTo>
                <a:lnTo>
                  <a:pt x="730655" y="281889"/>
                </a:lnTo>
                <a:lnTo>
                  <a:pt x="730473" y="280900"/>
                </a:lnTo>
                <a:lnTo>
                  <a:pt x="729977" y="279895"/>
                </a:lnTo>
                <a:lnTo>
                  <a:pt x="727391" y="271412"/>
                </a:lnTo>
                <a:lnTo>
                  <a:pt x="724524" y="263399"/>
                </a:lnTo>
                <a:lnTo>
                  <a:pt x="724252" y="261858"/>
                </a:lnTo>
                <a:lnTo>
                  <a:pt x="723609" y="260391"/>
                </a:lnTo>
                <a:lnTo>
                  <a:pt x="721300" y="251170"/>
                </a:lnTo>
                <a:lnTo>
                  <a:pt x="721209" y="250474"/>
                </a:lnTo>
                <a:lnTo>
                  <a:pt x="721041" y="250060"/>
                </a:lnTo>
                <a:lnTo>
                  <a:pt x="719115" y="241223"/>
                </a:lnTo>
                <a:lnTo>
                  <a:pt x="719111" y="241189"/>
                </a:lnTo>
                <a:lnTo>
                  <a:pt x="717203" y="233103"/>
                </a:lnTo>
                <a:lnTo>
                  <a:pt x="717073" y="231994"/>
                </a:lnTo>
                <a:lnTo>
                  <a:pt x="716849" y="231389"/>
                </a:lnTo>
                <a:lnTo>
                  <a:pt x="715303" y="222937"/>
                </a:lnTo>
                <a:lnTo>
                  <a:pt x="714975" y="219366"/>
                </a:lnTo>
                <a:lnTo>
                  <a:pt x="714824" y="218740"/>
                </a:lnTo>
                <a:lnTo>
                  <a:pt x="714431" y="210163"/>
                </a:lnTo>
                <a:lnTo>
                  <a:pt x="714431" y="210137"/>
                </a:lnTo>
                <a:lnTo>
                  <a:pt x="714082" y="202768"/>
                </a:lnTo>
                <a:lnTo>
                  <a:pt x="713395" y="196301"/>
                </a:lnTo>
                <a:lnTo>
                  <a:pt x="713218" y="193020"/>
                </a:lnTo>
                <a:lnTo>
                  <a:pt x="713374" y="189985"/>
                </a:lnTo>
                <a:lnTo>
                  <a:pt x="714021" y="183600"/>
                </a:lnTo>
                <a:lnTo>
                  <a:pt x="714371" y="176900"/>
                </a:lnTo>
                <a:lnTo>
                  <a:pt x="714690" y="169963"/>
                </a:lnTo>
                <a:lnTo>
                  <a:pt x="714919" y="169039"/>
                </a:lnTo>
                <a:lnTo>
                  <a:pt x="715377" y="164869"/>
                </a:lnTo>
                <a:lnTo>
                  <a:pt x="716983" y="157599"/>
                </a:lnTo>
                <a:lnTo>
                  <a:pt x="717902" y="155385"/>
                </a:lnTo>
                <a:lnTo>
                  <a:pt x="718269" y="153438"/>
                </a:lnTo>
                <a:lnTo>
                  <a:pt x="720333" y="148093"/>
                </a:lnTo>
                <a:lnTo>
                  <a:pt x="722094" y="142784"/>
                </a:lnTo>
                <a:lnTo>
                  <a:pt x="722906" y="141242"/>
                </a:lnTo>
                <a:lnTo>
                  <a:pt x="723139" y="140163"/>
                </a:lnTo>
                <a:lnTo>
                  <a:pt x="725880" y="134046"/>
                </a:lnTo>
                <a:lnTo>
                  <a:pt x="726256" y="133463"/>
                </a:lnTo>
                <a:lnTo>
                  <a:pt x="726342" y="133105"/>
                </a:lnTo>
                <a:lnTo>
                  <a:pt x="729170" y="127432"/>
                </a:lnTo>
                <a:lnTo>
                  <a:pt x="730581" y="125399"/>
                </a:lnTo>
                <a:lnTo>
                  <a:pt x="731466" y="123638"/>
                </a:lnTo>
                <a:lnTo>
                  <a:pt x="734618" y="119187"/>
                </a:lnTo>
                <a:lnTo>
                  <a:pt x="735049" y="118807"/>
                </a:lnTo>
                <a:lnTo>
                  <a:pt x="735459" y="118065"/>
                </a:lnTo>
                <a:lnTo>
                  <a:pt x="738956" y="113609"/>
                </a:lnTo>
                <a:lnTo>
                  <a:pt x="740225" y="112586"/>
                </a:lnTo>
                <a:lnTo>
                  <a:pt x="741326" y="110950"/>
                </a:lnTo>
                <a:lnTo>
                  <a:pt x="743571" y="108705"/>
                </a:lnTo>
                <a:lnTo>
                  <a:pt x="745492" y="106439"/>
                </a:lnTo>
                <a:lnTo>
                  <a:pt x="749451" y="103404"/>
                </a:lnTo>
                <a:lnTo>
                  <a:pt x="751829" y="100797"/>
                </a:lnTo>
                <a:lnTo>
                  <a:pt x="755257" y="98509"/>
                </a:lnTo>
                <a:lnTo>
                  <a:pt x="756712" y="97814"/>
                </a:lnTo>
                <a:lnTo>
                  <a:pt x="758128" y="96799"/>
                </a:lnTo>
                <a:lnTo>
                  <a:pt x="761853" y="94844"/>
                </a:lnTo>
                <a:lnTo>
                  <a:pt x="762963" y="94567"/>
                </a:lnTo>
                <a:lnTo>
                  <a:pt x="764871" y="93449"/>
                </a:lnTo>
                <a:lnTo>
                  <a:pt x="767776" y="92279"/>
                </a:lnTo>
                <a:lnTo>
                  <a:pt x="769991" y="91192"/>
                </a:lnTo>
                <a:lnTo>
                  <a:pt x="770487" y="91075"/>
                </a:lnTo>
                <a:lnTo>
                  <a:pt x="771005" y="90708"/>
                </a:lnTo>
                <a:lnTo>
                  <a:pt x="782661" y="87988"/>
                </a:lnTo>
                <a:lnTo>
                  <a:pt x="786533" y="87854"/>
                </a:lnTo>
                <a:lnTo>
                  <a:pt x="786870" y="87850"/>
                </a:lnTo>
                <a:lnTo>
                  <a:pt x="786892" y="87846"/>
                </a:lnTo>
                <a:lnTo>
                  <a:pt x="789585" y="87777"/>
                </a:lnTo>
                <a:lnTo>
                  <a:pt x="790980" y="87488"/>
                </a:lnTo>
                <a:lnTo>
                  <a:pt x="797468" y="86814"/>
                </a:lnTo>
                <a:lnTo>
                  <a:pt x="797986" y="86818"/>
                </a:lnTo>
                <a:lnTo>
                  <a:pt x="801919" y="86883"/>
                </a:lnTo>
                <a:lnTo>
                  <a:pt x="807341" y="86564"/>
                </a:lnTo>
                <a:lnTo>
                  <a:pt x="809253" y="86503"/>
                </a:lnTo>
                <a:lnTo>
                  <a:pt x="811321" y="86572"/>
                </a:lnTo>
                <a:lnTo>
                  <a:pt x="817313" y="86970"/>
                </a:lnTo>
                <a:lnTo>
                  <a:pt x="817611" y="87052"/>
                </a:lnTo>
                <a:lnTo>
                  <a:pt x="819001" y="87138"/>
                </a:lnTo>
                <a:lnTo>
                  <a:pt x="825442" y="87941"/>
                </a:lnTo>
                <a:lnTo>
                  <a:pt x="826465" y="88269"/>
                </a:lnTo>
                <a:lnTo>
                  <a:pt x="828555" y="88511"/>
                </a:lnTo>
                <a:lnTo>
                  <a:pt x="835444" y="90125"/>
                </a:lnTo>
                <a:lnTo>
                  <a:pt x="836347" y="90509"/>
                </a:lnTo>
                <a:lnTo>
                  <a:pt x="837383" y="90669"/>
                </a:lnTo>
                <a:lnTo>
                  <a:pt x="843889" y="92694"/>
                </a:lnTo>
                <a:lnTo>
                  <a:pt x="845201" y="93354"/>
                </a:lnTo>
                <a:lnTo>
                  <a:pt x="846233" y="93562"/>
                </a:lnTo>
                <a:lnTo>
                  <a:pt x="853118" y="96385"/>
                </a:lnTo>
                <a:lnTo>
                  <a:pt x="853468" y="96596"/>
                </a:lnTo>
                <a:lnTo>
                  <a:pt x="853701" y="96648"/>
                </a:lnTo>
                <a:lnTo>
                  <a:pt x="860966" y="99869"/>
                </a:lnTo>
                <a:lnTo>
                  <a:pt x="862918" y="101112"/>
                </a:lnTo>
                <a:lnTo>
                  <a:pt x="865020" y="102088"/>
                </a:lnTo>
                <a:lnTo>
                  <a:pt x="871085" y="106003"/>
                </a:lnTo>
                <a:lnTo>
                  <a:pt x="871176" y="106102"/>
                </a:lnTo>
                <a:lnTo>
                  <a:pt x="871366" y="106193"/>
                </a:lnTo>
                <a:lnTo>
                  <a:pt x="876477" y="109603"/>
                </a:lnTo>
                <a:lnTo>
                  <a:pt x="882435" y="112802"/>
                </a:lnTo>
                <a:lnTo>
                  <a:pt x="883397" y="113510"/>
                </a:lnTo>
                <a:lnTo>
                  <a:pt x="884369" y="113959"/>
                </a:lnTo>
                <a:lnTo>
                  <a:pt x="891638" y="118626"/>
                </a:lnTo>
                <a:lnTo>
                  <a:pt x="892191" y="119217"/>
                </a:lnTo>
                <a:lnTo>
                  <a:pt x="893391" y="119856"/>
                </a:lnTo>
                <a:lnTo>
                  <a:pt x="899754" y="124626"/>
                </a:lnTo>
                <a:lnTo>
                  <a:pt x="900173" y="125123"/>
                </a:lnTo>
                <a:lnTo>
                  <a:pt x="900941" y="125572"/>
                </a:lnTo>
                <a:lnTo>
                  <a:pt x="908915" y="132211"/>
                </a:lnTo>
                <a:lnTo>
                  <a:pt x="910046" y="133670"/>
                </a:lnTo>
                <a:lnTo>
                  <a:pt x="911695" y="134840"/>
                </a:lnTo>
                <a:lnTo>
                  <a:pt x="915965" y="139395"/>
                </a:lnTo>
                <a:lnTo>
                  <a:pt x="921637" y="143871"/>
                </a:lnTo>
                <a:lnTo>
                  <a:pt x="923890" y="146660"/>
                </a:lnTo>
                <a:lnTo>
                  <a:pt x="926684" y="148905"/>
                </a:lnTo>
                <a:lnTo>
                  <a:pt x="932878" y="156654"/>
                </a:lnTo>
                <a:lnTo>
                  <a:pt x="938594" y="163177"/>
                </a:lnTo>
                <a:lnTo>
                  <a:pt x="939410" y="164519"/>
                </a:lnTo>
                <a:lnTo>
                  <a:pt x="940265" y="165249"/>
                </a:lnTo>
                <a:lnTo>
                  <a:pt x="946041" y="173058"/>
                </a:lnTo>
                <a:lnTo>
                  <a:pt x="946757" y="174423"/>
                </a:lnTo>
                <a:lnTo>
                  <a:pt x="948009" y="176046"/>
                </a:lnTo>
                <a:lnTo>
                  <a:pt x="952969" y="184580"/>
                </a:lnTo>
                <a:lnTo>
                  <a:pt x="953367" y="185517"/>
                </a:lnTo>
                <a:lnTo>
                  <a:pt x="953880" y="186251"/>
                </a:lnTo>
                <a:lnTo>
                  <a:pt x="958020" y="194376"/>
                </a:lnTo>
                <a:lnTo>
                  <a:pt x="958189" y="195075"/>
                </a:lnTo>
                <a:lnTo>
                  <a:pt x="958849" y="196124"/>
                </a:lnTo>
                <a:lnTo>
                  <a:pt x="962596" y="204611"/>
                </a:lnTo>
                <a:lnTo>
                  <a:pt x="962929" y="206169"/>
                </a:lnTo>
                <a:lnTo>
                  <a:pt x="963960" y="208259"/>
                </a:lnTo>
                <a:lnTo>
                  <a:pt x="966356" y="216068"/>
                </a:lnTo>
                <a:lnTo>
                  <a:pt x="969762" y="225069"/>
                </a:lnTo>
                <a:lnTo>
                  <a:pt x="970078" y="226766"/>
                </a:lnTo>
                <a:lnTo>
                  <a:pt x="970859" y="228531"/>
                </a:lnTo>
                <a:lnTo>
                  <a:pt x="973626" y="239298"/>
                </a:lnTo>
                <a:lnTo>
                  <a:pt x="973881" y="241275"/>
                </a:lnTo>
                <a:lnTo>
                  <a:pt x="974269" y="242384"/>
                </a:lnTo>
                <a:lnTo>
                  <a:pt x="975914" y="252797"/>
                </a:lnTo>
                <a:lnTo>
                  <a:pt x="975918" y="252849"/>
                </a:lnTo>
                <a:lnTo>
                  <a:pt x="977835" y="264310"/>
                </a:lnTo>
                <a:lnTo>
                  <a:pt x="977960" y="265813"/>
                </a:lnTo>
                <a:lnTo>
                  <a:pt x="978107" y="266296"/>
                </a:lnTo>
                <a:lnTo>
                  <a:pt x="979273" y="277153"/>
                </a:lnTo>
                <a:lnTo>
                  <a:pt x="979368" y="278884"/>
                </a:lnTo>
                <a:lnTo>
                  <a:pt x="979428" y="279126"/>
                </a:lnTo>
                <a:lnTo>
                  <a:pt x="980007" y="291240"/>
                </a:lnTo>
                <a:lnTo>
                  <a:pt x="980045" y="292789"/>
                </a:lnTo>
                <a:lnTo>
                  <a:pt x="980041" y="293307"/>
                </a:lnTo>
                <a:lnTo>
                  <a:pt x="979838" y="305507"/>
                </a:lnTo>
                <a:lnTo>
                  <a:pt x="979838" y="305507"/>
                </a:lnTo>
                <a:lnTo>
                  <a:pt x="979635" y="317305"/>
                </a:lnTo>
                <a:lnTo>
                  <a:pt x="979635" y="317305"/>
                </a:lnTo>
                <a:lnTo>
                  <a:pt x="979458" y="328642"/>
                </a:lnTo>
                <a:lnTo>
                  <a:pt x="979394" y="328940"/>
                </a:lnTo>
                <a:lnTo>
                  <a:pt x="979014" y="333347"/>
                </a:lnTo>
                <a:lnTo>
                  <a:pt x="977326" y="343069"/>
                </a:lnTo>
                <a:lnTo>
                  <a:pt x="977002" y="352769"/>
                </a:lnTo>
                <a:lnTo>
                  <a:pt x="976920" y="353132"/>
                </a:lnTo>
                <a:lnTo>
                  <a:pt x="976704" y="356067"/>
                </a:lnTo>
                <a:lnTo>
                  <a:pt x="975029" y="367615"/>
                </a:lnTo>
                <a:lnTo>
                  <a:pt x="975025" y="367637"/>
                </a:lnTo>
                <a:lnTo>
                  <a:pt x="973449" y="378300"/>
                </a:lnTo>
                <a:lnTo>
                  <a:pt x="973078" y="379370"/>
                </a:lnTo>
                <a:lnTo>
                  <a:pt x="972849" y="381205"/>
                </a:lnTo>
                <a:lnTo>
                  <a:pt x="969987" y="392399"/>
                </a:lnTo>
                <a:lnTo>
                  <a:pt x="969128" y="394311"/>
                </a:lnTo>
                <a:lnTo>
                  <a:pt x="968821" y="395896"/>
                </a:lnTo>
                <a:lnTo>
                  <a:pt x="965117" y="405177"/>
                </a:lnTo>
                <a:lnTo>
                  <a:pt x="961789" y="414808"/>
                </a:lnTo>
                <a:lnTo>
                  <a:pt x="961327" y="415667"/>
                </a:lnTo>
                <a:lnTo>
                  <a:pt x="961198" y="416328"/>
                </a:lnTo>
                <a:lnTo>
                  <a:pt x="957191" y="425955"/>
                </a:lnTo>
                <a:lnTo>
                  <a:pt x="956630" y="426874"/>
                </a:lnTo>
                <a:lnTo>
                  <a:pt x="956496" y="427457"/>
                </a:lnTo>
                <a:lnTo>
                  <a:pt x="951614" y="437408"/>
                </a:lnTo>
                <a:lnTo>
                  <a:pt x="950712" y="438724"/>
                </a:lnTo>
                <a:lnTo>
                  <a:pt x="950077" y="440110"/>
                </a:lnTo>
                <a:lnTo>
                  <a:pt x="944504" y="448869"/>
                </a:lnTo>
                <a:lnTo>
                  <a:pt x="944202" y="449154"/>
                </a:lnTo>
                <a:lnTo>
                  <a:pt x="943887" y="449784"/>
                </a:lnTo>
                <a:lnTo>
                  <a:pt x="940580" y="454542"/>
                </a:lnTo>
                <a:lnTo>
                  <a:pt x="945216" y="457317"/>
                </a:lnTo>
                <a:lnTo>
                  <a:pt x="945838" y="457956"/>
                </a:lnTo>
                <a:lnTo>
                  <a:pt x="947293" y="458707"/>
                </a:lnTo>
                <a:lnTo>
                  <a:pt x="953462" y="463180"/>
                </a:lnTo>
                <a:lnTo>
                  <a:pt x="959782" y="466789"/>
                </a:lnTo>
                <a:lnTo>
                  <a:pt x="965558" y="469763"/>
                </a:lnTo>
                <a:lnTo>
                  <a:pt x="973989" y="473269"/>
                </a:lnTo>
                <a:lnTo>
                  <a:pt x="975862" y="474413"/>
                </a:lnTo>
                <a:lnTo>
                  <a:pt x="976821" y="474659"/>
                </a:lnTo>
                <a:lnTo>
                  <a:pt x="982031" y="477538"/>
                </a:lnTo>
                <a:lnTo>
                  <a:pt x="988407" y="479727"/>
                </a:lnTo>
                <a:lnTo>
                  <a:pt x="988770" y="479921"/>
                </a:lnTo>
                <a:lnTo>
                  <a:pt x="989068" y="479977"/>
                </a:lnTo>
                <a:lnTo>
                  <a:pt x="997167" y="483029"/>
                </a:lnTo>
                <a:lnTo>
                  <a:pt x="1003914" y="485455"/>
                </a:lnTo>
                <a:lnTo>
                  <a:pt x="1011292" y="487558"/>
                </a:lnTo>
                <a:lnTo>
                  <a:pt x="1011754" y="487778"/>
                </a:lnTo>
                <a:lnTo>
                  <a:pt x="1012207" y="487847"/>
                </a:lnTo>
                <a:lnTo>
                  <a:pt x="1020198" y="490459"/>
                </a:lnTo>
                <a:lnTo>
                  <a:pt x="1025956" y="492021"/>
                </a:lnTo>
                <a:lnTo>
                  <a:pt x="1032825" y="493450"/>
                </a:lnTo>
                <a:lnTo>
                  <a:pt x="1038942" y="494612"/>
                </a:lnTo>
                <a:lnTo>
                  <a:pt x="1045646" y="495169"/>
                </a:lnTo>
                <a:lnTo>
                  <a:pt x="1045862" y="495229"/>
                </a:lnTo>
                <a:lnTo>
                  <a:pt x="1046699" y="495276"/>
                </a:lnTo>
                <a:lnTo>
                  <a:pt x="1053753" y="496131"/>
                </a:lnTo>
                <a:lnTo>
                  <a:pt x="1059948" y="496071"/>
                </a:lnTo>
                <a:lnTo>
                  <a:pt x="1059987" y="496071"/>
                </a:lnTo>
                <a:lnTo>
                  <a:pt x="1059987" y="496071"/>
                </a:lnTo>
                <a:lnTo>
                  <a:pt x="1066886" y="496015"/>
                </a:lnTo>
                <a:lnTo>
                  <a:pt x="1073244" y="495087"/>
                </a:lnTo>
                <a:lnTo>
                  <a:pt x="1074345" y="495005"/>
                </a:lnTo>
                <a:lnTo>
                  <a:pt x="1074665" y="494910"/>
                </a:lnTo>
                <a:lnTo>
                  <a:pt x="1081598" y="494184"/>
                </a:lnTo>
                <a:lnTo>
                  <a:pt x="1088708" y="492824"/>
                </a:lnTo>
                <a:lnTo>
                  <a:pt x="1089204" y="492773"/>
                </a:lnTo>
                <a:lnTo>
                  <a:pt x="1089416" y="492699"/>
                </a:lnTo>
                <a:lnTo>
                  <a:pt x="1097894" y="491219"/>
                </a:lnTo>
                <a:lnTo>
                  <a:pt x="1103973" y="489893"/>
                </a:lnTo>
                <a:lnTo>
                  <a:pt x="1111026" y="487243"/>
                </a:lnTo>
                <a:lnTo>
                  <a:pt x="1111398" y="487174"/>
                </a:lnTo>
                <a:lnTo>
                  <a:pt x="1111743" y="486984"/>
                </a:lnTo>
                <a:lnTo>
                  <a:pt x="1119993" y="484044"/>
                </a:lnTo>
                <a:lnTo>
                  <a:pt x="1127435" y="480888"/>
                </a:lnTo>
                <a:lnTo>
                  <a:pt x="1127660" y="480841"/>
                </a:lnTo>
                <a:lnTo>
                  <a:pt x="1127884" y="480707"/>
                </a:lnTo>
                <a:lnTo>
                  <a:pt x="1137088" y="476899"/>
                </a:lnTo>
                <a:lnTo>
                  <a:pt x="1144487" y="473415"/>
                </a:lnTo>
                <a:lnTo>
                  <a:pt x="1150850" y="470130"/>
                </a:lnTo>
                <a:lnTo>
                  <a:pt x="1156605" y="466301"/>
                </a:lnTo>
                <a:lnTo>
                  <a:pt x="1164082" y="460840"/>
                </a:lnTo>
                <a:lnTo>
                  <a:pt x="1172362" y="454602"/>
                </a:lnTo>
                <a:lnTo>
                  <a:pt x="1178954" y="449284"/>
                </a:lnTo>
                <a:lnTo>
                  <a:pt x="1186500" y="442817"/>
                </a:lnTo>
                <a:lnTo>
                  <a:pt x="1193813" y="436199"/>
                </a:lnTo>
                <a:lnTo>
                  <a:pt x="1200211" y="429801"/>
                </a:lnTo>
                <a:lnTo>
                  <a:pt x="1206647" y="422795"/>
                </a:lnTo>
                <a:lnTo>
                  <a:pt x="1211512" y="416846"/>
                </a:lnTo>
                <a:lnTo>
                  <a:pt x="1212190" y="415685"/>
                </a:lnTo>
                <a:lnTo>
                  <a:pt x="1211793" y="415387"/>
                </a:lnTo>
                <a:lnTo>
                  <a:pt x="1205931" y="408743"/>
                </a:lnTo>
                <a:lnTo>
                  <a:pt x="1205331" y="407759"/>
                </a:lnTo>
                <a:lnTo>
                  <a:pt x="1204657" y="407210"/>
                </a:lnTo>
                <a:lnTo>
                  <a:pt x="1198972" y="399906"/>
                </a:lnTo>
                <a:lnTo>
                  <a:pt x="1193809" y="393530"/>
                </a:lnTo>
                <a:lnTo>
                  <a:pt x="1193787" y="393495"/>
                </a:lnTo>
                <a:lnTo>
                  <a:pt x="1193761" y="393474"/>
                </a:lnTo>
                <a:lnTo>
                  <a:pt x="1188361" y="386813"/>
                </a:lnTo>
                <a:lnTo>
                  <a:pt x="1187230" y="384818"/>
                </a:lnTo>
                <a:lnTo>
                  <a:pt x="1186263" y="383912"/>
                </a:lnTo>
                <a:lnTo>
                  <a:pt x="1181743" y="376854"/>
                </a:lnTo>
                <a:lnTo>
                  <a:pt x="1176942" y="370339"/>
                </a:lnTo>
                <a:lnTo>
                  <a:pt x="1175967" y="368474"/>
                </a:lnTo>
                <a:lnTo>
                  <a:pt x="1174356" y="366217"/>
                </a:lnTo>
                <a:lnTo>
                  <a:pt x="1170281" y="358450"/>
                </a:lnTo>
                <a:lnTo>
                  <a:pt x="1166435" y="351807"/>
                </a:lnTo>
                <a:lnTo>
                  <a:pt x="1165999" y="350779"/>
                </a:lnTo>
                <a:lnTo>
                  <a:pt x="1165446" y="349980"/>
                </a:lnTo>
                <a:lnTo>
                  <a:pt x="1161207" y="341515"/>
                </a:lnTo>
                <a:lnTo>
                  <a:pt x="1161043" y="340829"/>
                </a:lnTo>
                <a:lnTo>
                  <a:pt x="1160417" y="339823"/>
                </a:lnTo>
                <a:lnTo>
                  <a:pt x="1156635" y="331141"/>
                </a:lnTo>
                <a:lnTo>
                  <a:pt x="1152715" y="322961"/>
                </a:lnTo>
                <a:lnTo>
                  <a:pt x="1152435" y="321722"/>
                </a:lnTo>
                <a:lnTo>
                  <a:pt x="1151425" y="319878"/>
                </a:lnTo>
                <a:lnTo>
                  <a:pt x="1148493" y="311758"/>
                </a:lnTo>
                <a:lnTo>
                  <a:pt x="1145105" y="304985"/>
                </a:lnTo>
                <a:lnTo>
                  <a:pt x="1145005" y="304566"/>
                </a:lnTo>
                <a:lnTo>
                  <a:pt x="1144625" y="303992"/>
                </a:lnTo>
                <a:lnTo>
                  <a:pt x="1140710" y="295569"/>
                </a:lnTo>
                <a:lnTo>
                  <a:pt x="1140347" y="293951"/>
                </a:lnTo>
                <a:lnTo>
                  <a:pt x="1139147" y="291550"/>
                </a:lnTo>
                <a:lnTo>
                  <a:pt x="1136738" y="283879"/>
                </a:lnTo>
                <a:lnTo>
                  <a:pt x="1133803" y="276873"/>
                </a:lnTo>
                <a:lnTo>
                  <a:pt x="1133777" y="276760"/>
                </a:lnTo>
                <a:lnTo>
                  <a:pt x="1133721" y="276670"/>
                </a:lnTo>
                <a:lnTo>
                  <a:pt x="1130194" y="268265"/>
                </a:lnTo>
                <a:lnTo>
                  <a:pt x="1129844" y="266538"/>
                </a:lnTo>
                <a:lnTo>
                  <a:pt x="1128843" y="264401"/>
                </a:lnTo>
                <a:lnTo>
                  <a:pt x="1126477" y="256004"/>
                </a:lnTo>
                <a:lnTo>
                  <a:pt x="1126468" y="255948"/>
                </a:lnTo>
                <a:lnTo>
                  <a:pt x="1123818" y="246883"/>
                </a:lnTo>
                <a:lnTo>
                  <a:pt x="1123813" y="246861"/>
                </a:lnTo>
                <a:lnTo>
                  <a:pt x="1121297" y="238974"/>
                </a:lnTo>
                <a:lnTo>
                  <a:pt x="1120878" y="236328"/>
                </a:lnTo>
                <a:lnTo>
                  <a:pt x="1120174" y="234359"/>
                </a:lnTo>
                <a:lnTo>
                  <a:pt x="1119186" y="228428"/>
                </a:lnTo>
                <a:lnTo>
                  <a:pt x="1117070" y="223278"/>
                </a:lnTo>
                <a:lnTo>
                  <a:pt x="1116449" y="220143"/>
                </a:lnTo>
                <a:lnTo>
                  <a:pt x="1115071" y="216288"/>
                </a:lnTo>
                <a:lnTo>
                  <a:pt x="1113526" y="207050"/>
                </a:lnTo>
                <a:lnTo>
                  <a:pt x="1113522" y="207011"/>
                </a:lnTo>
                <a:lnTo>
                  <a:pt x="1112037" y="198874"/>
                </a:lnTo>
                <a:lnTo>
                  <a:pt x="1111933" y="197738"/>
                </a:lnTo>
                <a:lnTo>
                  <a:pt x="1111786" y="197294"/>
                </a:lnTo>
                <a:lnTo>
                  <a:pt x="1110780" y="189933"/>
                </a:lnTo>
                <a:lnTo>
                  <a:pt x="1109459" y="184006"/>
                </a:lnTo>
                <a:lnTo>
                  <a:pt x="1109157" y="181334"/>
                </a:lnTo>
                <a:lnTo>
                  <a:pt x="1108842" y="180276"/>
                </a:lnTo>
                <a:lnTo>
                  <a:pt x="1107974" y="172182"/>
                </a:lnTo>
                <a:lnTo>
                  <a:pt x="1107815" y="169229"/>
                </a:lnTo>
                <a:lnTo>
                  <a:pt x="1107789" y="169100"/>
                </a:lnTo>
                <a:lnTo>
                  <a:pt x="1107711" y="163414"/>
                </a:lnTo>
                <a:lnTo>
                  <a:pt x="1107158" y="159037"/>
                </a:lnTo>
                <a:lnTo>
                  <a:pt x="1106895" y="154918"/>
                </a:lnTo>
                <a:lnTo>
                  <a:pt x="1106895" y="154918"/>
                </a:lnTo>
                <a:lnTo>
                  <a:pt x="1107042" y="151897"/>
                </a:lnTo>
                <a:lnTo>
                  <a:pt x="1107780" y="144105"/>
                </a:lnTo>
                <a:lnTo>
                  <a:pt x="1108143" y="138303"/>
                </a:lnTo>
                <a:lnTo>
                  <a:pt x="1108143" y="138298"/>
                </a:lnTo>
                <a:lnTo>
                  <a:pt x="1108527" y="131745"/>
                </a:lnTo>
                <a:lnTo>
                  <a:pt x="1108877" y="130390"/>
                </a:lnTo>
                <a:lnTo>
                  <a:pt x="1109421" y="125969"/>
                </a:lnTo>
                <a:lnTo>
                  <a:pt x="1111039" y="119463"/>
                </a:lnTo>
                <a:lnTo>
                  <a:pt x="1112222" y="116800"/>
                </a:lnTo>
                <a:lnTo>
                  <a:pt x="1112619" y="114853"/>
                </a:lnTo>
                <a:lnTo>
                  <a:pt x="1115058" y="109150"/>
                </a:lnTo>
                <a:lnTo>
                  <a:pt x="1115084" y="109103"/>
                </a:lnTo>
                <a:lnTo>
                  <a:pt x="1116993" y="104682"/>
                </a:lnTo>
                <a:lnTo>
                  <a:pt x="1117990" y="103089"/>
                </a:lnTo>
                <a:lnTo>
                  <a:pt x="1118836" y="101142"/>
                </a:lnTo>
                <a:lnTo>
                  <a:pt x="1121271" y="97071"/>
                </a:lnTo>
                <a:lnTo>
                  <a:pt x="1122630" y="95750"/>
                </a:lnTo>
                <a:lnTo>
                  <a:pt x="1124413" y="92763"/>
                </a:lnTo>
                <a:lnTo>
                  <a:pt x="1127539" y="89145"/>
                </a:lnTo>
                <a:lnTo>
                  <a:pt x="1129119" y="87949"/>
                </a:lnTo>
                <a:lnTo>
                  <a:pt x="1130323" y="86309"/>
                </a:lnTo>
                <a:lnTo>
                  <a:pt x="1134221" y="82799"/>
                </a:lnTo>
                <a:lnTo>
                  <a:pt x="1134360" y="82713"/>
                </a:lnTo>
                <a:lnTo>
                  <a:pt x="1134494" y="82553"/>
                </a:lnTo>
                <a:lnTo>
                  <a:pt x="1142104" y="77567"/>
                </a:lnTo>
                <a:lnTo>
                  <a:pt x="1145411" y="76013"/>
                </a:lnTo>
                <a:lnTo>
                  <a:pt x="1145415" y="76009"/>
                </a:lnTo>
                <a:lnTo>
                  <a:pt x="1148606" y="74407"/>
                </a:lnTo>
                <a:lnTo>
                  <a:pt x="1149633" y="74165"/>
                </a:lnTo>
                <a:lnTo>
                  <a:pt x="1151226" y="73229"/>
                </a:lnTo>
                <a:lnTo>
                  <a:pt x="1154939" y="71735"/>
                </a:lnTo>
                <a:lnTo>
                  <a:pt x="1156031" y="71523"/>
                </a:lnTo>
                <a:lnTo>
                  <a:pt x="1157248" y="70902"/>
                </a:lnTo>
                <a:lnTo>
                  <a:pt x="1162109" y="69335"/>
                </a:lnTo>
                <a:lnTo>
                  <a:pt x="1172198" y="67720"/>
                </a:lnTo>
                <a:lnTo>
                  <a:pt x="1173303" y="67720"/>
                </a:lnTo>
                <a:lnTo>
                  <a:pt x="1173920" y="67599"/>
                </a:lnTo>
                <a:lnTo>
                  <a:pt x="1180443" y="66934"/>
                </a:lnTo>
                <a:lnTo>
                  <a:pt x="1185157" y="66934"/>
                </a:lnTo>
                <a:lnTo>
                  <a:pt x="1185714" y="66943"/>
                </a:lnTo>
                <a:lnTo>
                  <a:pt x="1189669" y="67008"/>
                </a:lnTo>
                <a:lnTo>
                  <a:pt x="1190040" y="67090"/>
                </a:lnTo>
                <a:lnTo>
                  <a:pt x="1194836" y="67522"/>
                </a:lnTo>
                <a:lnTo>
                  <a:pt x="1199356" y="68337"/>
                </a:lnTo>
                <a:lnTo>
                  <a:pt x="1199382" y="68350"/>
                </a:lnTo>
                <a:lnTo>
                  <a:pt x="1203677" y="69123"/>
                </a:lnTo>
                <a:lnTo>
                  <a:pt x="1204696" y="69507"/>
                </a:lnTo>
                <a:lnTo>
                  <a:pt x="1206185" y="69706"/>
                </a:lnTo>
                <a:lnTo>
                  <a:pt x="1210731" y="70941"/>
                </a:lnTo>
                <a:lnTo>
                  <a:pt x="1210822" y="70984"/>
                </a:lnTo>
                <a:lnTo>
                  <a:pt x="1210878" y="70988"/>
                </a:lnTo>
                <a:lnTo>
                  <a:pt x="1216602" y="72620"/>
                </a:lnTo>
                <a:lnTo>
                  <a:pt x="1219296" y="73906"/>
                </a:lnTo>
                <a:lnTo>
                  <a:pt x="1221014" y="74282"/>
                </a:lnTo>
                <a:lnTo>
                  <a:pt x="1225909" y="76535"/>
                </a:lnTo>
                <a:lnTo>
                  <a:pt x="1231021" y="78716"/>
                </a:lnTo>
                <a:lnTo>
                  <a:pt x="1232484" y="79626"/>
                </a:lnTo>
                <a:lnTo>
                  <a:pt x="1234349" y="80416"/>
                </a:lnTo>
                <a:lnTo>
                  <a:pt x="1238368" y="82760"/>
                </a:lnTo>
                <a:lnTo>
                  <a:pt x="1244451" y="85877"/>
                </a:lnTo>
                <a:lnTo>
                  <a:pt x="1245064" y="86313"/>
                </a:lnTo>
                <a:lnTo>
                  <a:pt x="1245750" y="86603"/>
                </a:lnTo>
                <a:lnTo>
                  <a:pt x="1251841" y="90138"/>
                </a:lnTo>
                <a:lnTo>
                  <a:pt x="1251850" y="90147"/>
                </a:lnTo>
                <a:lnTo>
                  <a:pt x="1258343" y="93846"/>
                </a:lnTo>
                <a:lnTo>
                  <a:pt x="1259690" y="94878"/>
                </a:lnTo>
                <a:lnTo>
                  <a:pt x="1260864" y="95470"/>
                </a:lnTo>
                <a:lnTo>
                  <a:pt x="1266256" y="99286"/>
                </a:lnTo>
                <a:lnTo>
                  <a:pt x="1272140" y="103067"/>
                </a:lnTo>
                <a:lnTo>
                  <a:pt x="1274013" y="105075"/>
                </a:lnTo>
                <a:lnTo>
                  <a:pt x="1277588" y="107505"/>
                </a:lnTo>
                <a:lnTo>
                  <a:pt x="1281568" y="111524"/>
                </a:lnTo>
                <a:lnTo>
                  <a:pt x="1285764" y="114684"/>
                </a:lnTo>
                <a:lnTo>
                  <a:pt x="1287512" y="116778"/>
                </a:lnTo>
                <a:lnTo>
                  <a:pt x="1290163" y="118695"/>
                </a:lnTo>
                <a:lnTo>
                  <a:pt x="1296539" y="125637"/>
                </a:lnTo>
                <a:lnTo>
                  <a:pt x="1297424" y="127044"/>
                </a:lnTo>
                <a:lnTo>
                  <a:pt x="1300861" y="131512"/>
                </a:lnTo>
                <a:lnTo>
                  <a:pt x="1305095" y="138821"/>
                </a:lnTo>
                <a:lnTo>
                  <a:pt x="1305113" y="138855"/>
                </a:lnTo>
                <a:lnTo>
                  <a:pt x="1310056" y="147208"/>
                </a:lnTo>
                <a:lnTo>
                  <a:pt x="1310444" y="148119"/>
                </a:lnTo>
                <a:lnTo>
                  <a:pt x="1310971" y="148853"/>
                </a:lnTo>
                <a:lnTo>
                  <a:pt x="1315201" y="156922"/>
                </a:lnTo>
                <a:lnTo>
                  <a:pt x="1315443" y="157880"/>
                </a:lnTo>
                <a:lnTo>
                  <a:pt x="1316402" y="159443"/>
                </a:lnTo>
                <a:lnTo>
                  <a:pt x="1319855" y="167477"/>
                </a:lnTo>
                <a:lnTo>
                  <a:pt x="1319972" y="168033"/>
                </a:lnTo>
                <a:lnTo>
                  <a:pt x="1320343" y="168677"/>
                </a:lnTo>
                <a:lnTo>
                  <a:pt x="1323797" y="177488"/>
                </a:lnTo>
                <a:lnTo>
                  <a:pt x="1324280" y="180000"/>
                </a:lnTo>
                <a:lnTo>
                  <a:pt x="1325411" y="182784"/>
                </a:lnTo>
                <a:lnTo>
                  <a:pt x="1327332" y="191595"/>
                </a:lnTo>
                <a:lnTo>
                  <a:pt x="1327336" y="191621"/>
                </a:lnTo>
                <a:lnTo>
                  <a:pt x="1329525" y="200713"/>
                </a:lnTo>
                <a:lnTo>
                  <a:pt x="1330004" y="204676"/>
                </a:lnTo>
                <a:lnTo>
                  <a:pt x="1330389" y="206070"/>
                </a:lnTo>
                <a:lnTo>
                  <a:pt x="1331166" y="215770"/>
                </a:lnTo>
                <a:lnTo>
                  <a:pt x="1331200" y="216604"/>
                </a:lnTo>
                <a:lnTo>
                  <a:pt x="1331230" y="216720"/>
                </a:lnTo>
                <a:lnTo>
                  <a:pt x="1331809" y="227249"/>
                </a:lnTo>
                <a:lnTo>
                  <a:pt x="1331861" y="229157"/>
                </a:lnTo>
                <a:lnTo>
                  <a:pt x="1331856" y="229770"/>
                </a:lnTo>
                <a:lnTo>
                  <a:pt x="1331653" y="240796"/>
                </a:lnTo>
                <a:lnTo>
                  <a:pt x="1331653" y="240796"/>
                </a:lnTo>
                <a:lnTo>
                  <a:pt x="1331451" y="252534"/>
                </a:lnTo>
                <a:lnTo>
                  <a:pt x="1331425" y="252659"/>
                </a:lnTo>
                <a:lnTo>
                  <a:pt x="1331321" y="254908"/>
                </a:lnTo>
                <a:lnTo>
                  <a:pt x="1330440" y="264651"/>
                </a:lnTo>
                <a:lnTo>
                  <a:pt x="1330009" y="276368"/>
                </a:lnTo>
                <a:lnTo>
                  <a:pt x="1329879" y="276925"/>
                </a:lnTo>
                <a:lnTo>
                  <a:pt x="1329555" y="280667"/>
                </a:lnTo>
                <a:lnTo>
                  <a:pt x="1327682" y="291507"/>
                </a:lnTo>
                <a:lnTo>
                  <a:pt x="1326499" y="302347"/>
                </a:lnTo>
                <a:lnTo>
                  <a:pt x="1326266" y="303111"/>
                </a:lnTo>
                <a:lnTo>
                  <a:pt x="1326076" y="305028"/>
                </a:lnTo>
                <a:lnTo>
                  <a:pt x="1323291" y="318985"/>
                </a:lnTo>
                <a:lnTo>
                  <a:pt x="1323166" y="319308"/>
                </a:lnTo>
                <a:lnTo>
                  <a:pt x="1323110" y="319783"/>
                </a:lnTo>
                <a:lnTo>
                  <a:pt x="1320317" y="331784"/>
                </a:lnTo>
                <a:lnTo>
                  <a:pt x="1319769" y="333067"/>
                </a:lnTo>
                <a:lnTo>
                  <a:pt x="1319544" y="334444"/>
                </a:lnTo>
                <a:lnTo>
                  <a:pt x="1315206" y="347494"/>
                </a:lnTo>
                <a:lnTo>
                  <a:pt x="1311420" y="359625"/>
                </a:lnTo>
                <a:lnTo>
                  <a:pt x="1311174" y="360121"/>
                </a:lnTo>
                <a:lnTo>
                  <a:pt x="1311096" y="360566"/>
                </a:lnTo>
                <a:lnTo>
                  <a:pt x="1306701" y="372964"/>
                </a:lnTo>
                <a:lnTo>
                  <a:pt x="1306537" y="373266"/>
                </a:lnTo>
                <a:lnTo>
                  <a:pt x="1306499" y="373495"/>
                </a:lnTo>
                <a:lnTo>
                  <a:pt x="1302194" y="384749"/>
                </a:lnTo>
                <a:lnTo>
                  <a:pt x="1301327" y="386256"/>
                </a:lnTo>
                <a:lnTo>
                  <a:pt x="1301111" y="387193"/>
                </a:lnTo>
                <a:lnTo>
                  <a:pt x="1295628" y="398404"/>
                </a:lnTo>
                <a:lnTo>
                  <a:pt x="1295356" y="399038"/>
                </a:lnTo>
                <a:lnTo>
                  <a:pt x="1297761" y="400359"/>
                </a:lnTo>
                <a:lnTo>
                  <a:pt x="1304824" y="403183"/>
                </a:lnTo>
                <a:lnTo>
                  <a:pt x="1306179" y="403986"/>
                </a:lnTo>
                <a:lnTo>
                  <a:pt x="1307008" y="404180"/>
                </a:lnTo>
                <a:lnTo>
                  <a:pt x="1313121" y="407232"/>
                </a:lnTo>
                <a:lnTo>
                  <a:pt x="1319674" y="409542"/>
                </a:lnTo>
                <a:lnTo>
                  <a:pt x="1328550" y="412374"/>
                </a:lnTo>
                <a:lnTo>
                  <a:pt x="1335785" y="414437"/>
                </a:lnTo>
                <a:lnTo>
                  <a:pt x="1342157" y="416021"/>
                </a:lnTo>
                <a:lnTo>
                  <a:pt x="1349621" y="417442"/>
                </a:lnTo>
                <a:lnTo>
                  <a:pt x="1350924" y="417942"/>
                </a:lnTo>
                <a:lnTo>
                  <a:pt x="1352617" y="418188"/>
                </a:lnTo>
                <a:lnTo>
                  <a:pt x="1358211" y="419863"/>
                </a:lnTo>
                <a:lnTo>
                  <a:pt x="1364242" y="420723"/>
                </a:lnTo>
                <a:lnTo>
                  <a:pt x="1365507" y="421150"/>
                </a:lnTo>
                <a:lnTo>
                  <a:pt x="1367674" y="421431"/>
                </a:lnTo>
                <a:lnTo>
                  <a:pt x="1373118" y="422855"/>
                </a:lnTo>
                <a:lnTo>
                  <a:pt x="1379261" y="423624"/>
                </a:lnTo>
                <a:lnTo>
                  <a:pt x="1385974" y="423956"/>
                </a:lnTo>
                <a:lnTo>
                  <a:pt x="1386155" y="424003"/>
                </a:lnTo>
                <a:lnTo>
                  <a:pt x="1387329" y="424060"/>
                </a:lnTo>
                <a:lnTo>
                  <a:pt x="1394901" y="424776"/>
                </a:lnTo>
                <a:lnTo>
                  <a:pt x="1401217" y="425091"/>
                </a:lnTo>
                <a:lnTo>
                  <a:pt x="1425034" y="425091"/>
                </a:lnTo>
                <a:lnTo>
                  <a:pt x="1431923" y="424703"/>
                </a:lnTo>
                <a:lnTo>
                  <a:pt x="1440333" y="423969"/>
                </a:lnTo>
                <a:lnTo>
                  <a:pt x="1441179" y="423930"/>
                </a:lnTo>
                <a:lnTo>
                  <a:pt x="1441313" y="423895"/>
                </a:lnTo>
                <a:lnTo>
                  <a:pt x="1447754" y="423511"/>
                </a:lnTo>
                <a:lnTo>
                  <a:pt x="1453133" y="422570"/>
                </a:lnTo>
                <a:lnTo>
                  <a:pt x="1459323" y="420546"/>
                </a:lnTo>
                <a:lnTo>
                  <a:pt x="1460221" y="420399"/>
                </a:lnTo>
                <a:lnTo>
                  <a:pt x="1460972" y="420049"/>
                </a:lnTo>
                <a:lnTo>
                  <a:pt x="1470940" y="417291"/>
                </a:lnTo>
                <a:lnTo>
                  <a:pt x="1471018" y="417278"/>
                </a:lnTo>
                <a:lnTo>
                  <a:pt x="1471031" y="417273"/>
                </a:lnTo>
                <a:lnTo>
                  <a:pt x="1477800" y="415365"/>
                </a:lnTo>
                <a:lnTo>
                  <a:pt x="1485173" y="412287"/>
                </a:lnTo>
                <a:lnTo>
                  <a:pt x="1486792" y="411959"/>
                </a:lnTo>
                <a:lnTo>
                  <a:pt x="1488769" y="411014"/>
                </a:lnTo>
                <a:lnTo>
                  <a:pt x="1494308" y="409395"/>
                </a:lnTo>
                <a:lnTo>
                  <a:pt x="1499294" y="406442"/>
                </a:lnTo>
                <a:lnTo>
                  <a:pt x="1500727" y="405825"/>
                </a:lnTo>
                <a:lnTo>
                  <a:pt x="1501863" y="405065"/>
                </a:lnTo>
                <a:lnTo>
                  <a:pt x="1511287" y="400523"/>
                </a:lnTo>
                <a:lnTo>
                  <a:pt x="1517184" y="397031"/>
                </a:lnTo>
                <a:lnTo>
                  <a:pt x="1525084" y="391104"/>
                </a:lnTo>
                <a:lnTo>
                  <a:pt x="1526146" y="390543"/>
                </a:lnTo>
                <a:lnTo>
                  <a:pt x="1526629" y="390012"/>
                </a:lnTo>
                <a:lnTo>
                  <a:pt x="1534020" y="385082"/>
                </a:lnTo>
                <a:lnTo>
                  <a:pt x="1541199" y="378524"/>
                </a:lnTo>
                <a:lnTo>
                  <a:pt x="1541579" y="378287"/>
                </a:lnTo>
                <a:lnTo>
                  <a:pt x="1541812" y="377980"/>
                </a:lnTo>
                <a:lnTo>
                  <a:pt x="1543439" y="376564"/>
                </a:lnTo>
                <a:lnTo>
                  <a:pt x="1540297" y="372524"/>
                </a:lnTo>
                <a:lnTo>
                  <a:pt x="1534460" y="365591"/>
                </a:lnTo>
                <a:lnTo>
                  <a:pt x="1532945" y="363013"/>
                </a:lnTo>
                <a:lnTo>
                  <a:pt x="1531753" y="361865"/>
                </a:lnTo>
                <a:lnTo>
                  <a:pt x="1526724" y="353749"/>
                </a:lnTo>
                <a:lnTo>
                  <a:pt x="1526465" y="353171"/>
                </a:lnTo>
                <a:lnTo>
                  <a:pt x="1526085" y="352674"/>
                </a:lnTo>
                <a:lnTo>
                  <a:pt x="1522321" y="346091"/>
                </a:lnTo>
                <a:lnTo>
                  <a:pt x="1517671" y="339892"/>
                </a:lnTo>
                <a:lnTo>
                  <a:pt x="1517127" y="338869"/>
                </a:lnTo>
                <a:lnTo>
                  <a:pt x="1516614" y="338398"/>
                </a:lnTo>
                <a:lnTo>
                  <a:pt x="1511183" y="330261"/>
                </a:lnTo>
                <a:lnTo>
                  <a:pt x="1510605" y="329056"/>
                </a:lnTo>
                <a:lnTo>
                  <a:pt x="1509732" y="327878"/>
                </a:lnTo>
                <a:lnTo>
                  <a:pt x="1505493" y="320180"/>
                </a:lnTo>
                <a:lnTo>
                  <a:pt x="1505489" y="320163"/>
                </a:lnTo>
                <a:lnTo>
                  <a:pt x="1501030" y="312367"/>
                </a:lnTo>
                <a:lnTo>
                  <a:pt x="1501012" y="312328"/>
                </a:lnTo>
                <a:lnTo>
                  <a:pt x="1496795" y="305054"/>
                </a:lnTo>
                <a:lnTo>
                  <a:pt x="1496074" y="303344"/>
                </a:lnTo>
                <a:lnTo>
                  <a:pt x="1495262" y="302075"/>
                </a:lnTo>
                <a:lnTo>
                  <a:pt x="1492357" y="295630"/>
                </a:lnTo>
                <a:lnTo>
                  <a:pt x="1488938" y="289733"/>
                </a:lnTo>
                <a:lnTo>
                  <a:pt x="1488027" y="287579"/>
                </a:lnTo>
                <a:lnTo>
                  <a:pt x="1487103" y="286059"/>
                </a:lnTo>
                <a:lnTo>
                  <a:pt x="1484038" y="278798"/>
                </a:lnTo>
                <a:lnTo>
                  <a:pt x="1483580" y="276571"/>
                </a:lnTo>
                <a:lnTo>
                  <a:pt x="1482363" y="273708"/>
                </a:lnTo>
                <a:lnTo>
                  <a:pt x="1480649" y="266529"/>
                </a:lnTo>
                <a:lnTo>
                  <a:pt x="1478331" y="259277"/>
                </a:lnTo>
                <a:lnTo>
                  <a:pt x="1478331" y="259272"/>
                </a:lnTo>
                <a:lnTo>
                  <a:pt x="1475870" y="252266"/>
                </a:lnTo>
                <a:lnTo>
                  <a:pt x="1475443" y="249788"/>
                </a:lnTo>
                <a:lnTo>
                  <a:pt x="1474601" y="247573"/>
                </a:lnTo>
                <a:lnTo>
                  <a:pt x="1473323" y="240882"/>
                </a:lnTo>
                <a:lnTo>
                  <a:pt x="1471497" y="234821"/>
                </a:lnTo>
                <a:lnTo>
                  <a:pt x="1471117" y="232278"/>
                </a:lnTo>
                <a:lnTo>
                  <a:pt x="1470513" y="230556"/>
                </a:lnTo>
                <a:lnTo>
                  <a:pt x="1468967" y="220921"/>
                </a:lnTo>
                <a:lnTo>
                  <a:pt x="1468916" y="220256"/>
                </a:lnTo>
                <a:lnTo>
                  <a:pt x="1468838" y="220023"/>
                </a:lnTo>
                <a:lnTo>
                  <a:pt x="1467677" y="211548"/>
                </a:lnTo>
                <a:lnTo>
                  <a:pt x="1467586" y="210202"/>
                </a:lnTo>
                <a:lnTo>
                  <a:pt x="1467491" y="209869"/>
                </a:lnTo>
                <a:lnTo>
                  <a:pt x="1466766" y="201568"/>
                </a:lnTo>
                <a:lnTo>
                  <a:pt x="1465712" y="193870"/>
                </a:lnTo>
                <a:lnTo>
                  <a:pt x="1465410" y="189484"/>
                </a:lnTo>
                <a:lnTo>
                  <a:pt x="1465410" y="181554"/>
                </a:lnTo>
                <a:lnTo>
                  <a:pt x="1465052" y="173693"/>
                </a:lnTo>
                <a:lnTo>
                  <a:pt x="1465017" y="172204"/>
                </a:lnTo>
                <a:lnTo>
                  <a:pt x="1465017" y="163954"/>
                </a:lnTo>
                <a:lnTo>
                  <a:pt x="1465078" y="162020"/>
                </a:lnTo>
                <a:lnTo>
                  <a:pt x="1465566" y="154085"/>
                </a:lnTo>
                <a:lnTo>
                  <a:pt x="1465691" y="146159"/>
                </a:lnTo>
                <a:lnTo>
                  <a:pt x="1465743" y="145918"/>
                </a:lnTo>
                <a:lnTo>
                  <a:pt x="1466041" y="142015"/>
                </a:lnTo>
                <a:lnTo>
                  <a:pt x="1467025" y="135522"/>
                </a:lnTo>
                <a:lnTo>
                  <a:pt x="1467085" y="129448"/>
                </a:lnTo>
                <a:lnTo>
                  <a:pt x="1467102" y="129379"/>
                </a:lnTo>
                <a:lnTo>
                  <a:pt x="1467189" y="127281"/>
                </a:lnTo>
                <a:lnTo>
                  <a:pt x="1467836" y="119299"/>
                </a:lnTo>
                <a:lnTo>
                  <a:pt x="1467931" y="118963"/>
                </a:lnTo>
                <a:lnTo>
                  <a:pt x="1468018" y="117689"/>
                </a:lnTo>
                <a:lnTo>
                  <a:pt x="1469075" y="110039"/>
                </a:lnTo>
                <a:lnTo>
                  <a:pt x="1469304" y="109353"/>
                </a:lnTo>
                <a:lnTo>
                  <a:pt x="1469451" y="107954"/>
                </a:lnTo>
                <a:lnTo>
                  <a:pt x="1470932" y="101039"/>
                </a:lnTo>
                <a:lnTo>
                  <a:pt x="1471657" y="99264"/>
                </a:lnTo>
                <a:lnTo>
                  <a:pt x="1471968" y="97434"/>
                </a:lnTo>
                <a:lnTo>
                  <a:pt x="1473643" y="92655"/>
                </a:lnTo>
                <a:lnTo>
                  <a:pt x="1474869" y="87440"/>
                </a:lnTo>
                <a:lnTo>
                  <a:pt x="1475387" y="86231"/>
                </a:lnTo>
                <a:lnTo>
                  <a:pt x="1475598" y="84928"/>
                </a:lnTo>
                <a:lnTo>
                  <a:pt x="1477627" y="78815"/>
                </a:lnTo>
                <a:lnTo>
                  <a:pt x="1478927" y="76337"/>
                </a:lnTo>
                <a:lnTo>
                  <a:pt x="1479259" y="74934"/>
                </a:lnTo>
                <a:lnTo>
                  <a:pt x="1482091" y="69257"/>
                </a:lnTo>
                <a:lnTo>
                  <a:pt x="1482385" y="68834"/>
                </a:lnTo>
                <a:lnTo>
                  <a:pt x="1482445" y="68597"/>
                </a:lnTo>
                <a:lnTo>
                  <a:pt x="1485277" y="63326"/>
                </a:lnTo>
                <a:lnTo>
                  <a:pt x="1485298" y="63295"/>
                </a:lnTo>
                <a:lnTo>
                  <a:pt x="1488027" y="58219"/>
                </a:lnTo>
                <a:lnTo>
                  <a:pt x="1492892" y="51575"/>
                </a:lnTo>
                <a:lnTo>
                  <a:pt x="1493911" y="50763"/>
                </a:lnTo>
                <a:lnTo>
                  <a:pt x="1494351" y="50150"/>
                </a:lnTo>
                <a:lnTo>
                  <a:pt x="1499044" y="45850"/>
                </a:lnTo>
                <a:lnTo>
                  <a:pt x="1499186" y="45760"/>
                </a:lnTo>
                <a:lnTo>
                  <a:pt x="1499277" y="45639"/>
                </a:lnTo>
                <a:lnTo>
                  <a:pt x="1502596" y="42652"/>
                </a:lnTo>
                <a:lnTo>
                  <a:pt x="1505938" y="39306"/>
                </a:lnTo>
                <a:lnTo>
                  <a:pt x="1507052" y="38559"/>
                </a:lnTo>
                <a:lnTo>
                  <a:pt x="1507768" y="37618"/>
                </a:lnTo>
                <a:lnTo>
                  <a:pt x="1512396" y="33672"/>
                </a:lnTo>
                <a:lnTo>
                  <a:pt x="1512599" y="33551"/>
                </a:lnTo>
                <a:lnTo>
                  <a:pt x="1512793" y="33336"/>
                </a:lnTo>
                <a:lnTo>
                  <a:pt x="1520719" y="28557"/>
                </a:lnTo>
                <a:lnTo>
                  <a:pt x="1523003" y="27603"/>
                </a:lnTo>
                <a:lnTo>
                  <a:pt x="1525701" y="25897"/>
                </a:lnTo>
                <a:lnTo>
                  <a:pt x="1526228" y="25656"/>
                </a:lnTo>
                <a:lnTo>
                  <a:pt x="1526430" y="25448"/>
                </a:lnTo>
                <a:lnTo>
                  <a:pt x="1532185" y="21995"/>
                </a:lnTo>
                <a:lnTo>
                  <a:pt x="1536606" y="20061"/>
                </a:lnTo>
                <a:lnTo>
                  <a:pt x="1538553" y="19051"/>
                </a:lnTo>
                <a:lnTo>
                  <a:pt x="1541160" y="18174"/>
                </a:lnTo>
                <a:lnTo>
                  <a:pt x="1544471" y="16517"/>
                </a:lnTo>
                <a:lnTo>
                  <a:pt x="1546055" y="16137"/>
                </a:lnTo>
                <a:lnTo>
                  <a:pt x="1548766" y="14729"/>
                </a:lnTo>
                <a:lnTo>
                  <a:pt x="1554439" y="12830"/>
                </a:lnTo>
                <a:lnTo>
                  <a:pt x="1556373" y="12511"/>
                </a:lnTo>
                <a:lnTo>
                  <a:pt x="1558013" y="11850"/>
                </a:lnTo>
                <a:lnTo>
                  <a:pt x="1563302" y="10710"/>
                </a:lnTo>
                <a:lnTo>
                  <a:pt x="1563353" y="10702"/>
                </a:lnTo>
                <a:lnTo>
                  <a:pt x="1568413" y="9549"/>
                </a:lnTo>
                <a:lnTo>
                  <a:pt x="1569440" y="9433"/>
                </a:lnTo>
                <a:lnTo>
                  <a:pt x="1569980" y="9230"/>
                </a:lnTo>
                <a:lnTo>
                  <a:pt x="1573438" y="8599"/>
                </a:lnTo>
                <a:lnTo>
                  <a:pt x="1576650" y="7740"/>
                </a:lnTo>
                <a:lnTo>
                  <a:pt x="1583665" y="6799"/>
                </a:lnTo>
                <a:lnTo>
                  <a:pt x="1584481" y="6622"/>
                </a:lnTo>
                <a:lnTo>
                  <a:pt x="1590339" y="6523"/>
                </a:lnTo>
                <a:lnTo>
                  <a:pt x="1590913" y="6519"/>
                </a:lnTo>
                <a:lnTo>
                  <a:pt x="1596020" y="6519"/>
                </a:lnTo>
                <a:lnTo>
                  <a:pt x="1606320" y="8232"/>
                </a:lnTo>
                <a:lnTo>
                  <a:pt x="1609420" y="9294"/>
                </a:lnTo>
                <a:lnTo>
                  <a:pt x="1612994" y="10179"/>
                </a:lnTo>
                <a:lnTo>
                  <a:pt x="1613707" y="10495"/>
                </a:lnTo>
                <a:lnTo>
                  <a:pt x="1614501" y="10615"/>
                </a:lnTo>
                <a:lnTo>
                  <a:pt x="1619470" y="12152"/>
                </a:lnTo>
                <a:lnTo>
                  <a:pt x="1623238" y="14047"/>
                </a:lnTo>
                <a:lnTo>
                  <a:pt x="1624905" y="14470"/>
                </a:lnTo>
                <a:lnTo>
                  <a:pt x="1630180" y="17302"/>
                </a:lnTo>
                <a:lnTo>
                  <a:pt x="1631225" y="18066"/>
                </a:lnTo>
                <a:lnTo>
                  <a:pt x="1632270" y="18554"/>
                </a:lnTo>
                <a:lnTo>
                  <a:pt x="1637139" y="21714"/>
                </a:lnTo>
                <a:lnTo>
                  <a:pt x="1638300" y="22971"/>
                </a:lnTo>
                <a:lnTo>
                  <a:pt x="1640662" y="24395"/>
                </a:lnTo>
                <a:lnTo>
                  <a:pt x="1644525" y="27780"/>
                </a:lnTo>
                <a:lnTo>
                  <a:pt x="1649922" y="32092"/>
                </a:lnTo>
                <a:lnTo>
                  <a:pt x="1652706" y="35576"/>
                </a:lnTo>
                <a:lnTo>
                  <a:pt x="1655693" y="38127"/>
                </a:lnTo>
                <a:lnTo>
                  <a:pt x="1659950" y="43934"/>
                </a:lnTo>
                <a:lnTo>
                  <a:pt x="1659984" y="43994"/>
                </a:lnTo>
                <a:lnTo>
                  <a:pt x="1660010" y="44020"/>
                </a:lnTo>
                <a:lnTo>
                  <a:pt x="1664271" y="49826"/>
                </a:lnTo>
                <a:lnTo>
                  <a:pt x="1664863" y="50957"/>
                </a:lnTo>
                <a:lnTo>
                  <a:pt x="1665398" y="51458"/>
                </a:lnTo>
                <a:lnTo>
                  <a:pt x="1669218" y="57351"/>
                </a:lnTo>
                <a:lnTo>
                  <a:pt x="1674049" y="63908"/>
                </a:lnTo>
                <a:lnTo>
                  <a:pt x="1675789" y="67232"/>
                </a:lnTo>
                <a:lnTo>
                  <a:pt x="1678155" y="71321"/>
                </a:lnTo>
                <a:lnTo>
                  <a:pt x="1680874" y="78245"/>
                </a:lnTo>
                <a:lnTo>
                  <a:pt x="1684431" y="85351"/>
                </a:lnTo>
                <a:lnTo>
                  <a:pt x="1684617" y="86115"/>
                </a:lnTo>
                <a:lnTo>
                  <a:pt x="1685312" y="87250"/>
                </a:lnTo>
                <a:lnTo>
                  <a:pt x="1688765" y="95288"/>
                </a:lnTo>
                <a:lnTo>
                  <a:pt x="1689020" y="96497"/>
                </a:lnTo>
                <a:lnTo>
                  <a:pt x="1689797" y="97999"/>
                </a:lnTo>
                <a:lnTo>
                  <a:pt x="1692875" y="107199"/>
                </a:lnTo>
                <a:lnTo>
                  <a:pt x="1692931" y="107531"/>
                </a:lnTo>
                <a:lnTo>
                  <a:pt x="1693061" y="107795"/>
                </a:lnTo>
                <a:lnTo>
                  <a:pt x="1696139" y="117387"/>
                </a:lnTo>
                <a:lnTo>
                  <a:pt x="1696152" y="117473"/>
                </a:lnTo>
                <a:lnTo>
                  <a:pt x="1696169" y="117503"/>
                </a:lnTo>
                <a:lnTo>
                  <a:pt x="1699165" y="126733"/>
                </a:lnTo>
                <a:lnTo>
                  <a:pt x="1699226" y="127113"/>
                </a:lnTo>
                <a:lnTo>
                  <a:pt x="1699372" y="127411"/>
                </a:lnTo>
                <a:lnTo>
                  <a:pt x="1702455" y="137396"/>
                </a:lnTo>
                <a:lnTo>
                  <a:pt x="1702748" y="139321"/>
                </a:lnTo>
                <a:lnTo>
                  <a:pt x="1703314" y="140767"/>
                </a:lnTo>
                <a:lnTo>
                  <a:pt x="1705239" y="150381"/>
                </a:lnTo>
                <a:lnTo>
                  <a:pt x="1705274" y="150688"/>
                </a:lnTo>
                <a:lnTo>
                  <a:pt x="1705321" y="150822"/>
                </a:lnTo>
                <a:lnTo>
                  <a:pt x="1707251" y="160828"/>
                </a:lnTo>
                <a:lnTo>
                  <a:pt x="1707346" y="161800"/>
                </a:lnTo>
                <a:lnTo>
                  <a:pt x="1707493" y="162214"/>
                </a:lnTo>
                <a:lnTo>
                  <a:pt x="1709038" y="172247"/>
                </a:lnTo>
                <a:lnTo>
                  <a:pt x="1709193" y="174250"/>
                </a:lnTo>
                <a:lnTo>
                  <a:pt x="1709332" y="174751"/>
                </a:lnTo>
                <a:lnTo>
                  <a:pt x="1710113" y="184455"/>
                </a:lnTo>
                <a:lnTo>
                  <a:pt x="1710126" y="184788"/>
                </a:lnTo>
                <a:lnTo>
                  <a:pt x="1710139" y="184844"/>
                </a:lnTo>
                <a:lnTo>
                  <a:pt x="1710920" y="195735"/>
                </a:lnTo>
                <a:lnTo>
                  <a:pt x="1711007" y="198127"/>
                </a:lnTo>
                <a:lnTo>
                  <a:pt x="1710929" y="200380"/>
                </a:lnTo>
                <a:lnTo>
                  <a:pt x="1710204" y="210702"/>
                </a:lnTo>
                <a:lnTo>
                  <a:pt x="1710135" y="210953"/>
                </a:lnTo>
                <a:lnTo>
                  <a:pt x="1710065" y="212105"/>
                </a:lnTo>
                <a:lnTo>
                  <a:pt x="1708943" y="221693"/>
                </a:lnTo>
                <a:lnTo>
                  <a:pt x="1708883" y="221883"/>
                </a:lnTo>
                <a:lnTo>
                  <a:pt x="1708844" y="222384"/>
                </a:lnTo>
                <a:lnTo>
                  <a:pt x="1707346" y="232788"/>
                </a:lnTo>
                <a:lnTo>
                  <a:pt x="1707121" y="233444"/>
                </a:lnTo>
                <a:lnTo>
                  <a:pt x="1706983" y="234756"/>
                </a:lnTo>
                <a:lnTo>
                  <a:pt x="1704587" y="245968"/>
                </a:lnTo>
                <a:lnTo>
                  <a:pt x="1704078" y="247211"/>
                </a:lnTo>
                <a:lnTo>
                  <a:pt x="1703853" y="248683"/>
                </a:lnTo>
                <a:lnTo>
                  <a:pt x="1700581" y="259104"/>
                </a:lnTo>
                <a:lnTo>
                  <a:pt x="1699036" y="262156"/>
                </a:lnTo>
                <a:lnTo>
                  <a:pt x="1698647" y="263779"/>
                </a:lnTo>
                <a:lnTo>
                  <a:pt x="1694006" y="272944"/>
                </a:lnTo>
                <a:lnTo>
                  <a:pt x="1691010" y="281388"/>
                </a:lnTo>
                <a:lnTo>
                  <a:pt x="1689482" y="284177"/>
                </a:lnTo>
                <a:lnTo>
                  <a:pt x="1689133" y="285563"/>
                </a:lnTo>
                <a:lnTo>
                  <a:pt x="1683158" y="296731"/>
                </a:lnTo>
                <a:lnTo>
                  <a:pt x="1683084" y="296830"/>
                </a:lnTo>
                <a:lnTo>
                  <a:pt x="1683050" y="296908"/>
                </a:lnTo>
                <a:lnTo>
                  <a:pt x="1676682" y="308464"/>
                </a:lnTo>
                <a:lnTo>
                  <a:pt x="1676074" y="309276"/>
                </a:lnTo>
                <a:lnTo>
                  <a:pt x="1675698" y="310096"/>
                </a:lnTo>
                <a:lnTo>
                  <a:pt x="1669335" y="320042"/>
                </a:lnTo>
                <a:lnTo>
                  <a:pt x="1669283" y="320090"/>
                </a:lnTo>
                <a:lnTo>
                  <a:pt x="1669244" y="320180"/>
                </a:lnTo>
                <a:lnTo>
                  <a:pt x="1663209" y="329414"/>
                </a:lnTo>
                <a:lnTo>
                  <a:pt x="1657437" y="339887"/>
                </a:lnTo>
                <a:lnTo>
                  <a:pt x="1656164" y="341593"/>
                </a:lnTo>
                <a:lnTo>
                  <a:pt x="1655430" y="343017"/>
                </a:lnTo>
                <a:lnTo>
                  <a:pt x="1647957" y="353361"/>
                </a:lnTo>
                <a:lnTo>
                  <a:pt x="1647586" y="353684"/>
                </a:lnTo>
                <a:lnTo>
                  <a:pt x="1647245" y="354306"/>
                </a:lnTo>
                <a:lnTo>
                  <a:pt x="1639341" y="364365"/>
                </a:lnTo>
                <a:lnTo>
                  <a:pt x="1632537" y="374505"/>
                </a:lnTo>
                <a:lnTo>
                  <a:pt x="1631877" y="375105"/>
                </a:lnTo>
                <a:lnTo>
                  <a:pt x="1631194" y="376344"/>
                </a:lnTo>
                <a:lnTo>
                  <a:pt x="1629956" y="377920"/>
                </a:lnTo>
                <a:lnTo>
                  <a:pt x="1632183" y="379703"/>
                </a:lnTo>
                <a:lnTo>
                  <a:pt x="1637057" y="383048"/>
                </a:lnTo>
                <a:lnTo>
                  <a:pt x="1643243" y="386951"/>
                </a:lnTo>
                <a:lnTo>
                  <a:pt x="1649650" y="390508"/>
                </a:lnTo>
                <a:lnTo>
                  <a:pt x="1649680" y="390530"/>
                </a:lnTo>
                <a:lnTo>
                  <a:pt x="1655361" y="393681"/>
                </a:lnTo>
                <a:lnTo>
                  <a:pt x="1661314" y="396323"/>
                </a:lnTo>
                <a:lnTo>
                  <a:pt x="1662385" y="397001"/>
                </a:lnTo>
                <a:lnTo>
                  <a:pt x="1663002" y="397156"/>
                </a:lnTo>
                <a:lnTo>
                  <a:pt x="1667966" y="399764"/>
                </a:lnTo>
                <a:lnTo>
                  <a:pt x="1672944" y="401331"/>
                </a:lnTo>
                <a:lnTo>
                  <a:pt x="1673315" y="401521"/>
                </a:lnTo>
                <a:lnTo>
                  <a:pt x="1673643" y="401577"/>
                </a:lnTo>
                <a:lnTo>
                  <a:pt x="1681301" y="404245"/>
                </a:lnTo>
                <a:lnTo>
                  <a:pt x="1689508" y="406852"/>
                </a:lnTo>
                <a:lnTo>
                  <a:pt x="1689543" y="406869"/>
                </a:lnTo>
                <a:lnTo>
                  <a:pt x="1695349" y="408695"/>
                </a:lnTo>
                <a:lnTo>
                  <a:pt x="1703119" y="410379"/>
                </a:lnTo>
                <a:lnTo>
                  <a:pt x="1703720" y="410625"/>
                </a:lnTo>
                <a:lnTo>
                  <a:pt x="1704509" y="410733"/>
                </a:lnTo>
                <a:lnTo>
                  <a:pt x="1713377" y="413142"/>
                </a:lnTo>
                <a:lnTo>
                  <a:pt x="1713463" y="413185"/>
                </a:lnTo>
                <a:lnTo>
                  <a:pt x="1713519" y="413194"/>
                </a:lnTo>
                <a:lnTo>
                  <a:pt x="1721039" y="415335"/>
                </a:lnTo>
                <a:lnTo>
                  <a:pt x="1726850" y="416652"/>
                </a:lnTo>
                <a:lnTo>
                  <a:pt x="1732855" y="417247"/>
                </a:lnTo>
                <a:lnTo>
                  <a:pt x="1734715" y="417800"/>
                </a:lnTo>
                <a:lnTo>
                  <a:pt x="1738268" y="418301"/>
                </a:lnTo>
                <a:lnTo>
                  <a:pt x="1743004" y="419648"/>
                </a:lnTo>
                <a:lnTo>
                  <a:pt x="1747649" y="419868"/>
                </a:lnTo>
                <a:lnTo>
                  <a:pt x="1747830" y="419915"/>
                </a:lnTo>
                <a:lnTo>
                  <a:pt x="1749065" y="419971"/>
                </a:lnTo>
                <a:lnTo>
                  <a:pt x="1755691" y="420602"/>
                </a:lnTo>
                <a:lnTo>
                  <a:pt x="1763095" y="420891"/>
                </a:lnTo>
                <a:lnTo>
                  <a:pt x="1763423" y="420969"/>
                </a:lnTo>
                <a:lnTo>
                  <a:pt x="1765832" y="421124"/>
                </a:lnTo>
                <a:lnTo>
                  <a:pt x="1772333" y="421957"/>
                </a:lnTo>
                <a:lnTo>
                  <a:pt x="1777578" y="421910"/>
                </a:lnTo>
                <a:lnTo>
                  <a:pt x="1777885" y="421910"/>
                </a:lnTo>
                <a:lnTo>
                  <a:pt x="1784136" y="421910"/>
                </a:lnTo>
                <a:lnTo>
                  <a:pt x="1789467" y="421107"/>
                </a:lnTo>
                <a:lnTo>
                  <a:pt x="1792390" y="420882"/>
                </a:lnTo>
                <a:lnTo>
                  <a:pt x="1792865" y="420766"/>
                </a:lnTo>
                <a:lnTo>
                  <a:pt x="1799604" y="420446"/>
                </a:lnTo>
                <a:lnTo>
                  <a:pt x="1803998" y="419816"/>
                </a:lnTo>
                <a:lnTo>
                  <a:pt x="1809334" y="418210"/>
                </a:lnTo>
                <a:lnTo>
                  <a:pt x="1815326" y="417312"/>
                </a:lnTo>
                <a:lnTo>
                  <a:pt x="1817286" y="416833"/>
                </a:lnTo>
                <a:lnTo>
                  <a:pt x="1823899" y="416535"/>
                </a:lnTo>
                <a:lnTo>
                  <a:pt x="1830746" y="415339"/>
                </a:lnTo>
                <a:lnTo>
                  <a:pt x="1830807" y="415335"/>
                </a:lnTo>
                <a:lnTo>
                  <a:pt x="1836445" y="414303"/>
                </a:lnTo>
                <a:lnTo>
                  <a:pt x="1841720" y="412292"/>
                </a:lnTo>
                <a:lnTo>
                  <a:pt x="1843265" y="412002"/>
                </a:lnTo>
                <a:lnTo>
                  <a:pt x="1844901" y="411251"/>
                </a:lnTo>
                <a:lnTo>
                  <a:pt x="1853043" y="409024"/>
                </a:lnTo>
                <a:lnTo>
                  <a:pt x="1860680" y="406584"/>
                </a:lnTo>
                <a:lnTo>
                  <a:pt x="1860822" y="406563"/>
                </a:lnTo>
                <a:lnTo>
                  <a:pt x="1860904" y="406520"/>
                </a:lnTo>
                <a:lnTo>
                  <a:pt x="1868222" y="404184"/>
                </a:lnTo>
                <a:lnTo>
                  <a:pt x="1872470" y="402393"/>
                </a:lnTo>
                <a:lnTo>
                  <a:pt x="1877792" y="399306"/>
                </a:lnTo>
                <a:lnTo>
                  <a:pt x="1883383" y="395809"/>
                </a:lnTo>
                <a:lnTo>
                  <a:pt x="1883819" y="395611"/>
                </a:lnTo>
                <a:lnTo>
                  <a:pt x="1884194" y="395317"/>
                </a:lnTo>
                <a:lnTo>
                  <a:pt x="1889850" y="391972"/>
                </a:lnTo>
                <a:lnTo>
                  <a:pt x="1893165" y="388876"/>
                </a:lnTo>
                <a:lnTo>
                  <a:pt x="1893484" y="388673"/>
                </a:lnTo>
                <a:lnTo>
                  <a:pt x="1893679" y="388406"/>
                </a:lnTo>
                <a:lnTo>
                  <a:pt x="1901113" y="381753"/>
                </a:lnTo>
                <a:lnTo>
                  <a:pt x="1901182" y="381714"/>
                </a:lnTo>
                <a:lnTo>
                  <a:pt x="1901221" y="381658"/>
                </a:lnTo>
                <a:lnTo>
                  <a:pt x="1903172" y="379927"/>
                </a:lnTo>
                <a:lnTo>
                  <a:pt x="1903060" y="379828"/>
                </a:lnTo>
                <a:lnTo>
                  <a:pt x="1896165" y="374656"/>
                </a:lnTo>
                <a:lnTo>
                  <a:pt x="1895583" y="373961"/>
                </a:lnTo>
                <a:lnTo>
                  <a:pt x="1894529" y="373331"/>
                </a:lnTo>
                <a:lnTo>
                  <a:pt x="1888922" y="368474"/>
                </a:lnTo>
                <a:lnTo>
                  <a:pt x="1882506" y="363190"/>
                </a:lnTo>
                <a:lnTo>
                  <a:pt x="1881665" y="362111"/>
                </a:lnTo>
                <a:lnTo>
                  <a:pt x="1880352" y="361230"/>
                </a:lnTo>
                <a:lnTo>
                  <a:pt x="1874257" y="355144"/>
                </a:lnTo>
                <a:lnTo>
                  <a:pt x="1868161" y="349061"/>
                </a:lnTo>
                <a:lnTo>
                  <a:pt x="1867168" y="347585"/>
                </a:lnTo>
                <a:lnTo>
                  <a:pt x="1865994" y="346652"/>
                </a:lnTo>
                <a:lnTo>
                  <a:pt x="1861470" y="341066"/>
                </a:lnTo>
                <a:lnTo>
                  <a:pt x="1856859" y="335829"/>
                </a:lnTo>
                <a:lnTo>
                  <a:pt x="1851688" y="330286"/>
                </a:lnTo>
                <a:lnTo>
                  <a:pt x="1851433" y="329889"/>
                </a:lnTo>
                <a:lnTo>
                  <a:pt x="1851105" y="329643"/>
                </a:lnTo>
                <a:lnTo>
                  <a:pt x="1845238" y="322995"/>
                </a:lnTo>
                <a:lnTo>
                  <a:pt x="1844068" y="321078"/>
                </a:lnTo>
                <a:lnTo>
                  <a:pt x="1842972" y="320094"/>
                </a:lnTo>
                <a:lnTo>
                  <a:pt x="1839255" y="314689"/>
                </a:lnTo>
                <a:lnTo>
                  <a:pt x="1835288" y="309733"/>
                </a:lnTo>
                <a:lnTo>
                  <a:pt x="1834890" y="309030"/>
                </a:lnTo>
                <a:lnTo>
                  <a:pt x="1834472" y="308667"/>
                </a:lnTo>
                <a:lnTo>
                  <a:pt x="1830206" y="302861"/>
                </a:lnTo>
                <a:lnTo>
                  <a:pt x="1829015" y="300569"/>
                </a:lnTo>
                <a:lnTo>
                  <a:pt x="1827180" y="297780"/>
                </a:lnTo>
                <a:lnTo>
                  <a:pt x="1825272" y="293730"/>
                </a:lnTo>
                <a:lnTo>
                  <a:pt x="1822747" y="290290"/>
                </a:lnTo>
                <a:lnTo>
                  <a:pt x="1821529" y="287959"/>
                </a:lnTo>
                <a:lnTo>
                  <a:pt x="1819677" y="285122"/>
                </a:lnTo>
                <a:lnTo>
                  <a:pt x="1817005" y="279415"/>
                </a:lnTo>
                <a:lnTo>
                  <a:pt x="1817001" y="279394"/>
                </a:lnTo>
                <a:lnTo>
                  <a:pt x="1813772" y="272810"/>
                </a:lnTo>
                <a:lnTo>
                  <a:pt x="1813370" y="271110"/>
                </a:lnTo>
                <a:lnTo>
                  <a:pt x="1811950" y="268222"/>
                </a:lnTo>
                <a:lnTo>
                  <a:pt x="1810336" y="262976"/>
                </a:lnTo>
                <a:lnTo>
                  <a:pt x="1807996" y="258185"/>
                </a:lnTo>
                <a:lnTo>
                  <a:pt x="1807452" y="255866"/>
                </a:lnTo>
                <a:lnTo>
                  <a:pt x="1805501" y="250923"/>
                </a:lnTo>
                <a:lnTo>
                  <a:pt x="1804564" y="246421"/>
                </a:lnTo>
                <a:lnTo>
                  <a:pt x="1802483" y="241228"/>
                </a:lnTo>
                <a:lnTo>
                  <a:pt x="1801805" y="237770"/>
                </a:lnTo>
                <a:lnTo>
                  <a:pt x="1800527" y="233807"/>
                </a:lnTo>
                <a:lnTo>
                  <a:pt x="1799720" y="227629"/>
                </a:lnTo>
                <a:lnTo>
                  <a:pt x="1798373" y="222798"/>
                </a:lnTo>
                <a:lnTo>
                  <a:pt x="1798032" y="220346"/>
                </a:lnTo>
                <a:lnTo>
                  <a:pt x="1797544" y="218905"/>
                </a:lnTo>
                <a:lnTo>
                  <a:pt x="1796478" y="211587"/>
                </a:lnTo>
                <a:lnTo>
                  <a:pt x="1796297" y="209144"/>
                </a:lnTo>
                <a:lnTo>
                  <a:pt x="1796193" y="208721"/>
                </a:lnTo>
                <a:lnTo>
                  <a:pt x="1795800" y="201335"/>
                </a:lnTo>
                <a:lnTo>
                  <a:pt x="1795757" y="199698"/>
                </a:lnTo>
                <a:lnTo>
                  <a:pt x="1795757" y="199400"/>
                </a:lnTo>
                <a:lnTo>
                  <a:pt x="1795809" y="194514"/>
                </a:lnTo>
                <a:lnTo>
                  <a:pt x="1795235" y="189355"/>
                </a:lnTo>
                <a:lnTo>
                  <a:pt x="1795041" y="185949"/>
                </a:lnTo>
                <a:lnTo>
                  <a:pt x="1795041" y="165525"/>
                </a:lnTo>
                <a:lnTo>
                  <a:pt x="1795300" y="161614"/>
                </a:lnTo>
                <a:lnTo>
                  <a:pt x="1795951" y="156719"/>
                </a:lnTo>
                <a:lnTo>
                  <a:pt x="1796279" y="151417"/>
                </a:lnTo>
                <a:lnTo>
                  <a:pt x="1796422" y="150865"/>
                </a:lnTo>
                <a:lnTo>
                  <a:pt x="1796621" y="148486"/>
                </a:lnTo>
                <a:lnTo>
                  <a:pt x="1797825" y="141238"/>
                </a:lnTo>
                <a:lnTo>
                  <a:pt x="1797924" y="140966"/>
                </a:lnTo>
                <a:lnTo>
                  <a:pt x="1797972" y="140474"/>
                </a:lnTo>
                <a:lnTo>
                  <a:pt x="1799181" y="134391"/>
                </a:lnTo>
                <a:lnTo>
                  <a:pt x="1799193" y="134365"/>
                </a:lnTo>
                <a:lnTo>
                  <a:pt x="1800752" y="126539"/>
                </a:lnTo>
                <a:lnTo>
                  <a:pt x="1800942" y="126055"/>
                </a:lnTo>
                <a:lnTo>
                  <a:pt x="1801028" y="125356"/>
                </a:lnTo>
                <a:lnTo>
                  <a:pt x="1802647" y="118863"/>
                </a:lnTo>
                <a:lnTo>
                  <a:pt x="1803221" y="117564"/>
                </a:lnTo>
                <a:lnTo>
                  <a:pt x="1803441" y="116295"/>
                </a:lnTo>
                <a:lnTo>
                  <a:pt x="1805008" y="111896"/>
                </a:lnTo>
                <a:lnTo>
                  <a:pt x="1806299" y="107022"/>
                </a:lnTo>
                <a:lnTo>
                  <a:pt x="1807093" y="105295"/>
                </a:lnTo>
                <a:lnTo>
                  <a:pt x="1807370" y="103866"/>
                </a:lnTo>
                <a:lnTo>
                  <a:pt x="1809796" y="97775"/>
                </a:lnTo>
                <a:lnTo>
                  <a:pt x="1810849" y="95996"/>
                </a:lnTo>
                <a:lnTo>
                  <a:pt x="1811091" y="95038"/>
                </a:lnTo>
                <a:lnTo>
                  <a:pt x="1813180" y="91109"/>
                </a:lnTo>
                <a:lnTo>
                  <a:pt x="1814860" y="86339"/>
                </a:lnTo>
                <a:lnTo>
                  <a:pt x="1815624" y="84936"/>
                </a:lnTo>
                <a:lnTo>
                  <a:pt x="1815831" y="83995"/>
                </a:lnTo>
                <a:lnTo>
                  <a:pt x="1818266" y="78707"/>
                </a:lnTo>
                <a:lnTo>
                  <a:pt x="1818529" y="78301"/>
                </a:lnTo>
                <a:lnTo>
                  <a:pt x="1818590" y="78055"/>
                </a:lnTo>
                <a:lnTo>
                  <a:pt x="1821417" y="72387"/>
                </a:lnTo>
                <a:lnTo>
                  <a:pt x="1821611" y="72102"/>
                </a:lnTo>
                <a:lnTo>
                  <a:pt x="1821655" y="71942"/>
                </a:lnTo>
                <a:lnTo>
                  <a:pt x="1825264" y="65108"/>
                </a:lnTo>
                <a:lnTo>
                  <a:pt x="1826153" y="63882"/>
                </a:lnTo>
                <a:lnTo>
                  <a:pt x="1826718" y="62700"/>
                </a:lnTo>
                <a:lnTo>
                  <a:pt x="1828933" y="59375"/>
                </a:lnTo>
                <a:lnTo>
                  <a:pt x="1831294" y="54769"/>
                </a:lnTo>
                <a:lnTo>
                  <a:pt x="1831627" y="54303"/>
                </a:lnTo>
                <a:lnTo>
                  <a:pt x="1831843" y="53776"/>
                </a:lnTo>
                <a:lnTo>
                  <a:pt x="1835063" y="48134"/>
                </a:lnTo>
                <a:lnTo>
                  <a:pt x="1836514" y="46671"/>
                </a:lnTo>
                <a:lnTo>
                  <a:pt x="1838698" y="43144"/>
                </a:lnTo>
                <a:lnTo>
                  <a:pt x="1840964" y="40627"/>
                </a:lnTo>
                <a:lnTo>
                  <a:pt x="1843490" y="36975"/>
                </a:lnTo>
                <a:lnTo>
                  <a:pt x="1846387" y="34406"/>
                </a:lnTo>
                <a:lnTo>
                  <a:pt x="1849288" y="30789"/>
                </a:lnTo>
                <a:lnTo>
                  <a:pt x="1852495" y="28224"/>
                </a:lnTo>
                <a:lnTo>
                  <a:pt x="1856087" y="24952"/>
                </a:lnTo>
                <a:lnTo>
                  <a:pt x="1856255" y="24848"/>
                </a:lnTo>
                <a:lnTo>
                  <a:pt x="1856359" y="24710"/>
                </a:lnTo>
                <a:lnTo>
                  <a:pt x="1859864" y="21593"/>
                </a:lnTo>
                <a:lnTo>
                  <a:pt x="1861966" y="20307"/>
                </a:lnTo>
                <a:lnTo>
                  <a:pt x="1863024" y="19141"/>
                </a:lnTo>
                <a:lnTo>
                  <a:pt x="1866741" y="16633"/>
                </a:lnTo>
                <a:lnTo>
                  <a:pt x="1869923" y="14268"/>
                </a:lnTo>
                <a:lnTo>
                  <a:pt x="1871986" y="13180"/>
                </a:lnTo>
                <a:lnTo>
                  <a:pt x="1872806" y="12364"/>
                </a:lnTo>
                <a:lnTo>
                  <a:pt x="1876916" y="9964"/>
                </a:lnTo>
                <a:lnTo>
                  <a:pt x="1878531" y="9281"/>
                </a:lnTo>
                <a:lnTo>
                  <a:pt x="1879744" y="8500"/>
                </a:lnTo>
                <a:lnTo>
                  <a:pt x="1884207" y="6467"/>
                </a:lnTo>
                <a:lnTo>
                  <a:pt x="1885515" y="6182"/>
                </a:lnTo>
                <a:lnTo>
                  <a:pt x="1887333" y="5236"/>
                </a:lnTo>
                <a:lnTo>
                  <a:pt x="1890657" y="4123"/>
                </a:lnTo>
                <a:lnTo>
                  <a:pt x="1892258" y="3855"/>
                </a:lnTo>
                <a:lnTo>
                  <a:pt x="1893636" y="3281"/>
                </a:lnTo>
                <a:lnTo>
                  <a:pt x="1898535" y="2141"/>
                </a:lnTo>
                <a:lnTo>
                  <a:pt x="1899230" y="2063"/>
                </a:lnTo>
                <a:lnTo>
                  <a:pt x="1899610" y="1912"/>
                </a:lnTo>
                <a:lnTo>
                  <a:pt x="1903340" y="1161"/>
                </a:lnTo>
                <a:lnTo>
                  <a:pt x="1909470" y="540"/>
                </a:lnTo>
                <a:lnTo>
                  <a:pt x="1912842" y="540"/>
                </a:lnTo>
                <a:lnTo>
                  <a:pt x="1916114" y="337"/>
                </a:lnTo>
                <a:lnTo>
                  <a:pt x="1916136" y="337"/>
                </a:lnTo>
                <a:lnTo>
                  <a:pt x="1919822" y="78"/>
                </a:lnTo>
                <a:lnTo>
                  <a:pt x="1922041" y="0"/>
                </a:lnTo>
                <a:close/>
                <a:moveTo>
                  <a:pt x="804488" y="149039"/>
                </a:moveTo>
                <a:lnTo>
                  <a:pt x="803149" y="149082"/>
                </a:lnTo>
                <a:lnTo>
                  <a:pt x="803089" y="149095"/>
                </a:lnTo>
                <a:lnTo>
                  <a:pt x="800192" y="149142"/>
                </a:lnTo>
                <a:lnTo>
                  <a:pt x="798180" y="149462"/>
                </a:lnTo>
                <a:lnTo>
                  <a:pt x="793151" y="149868"/>
                </a:lnTo>
                <a:lnTo>
                  <a:pt x="792387" y="149855"/>
                </a:lnTo>
                <a:lnTo>
                  <a:pt x="789218" y="149777"/>
                </a:lnTo>
                <a:lnTo>
                  <a:pt x="788498" y="150071"/>
                </a:lnTo>
                <a:lnTo>
                  <a:pt x="788221" y="150200"/>
                </a:lnTo>
                <a:lnTo>
                  <a:pt x="788066" y="150312"/>
                </a:lnTo>
                <a:lnTo>
                  <a:pt x="787626" y="150969"/>
                </a:lnTo>
                <a:lnTo>
                  <a:pt x="785346" y="153244"/>
                </a:lnTo>
                <a:lnTo>
                  <a:pt x="783149" y="155825"/>
                </a:lnTo>
                <a:lnTo>
                  <a:pt x="782160" y="157150"/>
                </a:lnTo>
                <a:lnTo>
                  <a:pt x="780533" y="160414"/>
                </a:lnTo>
                <a:lnTo>
                  <a:pt x="780533" y="160414"/>
                </a:lnTo>
                <a:lnTo>
                  <a:pt x="778802" y="163997"/>
                </a:lnTo>
                <a:lnTo>
                  <a:pt x="777394" y="168232"/>
                </a:lnTo>
                <a:lnTo>
                  <a:pt x="776881" y="169216"/>
                </a:lnTo>
                <a:lnTo>
                  <a:pt x="776725" y="169989"/>
                </a:lnTo>
                <a:lnTo>
                  <a:pt x="775301" y="173451"/>
                </a:lnTo>
                <a:lnTo>
                  <a:pt x="774800" y="175722"/>
                </a:lnTo>
                <a:lnTo>
                  <a:pt x="774498" y="180337"/>
                </a:lnTo>
                <a:lnTo>
                  <a:pt x="774118" y="187611"/>
                </a:lnTo>
                <a:lnTo>
                  <a:pt x="774044" y="187896"/>
                </a:lnTo>
                <a:lnTo>
                  <a:pt x="773945" y="189562"/>
                </a:lnTo>
                <a:lnTo>
                  <a:pt x="773500" y="193253"/>
                </a:lnTo>
                <a:lnTo>
                  <a:pt x="773919" y="197207"/>
                </a:lnTo>
                <a:lnTo>
                  <a:pt x="774006" y="198831"/>
                </a:lnTo>
                <a:lnTo>
                  <a:pt x="774062" y="199055"/>
                </a:lnTo>
                <a:lnTo>
                  <a:pt x="774450" y="207236"/>
                </a:lnTo>
                <a:lnTo>
                  <a:pt x="774454" y="207357"/>
                </a:lnTo>
                <a:lnTo>
                  <a:pt x="774454" y="207370"/>
                </a:lnTo>
                <a:lnTo>
                  <a:pt x="774757" y="213983"/>
                </a:lnTo>
                <a:lnTo>
                  <a:pt x="775896" y="220226"/>
                </a:lnTo>
                <a:lnTo>
                  <a:pt x="777614" y="228035"/>
                </a:lnTo>
                <a:lnTo>
                  <a:pt x="777632" y="228216"/>
                </a:lnTo>
                <a:lnTo>
                  <a:pt x="777662" y="228290"/>
                </a:lnTo>
                <a:lnTo>
                  <a:pt x="779570" y="237036"/>
                </a:lnTo>
                <a:lnTo>
                  <a:pt x="781495" y="244716"/>
                </a:lnTo>
                <a:lnTo>
                  <a:pt x="784090" y="252344"/>
                </a:lnTo>
                <a:lnTo>
                  <a:pt x="784189" y="252935"/>
                </a:lnTo>
                <a:lnTo>
                  <a:pt x="784440" y="253449"/>
                </a:lnTo>
                <a:lnTo>
                  <a:pt x="786948" y="261664"/>
                </a:lnTo>
                <a:lnTo>
                  <a:pt x="789896" y="269508"/>
                </a:lnTo>
                <a:lnTo>
                  <a:pt x="793393" y="277538"/>
                </a:lnTo>
                <a:lnTo>
                  <a:pt x="793531" y="278185"/>
                </a:lnTo>
                <a:lnTo>
                  <a:pt x="793976" y="278971"/>
                </a:lnTo>
                <a:lnTo>
                  <a:pt x="797369" y="287829"/>
                </a:lnTo>
                <a:lnTo>
                  <a:pt x="797373" y="287851"/>
                </a:lnTo>
                <a:lnTo>
                  <a:pt x="800930" y="296562"/>
                </a:lnTo>
                <a:lnTo>
                  <a:pt x="805157" y="304354"/>
                </a:lnTo>
                <a:lnTo>
                  <a:pt x="805342" y="305080"/>
                </a:lnTo>
                <a:lnTo>
                  <a:pt x="806119" y="306288"/>
                </a:lnTo>
                <a:lnTo>
                  <a:pt x="809538" y="313731"/>
                </a:lnTo>
                <a:lnTo>
                  <a:pt x="814132" y="320772"/>
                </a:lnTo>
                <a:lnTo>
                  <a:pt x="814175" y="320858"/>
                </a:lnTo>
                <a:lnTo>
                  <a:pt x="814201" y="320884"/>
                </a:lnTo>
                <a:lnTo>
                  <a:pt x="820024" y="329807"/>
                </a:lnTo>
                <a:lnTo>
                  <a:pt x="820655" y="331146"/>
                </a:lnTo>
                <a:lnTo>
                  <a:pt x="821134" y="331638"/>
                </a:lnTo>
                <a:lnTo>
                  <a:pt x="826021" y="340349"/>
                </a:lnTo>
                <a:lnTo>
                  <a:pt x="831080" y="347770"/>
                </a:lnTo>
                <a:lnTo>
                  <a:pt x="831292" y="348198"/>
                </a:lnTo>
                <a:lnTo>
                  <a:pt x="831486" y="348379"/>
                </a:lnTo>
                <a:lnTo>
                  <a:pt x="837309" y="357302"/>
                </a:lnTo>
                <a:lnTo>
                  <a:pt x="837823" y="358394"/>
                </a:lnTo>
                <a:lnTo>
                  <a:pt x="838579" y="359426"/>
                </a:lnTo>
                <a:lnTo>
                  <a:pt x="841760" y="365245"/>
                </a:lnTo>
                <a:lnTo>
                  <a:pt x="846725" y="370965"/>
                </a:lnTo>
                <a:lnTo>
                  <a:pt x="847955" y="373011"/>
                </a:lnTo>
                <a:lnTo>
                  <a:pt x="849052" y="374017"/>
                </a:lnTo>
                <a:lnTo>
                  <a:pt x="853636" y="380886"/>
                </a:lnTo>
                <a:lnTo>
                  <a:pt x="857945" y="386001"/>
                </a:lnTo>
                <a:lnTo>
                  <a:pt x="864869" y="392831"/>
                </a:lnTo>
                <a:lnTo>
                  <a:pt x="865452" y="393685"/>
                </a:lnTo>
                <a:lnTo>
                  <a:pt x="866220" y="394255"/>
                </a:lnTo>
                <a:lnTo>
                  <a:pt x="871586" y="400290"/>
                </a:lnTo>
                <a:lnTo>
                  <a:pt x="878096" y="406382"/>
                </a:lnTo>
                <a:lnTo>
                  <a:pt x="878105" y="406386"/>
                </a:lnTo>
                <a:lnTo>
                  <a:pt x="878109" y="406395"/>
                </a:lnTo>
                <a:lnTo>
                  <a:pt x="884412" y="412300"/>
                </a:lnTo>
                <a:lnTo>
                  <a:pt x="884619" y="412594"/>
                </a:lnTo>
                <a:lnTo>
                  <a:pt x="884938" y="412805"/>
                </a:lnTo>
                <a:lnTo>
                  <a:pt x="890214" y="418007"/>
                </a:lnTo>
                <a:lnTo>
                  <a:pt x="891988" y="419341"/>
                </a:lnTo>
                <a:lnTo>
                  <a:pt x="894134" y="416125"/>
                </a:lnTo>
                <a:lnTo>
                  <a:pt x="898360" y="409477"/>
                </a:lnTo>
                <a:lnTo>
                  <a:pt x="901930" y="401853"/>
                </a:lnTo>
                <a:lnTo>
                  <a:pt x="905233" y="393914"/>
                </a:lnTo>
                <a:lnTo>
                  <a:pt x="908496" y="384456"/>
                </a:lnTo>
                <a:lnTo>
                  <a:pt x="908833" y="383830"/>
                </a:lnTo>
                <a:lnTo>
                  <a:pt x="908932" y="383333"/>
                </a:lnTo>
                <a:lnTo>
                  <a:pt x="912071" y="375464"/>
                </a:lnTo>
                <a:lnTo>
                  <a:pt x="913923" y="367853"/>
                </a:lnTo>
                <a:lnTo>
                  <a:pt x="915269" y="358731"/>
                </a:lnTo>
                <a:lnTo>
                  <a:pt x="916508" y="349212"/>
                </a:lnTo>
                <a:lnTo>
                  <a:pt x="916854" y="338864"/>
                </a:lnTo>
                <a:lnTo>
                  <a:pt x="916953" y="338441"/>
                </a:lnTo>
                <a:lnTo>
                  <a:pt x="917212" y="335156"/>
                </a:lnTo>
                <a:lnTo>
                  <a:pt x="918676" y="325952"/>
                </a:lnTo>
                <a:lnTo>
                  <a:pt x="918542" y="317254"/>
                </a:lnTo>
                <a:lnTo>
                  <a:pt x="918542" y="317245"/>
                </a:lnTo>
                <a:lnTo>
                  <a:pt x="918339" y="305524"/>
                </a:lnTo>
                <a:lnTo>
                  <a:pt x="918339" y="305481"/>
                </a:lnTo>
                <a:lnTo>
                  <a:pt x="918339" y="305481"/>
                </a:lnTo>
                <a:lnTo>
                  <a:pt x="918153" y="294305"/>
                </a:lnTo>
                <a:lnTo>
                  <a:pt x="917273" y="283482"/>
                </a:lnTo>
                <a:lnTo>
                  <a:pt x="916232" y="273808"/>
                </a:lnTo>
                <a:lnTo>
                  <a:pt x="914454" y="263140"/>
                </a:lnTo>
                <a:lnTo>
                  <a:pt x="914389" y="262385"/>
                </a:lnTo>
                <a:lnTo>
                  <a:pt x="914294" y="262109"/>
                </a:lnTo>
                <a:lnTo>
                  <a:pt x="913038" y="253030"/>
                </a:lnTo>
                <a:lnTo>
                  <a:pt x="911212" y="245562"/>
                </a:lnTo>
                <a:lnTo>
                  <a:pt x="908069" y="237554"/>
                </a:lnTo>
                <a:lnTo>
                  <a:pt x="907900" y="236690"/>
                </a:lnTo>
                <a:lnTo>
                  <a:pt x="907421" y="235762"/>
                </a:lnTo>
                <a:lnTo>
                  <a:pt x="905142" y="228877"/>
                </a:lnTo>
                <a:lnTo>
                  <a:pt x="902245" y="222708"/>
                </a:lnTo>
                <a:lnTo>
                  <a:pt x="898589" y="215934"/>
                </a:lnTo>
                <a:lnTo>
                  <a:pt x="894716" y="209498"/>
                </a:lnTo>
                <a:lnTo>
                  <a:pt x="890615" y="204110"/>
                </a:lnTo>
                <a:lnTo>
                  <a:pt x="885193" y="198101"/>
                </a:lnTo>
                <a:lnTo>
                  <a:pt x="884744" y="197376"/>
                </a:lnTo>
                <a:lnTo>
                  <a:pt x="884205" y="196948"/>
                </a:lnTo>
                <a:lnTo>
                  <a:pt x="879646" y="191393"/>
                </a:lnTo>
                <a:lnTo>
                  <a:pt x="874811" y="187572"/>
                </a:lnTo>
                <a:lnTo>
                  <a:pt x="873442" y="185880"/>
                </a:lnTo>
                <a:lnTo>
                  <a:pt x="871396" y="184429"/>
                </a:lnTo>
                <a:lnTo>
                  <a:pt x="866622" y="179340"/>
                </a:lnTo>
                <a:lnTo>
                  <a:pt x="860910" y="174388"/>
                </a:lnTo>
                <a:lnTo>
                  <a:pt x="855985" y="170693"/>
                </a:lnTo>
                <a:lnTo>
                  <a:pt x="850597" y="166971"/>
                </a:lnTo>
                <a:lnTo>
                  <a:pt x="844596" y="163535"/>
                </a:lnTo>
                <a:lnTo>
                  <a:pt x="843340" y="162568"/>
                </a:lnTo>
                <a:lnTo>
                  <a:pt x="842244" y="162016"/>
                </a:lnTo>
                <a:lnTo>
                  <a:pt x="836057" y="157643"/>
                </a:lnTo>
                <a:lnTo>
                  <a:pt x="832889" y="155467"/>
                </a:lnTo>
                <a:lnTo>
                  <a:pt x="828632" y="153580"/>
                </a:lnTo>
                <a:lnTo>
                  <a:pt x="823767" y="151582"/>
                </a:lnTo>
                <a:lnTo>
                  <a:pt x="819830" y="150355"/>
                </a:lnTo>
                <a:lnTo>
                  <a:pt x="815889" y="149432"/>
                </a:lnTo>
                <a:lnTo>
                  <a:pt x="812137" y="148965"/>
                </a:lnTo>
                <a:lnTo>
                  <a:pt x="809128" y="148767"/>
                </a:lnTo>
                <a:close/>
                <a:moveTo>
                  <a:pt x="501661" y="161692"/>
                </a:moveTo>
                <a:lnTo>
                  <a:pt x="497750" y="161903"/>
                </a:lnTo>
                <a:lnTo>
                  <a:pt x="496602" y="162067"/>
                </a:lnTo>
                <a:lnTo>
                  <a:pt x="495885" y="162344"/>
                </a:lnTo>
                <a:lnTo>
                  <a:pt x="492328" y="164204"/>
                </a:lnTo>
                <a:lnTo>
                  <a:pt x="490882" y="164563"/>
                </a:lnTo>
                <a:lnTo>
                  <a:pt x="489228" y="165422"/>
                </a:lnTo>
                <a:lnTo>
                  <a:pt x="488451" y="165901"/>
                </a:lnTo>
                <a:lnTo>
                  <a:pt x="487959" y="166510"/>
                </a:lnTo>
                <a:lnTo>
                  <a:pt x="487389" y="166963"/>
                </a:lnTo>
                <a:lnTo>
                  <a:pt x="487199" y="167373"/>
                </a:lnTo>
                <a:lnTo>
                  <a:pt x="484389" y="171664"/>
                </a:lnTo>
                <a:lnTo>
                  <a:pt x="483120" y="173663"/>
                </a:lnTo>
                <a:lnTo>
                  <a:pt x="482822" y="174384"/>
                </a:lnTo>
                <a:lnTo>
                  <a:pt x="482533" y="176115"/>
                </a:lnTo>
                <a:lnTo>
                  <a:pt x="481989" y="177626"/>
                </a:lnTo>
                <a:lnTo>
                  <a:pt x="481687" y="179616"/>
                </a:lnTo>
                <a:lnTo>
                  <a:pt x="480262" y="184209"/>
                </a:lnTo>
                <a:lnTo>
                  <a:pt x="479779" y="187550"/>
                </a:lnTo>
                <a:lnTo>
                  <a:pt x="479222" y="192593"/>
                </a:lnTo>
                <a:lnTo>
                  <a:pt x="479222" y="197341"/>
                </a:lnTo>
                <a:lnTo>
                  <a:pt x="479217" y="197622"/>
                </a:lnTo>
                <a:lnTo>
                  <a:pt x="479157" y="203579"/>
                </a:lnTo>
                <a:lnTo>
                  <a:pt x="479783" y="209826"/>
                </a:lnTo>
                <a:lnTo>
                  <a:pt x="479856" y="211233"/>
                </a:lnTo>
                <a:lnTo>
                  <a:pt x="479899" y="211419"/>
                </a:lnTo>
                <a:lnTo>
                  <a:pt x="480292" y="220001"/>
                </a:lnTo>
                <a:lnTo>
                  <a:pt x="480292" y="220057"/>
                </a:lnTo>
                <a:lnTo>
                  <a:pt x="480292" y="220061"/>
                </a:lnTo>
                <a:lnTo>
                  <a:pt x="480586" y="226511"/>
                </a:lnTo>
                <a:lnTo>
                  <a:pt x="482071" y="233617"/>
                </a:lnTo>
                <a:lnTo>
                  <a:pt x="482351" y="236263"/>
                </a:lnTo>
                <a:lnTo>
                  <a:pt x="482585" y="237101"/>
                </a:lnTo>
                <a:lnTo>
                  <a:pt x="483185" y="244318"/>
                </a:lnTo>
                <a:lnTo>
                  <a:pt x="484963" y="251407"/>
                </a:lnTo>
                <a:lnTo>
                  <a:pt x="484963" y="251407"/>
                </a:lnTo>
                <a:lnTo>
                  <a:pt x="487510" y="260481"/>
                </a:lnTo>
                <a:lnTo>
                  <a:pt x="487549" y="260762"/>
                </a:lnTo>
                <a:lnTo>
                  <a:pt x="487631" y="260939"/>
                </a:lnTo>
                <a:lnTo>
                  <a:pt x="490334" y="270958"/>
                </a:lnTo>
                <a:lnTo>
                  <a:pt x="490429" y="271654"/>
                </a:lnTo>
                <a:lnTo>
                  <a:pt x="490618" y="272111"/>
                </a:lnTo>
                <a:lnTo>
                  <a:pt x="492665" y="280939"/>
                </a:lnTo>
                <a:lnTo>
                  <a:pt x="495579" y="289353"/>
                </a:lnTo>
                <a:lnTo>
                  <a:pt x="499576" y="299502"/>
                </a:lnTo>
                <a:lnTo>
                  <a:pt x="499581" y="299528"/>
                </a:lnTo>
                <a:lnTo>
                  <a:pt x="503630" y="309246"/>
                </a:lnTo>
                <a:lnTo>
                  <a:pt x="503720" y="309708"/>
                </a:lnTo>
                <a:lnTo>
                  <a:pt x="504014" y="310226"/>
                </a:lnTo>
                <a:lnTo>
                  <a:pt x="507869" y="320370"/>
                </a:lnTo>
                <a:lnTo>
                  <a:pt x="512126" y="328871"/>
                </a:lnTo>
                <a:lnTo>
                  <a:pt x="517604" y="338726"/>
                </a:lnTo>
                <a:lnTo>
                  <a:pt x="517608" y="338739"/>
                </a:lnTo>
                <a:lnTo>
                  <a:pt x="523725" y="349441"/>
                </a:lnTo>
                <a:lnTo>
                  <a:pt x="523794" y="349691"/>
                </a:lnTo>
                <a:lnTo>
                  <a:pt x="523958" y="349860"/>
                </a:lnTo>
                <a:lnTo>
                  <a:pt x="529782" y="360328"/>
                </a:lnTo>
                <a:lnTo>
                  <a:pt x="529842" y="360566"/>
                </a:lnTo>
                <a:lnTo>
                  <a:pt x="529989" y="360721"/>
                </a:lnTo>
                <a:lnTo>
                  <a:pt x="534526" y="369083"/>
                </a:lnTo>
                <a:lnTo>
                  <a:pt x="540030" y="377341"/>
                </a:lnTo>
                <a:lnTo>
                  <a:pt x="540825" y="378990"/>
                </a:lnTo>
                <a:lnTo>
                  <a:pt x="541382" y="379573"/>
                </a:lnTo>
                <a:lnTo>
                  <a:pt x="545228" y="386666"/>
                </a:lnTo>
                <a:lnTo>
                  <a:pt x="550313" y="392805"/>
                </a:lnTo>
                <a:lnTo>
                  <a:pt x="556608" y="399841"/>
                </a:lnTo>
                <a:lnTo>
                  <a:pt x="556621" y="399859"/>
                </a:lnTo>
                <a:lnTo>
                  <a:pt x="556629" y="399867"/>
                </a:lnTo>
                <a:lnTo>
                  <a:pt x="563286" y="407305"/>
                </a:lnTo>
                <a:lnTo>
                  <a:pt x="563320" y="407362"/>
                </a:lnTo>
                <a:lnTo>
                  <a:pt x="563368" y="407396"/>
                </a:lnTo>
                <a:lnTo>
                  <a:pt x="564590" y="408773"/>
                </a:lnTo>
                <a:lnTo>
                  <a:pt x="564926" y="408048"/>
                </a:lnTo>
                <a:lnTo>
                  <a:pt x="567599" y="399846"/>
                </a:lnTo>
                <a:lnTo>
                  <a:pt x="570668" y="388945"/>
                </a:lnTo>
                <a:lnTo>
                  <a:pt x="573306" y="378330"/>
                </a:lnTo>
                <a:lnTo>
                  <a:pt x="575641" y="366394"/>
                </a:lnTo>
                <a:lnTo>
                  <a:pt x="577424" y="355675"/>
                </a:lnTo>
                <a:lnTo>
                  <a:pt x="578926" y="343639"/>
                </a:lnTo>
                <a:lnTo>
                  <a:pt x="579064" y="343211"/>
                </a:lnTo>
                <a:lnTo>
                  <a:pt x="579155" y="342188"/>
                </a:lnTo>
                <a:lnTo>
                  <a:pt x="581283" y="330459"/>
                </a:lnTo>
                <a:lnTo>
                  <a:pt x="582328" y="318933"/>
                </a:lnTo>
                <a:lnTo>
                  <a:pt x="583131" y="308387"/>
                </a:lnTo>
                <a:lnTo>
                  <a:pt x="583261" y="297529"/>
                </a:lnTo>
                <a:lnTo>
                  <a:pt x="583261" y="297525"/>
                </a:lnTo>
                <a:lnTo>
                  <a:pt x="583261" y="297512"/>
                </a:lnTo>
                <a:lnTo>
                  <a:pt x="583403" y="287087"/>
                </a:lnTo>
                <a:lnTo>
                  <a:pt x="582859" y="276959"/>
                </a:lnTo>
                <a:lnTo>
                  <a:pt x="581715" y="266037"/>
                </a:lnTo>
                <a:lnTo>
                  <a:pt x="580118" y="255042"/>
                </a:lnTo>
                <a:lnTo>
                  <a:pt x="580057" y="254235"/>
                </a:lnTo>
                <a:lnTo>
                  <a:pt x="579984" y="253988"/>
                </a:lnTo>
                <a:lnTo>
                  <a:pt x="578874" y="244189"/>
                </a:lnTo>
                <a:lnTo>
                  <a:pt x="576612" y="235339"/>
                </a:lnTo>
                <a:lnTo>
                  <a:pt x="574169" y="227426"/>
                </a:lnTo>
                <a:lnTo>
                  <a:pt x="570979" y="220105"/>
                </a:lnTo>
                <a:lnTo>
                  <a:pt x="570797" y="219246"/>
                </a:lnTo>
                <a:lnTo>
                  <a:pt x="570215" y="218175"/>
                </a:lnTo>
                <a:lnTo>
                  <a:pt x="567240" y="209934"/>
                </a:lnTo>
                <a:lnTo>
                  <a:pt x="565030" y="205518"/>
                </a:lnTo>
                <a:lnTo>
                  <a:pt x="561041" y="200471"/>
                </a:lnTo>
                <a:lnTo>
                  <a:pt x="560523" y="199530"/>
                </a:lnTo>
                <a:lnTo>
                  <a:pt x="560001" y="199068"/>
                </a:lnTo>
                <a:lnTo>
                  <a:pt x="555485" y="192623"/>
                </a:lnTo>
                <a:lnTo>
                  <a:pt x="550188" y="186704"/>
                </a:lnTo>
                <a:lnTo>
                  <a:pt x="545759" y="181977"/>
                </a:lnTo>
                <a:lnTo>
                  <a:pt x="542310" y="179102"/>
                </a:lnTo>
                <a:lnTo>
                  <a:pt x="536754" y="175554"/>
                </a:lnTo>
                <a:lnTo>
                  <a:pt x="536478" y="175256"/>
                </a:lnTo>
                <a:lnTo>
                  <a:pt x="535865" y="174949"/>
                </a:lnTo>
                <a:lnTo>
                  <a:pt x="529972" y="170827"/>
                </a:lnTo>
                <a:lnTo>
                  <a:pt x="526078" y="168603"/>
                </a:lnTo>
                <a:lnTo>
                  <a:pt x="520496" y="165884"/>
                </a:lnTo>
                <a:lnTo>
                  <a:pt x="514867" y="163324"/>
                </a:lnTo>
                <a:lnTo>
                  <a:pt x="512169" y="162175"/>
                </a:lnTo>
                <a:lnTo>
                  <a:pt x="510731" y="161977"/>
                </a:lnTo>
                <a:lnTo>
                  <a:pt x="505620" y="161692"/>
                </a:lnTo>
                <a:close/>
                <a:moveTo>
                  <a:pt x="207465" y="141648"/>
                </a:moveTo>
                <a:lnTo>
                  <a:pt x="205397" y="141834"/>
                </a:lnTo>
                <a:lnTo>
                  <a:pt x="202340" y="142395"/>
                </a:lnTo>
                <a:lnTo>
                  <a:pt x="200337" y="142581"/>
                </a:lnTo>
                <a:lnTo>
                  <a:pt x="199767" y="142740"/>
                </a:lnTo>
                <a:lnTo>
                  <a:pt x="196081" y="143047"/>
                </a:lnTo>
                <a:lnTo>
                  <a:pt x="192541" y="143638"/>
                </a:lnTo>
                <a:lnTo>
                  <a:pt x="188431" y="143988"/>
                </a:lnTo>
                <a:lnTo>
                  <a:pt x="188397" y="144001"/>
                </a:lnTo>
                <a:lnTo>
                  <a:pt x="186199" y="144394"/>
                </a:lnTo>
                <a:lnTo>
                  <a:pt x="184114" y="145166"/>
                </a:lnTo>
                <a:lnTo>
                  <a:pt x="181174" y="145706"/>
                </a:lnTo>
                <a:lnTo>
                  <a:pt x="179650" y="146168"/>
                </a:lnTo>
                <a:lnTo>
                  <a:pt x="177729" y="146936"/>
                </a:lnTo>
                <a:lnTo>
                  <a:pt x="175040" y="148288"/>
                </a:lnTo>
                <a:lnTo>
                  <a:pt x="173041" y="149535"/>
                </a:lnTo>
                <a:lnTo>
                  <a:pt x="171224" y="150062"/>
                </a:lnTo>
                <a:lnTo>
                  <a:pt x="169816" y="151258"/>
                </a:lnTo>
                <a:lnTo>
                  <a:pt x="168884" y="151672"/>
                </a:lnTo>
                <a:lnTo>
                  <a:pt x="168090" y="152268"/>
                </a:lnTo>
                <a:lnTo>
                  <a:pt x="166544" y="153092"/>
                </a:lnTo>
                <a:lnTo>
                  <a:pt x="166475" y="153174"/>
                </a:lnTo>
                <a:lnTo>
                  <a:pt x="163328" y="155747"/>
                </a:lnTo>
                <a:lnTo>
                  <a:pt x="161075" y="158299"/>
                </a:lnTo>
                <a:lnTo>
                  <a:pt x="160617" y="158618"/>
                </a:lnTo>
                <a:lnTo>
                  <a:pt x="159697" y="160138"/>
                </a:lnTo>
                <a:lnTo>
                  <a:pt x="156926" y="163306"/>
                </a:lnTo>
                <a:lnTo>
                  <a:pt x="155583" y="164312"/>
                </a:lnTo>
                <a:lnTo>
                  <a:pt x="155355" y="164770"/>
                </a:lnTo>
                <a:lnTo>
                  <a:pt x="155342" y="164783"/>
                </a:lnTo>
                <a:lnTo>
                  <a:pt x="153891" y="167697"/>
                </a:lnTo>
                <a:lnTo>
                  <a:pt x="152363" y="170930"/>
                </a:lnTo>
                <a:lnTo>
                  <a:pt x="151655" y="171733"/>
                </a:lnTo>
                <a:lnTo>
                  <a:pt x="150761" y="173525"/>
                </a:lnTo>
                <a:lnTo>
                  <a:pt x="150740" y="173684"/>
                </a:lnTo>
                <a:lnTo>
                  <a:pt x="150109" y="176003"/>
                </a:lnTo>
                <a:lnTo>
                  <a:pt x="149915" y="177945"/>
                </a:lnTo>
                <a:lnTo>
                  <a:pt x="149803" y="178325"/>
                </a:lnTo>
                <a:lnTo>
                  <a:pt x="149708" y="179460"/>
                </a:lnTo>
                <a:lnTo>
                  <a:pt x="148901" y="184326"/>
                </a:lnTo>
                <a:lnTo>
                  <a:pt x="148870" y="184408"/>
                </a:lnTo>
                <a:lnTo>
                  <a:pt x="148862" y="184537"/>
                </a:lnTo>
                <a:lnTo>
                  <a:pt x="148150" y="188474"/>
                </a:lnTo>
                <a:lnTo>
                  <a:pt x="147947" y="189877"/>
                </a:lnTo>
                <a:lnTo>
                  <a:pt x="148210" y="191699"/>
                </a:lnTo>
                <a:lnTo>
                  <a:pt x="148478" y="195377"/>
                </a:lnTo>
                <a:lnTo>
                  <a:pt x="148478" y="198511"/>
                </a:lnTo>
                <a:lnTo>
                  <a:pt x="149419" y="202738"/>
                </a:lnTo>
                <a:lnTo>
                  <a:pt x="149777" y="205915"/>
                </a:lnTo>
                <a:lnTo>
                  <a:pt x="150001" y="206778"/>
                </a:lnTo>
                <a:lnTo>
                  <a:pt x="150312" y="211777"/>
                </a:lnTo>
                <a:lnTo>
                  <a:pt x="151150" y="216768"/>
                </a:lnTo>
                <a:lnTo>
                  <a:pt x="152868" y="223973"/>
                </a:lnTo>
                <a:lnTo>
                  <a:pt x="152872" y="224016"/>
                </a:lnTo>
                <a:lnTo>
                  <a:pt x="154763" y="231553"/>
                </a:lnTo>
                <a:lnTo>
                  <a:pt x="154780" y="231674"/>
                </a:lnTo>
                <a:lnTo>
                  <a:pt x="154802" y="231726"/>
                </a:lnTo>
                <a:lnTo>
                  <a:pt x="157120" y="240977"/>
                </a:lnTo>
                <a:lnTo>
                  <a:pt x="157176" y="241417"/>
                </a:lnTo>
                <a:lnTo>
                  <a:pt x="157284" y="241676"/>
                </a:lnTo>
                <a:lnTo>
                  <a:pt x="159214" y="250151"/>
                </a:lnTo>
                <a:lnTo>
                  <a:pt x="159240" y="250388"/>
                </a:lnTo>
                <a:lnTo>
                  <a:pt x="159287" y="250505"/>
                </a:lnTo>
                <a:lnTo>
                  <a:pt x="160712" y="256984"/>
                </a:lnTo>
                <a:lnTo>
                  <a:pt x="163712" y="264168"/>
                </a:lnTo>
                <a:lnTo>
                  <a:pt x="164144" y="266305"/>
                </a:lnTo>
                <a:lnTo>
                  <a:pt x="165210" y="269037"/>
                </a:lnTo>
                <a:lnTo>
                  <a:pt x="166760" y="276786"/>
                </a:lnTo>
                <a:lnTo>
                  <a:pt x="169864" y="284833"/>
                </a:lnTo>
                <a:lnTo>
                  <a:pt x="170140" y="286318"/>
                </a:lnTo>
                <a:lnTo>
                  <a:pt x="170839" y="287911"/>
                </a:lnTo>
                <a:lnTo>
                  <a:pt x="173434" y="298259"/>
                </a:lnTo>
                <a:lnTo>
                  <a:pt x="176223" y="307113"/>
                </a:lnTo>
                <a:lnTo>
                  <a:pt x="179426" y="315643"/>
                </a:lnTo>
                <a:lnTo>
                  <a:pt x="179473" y="315894"/>
                </a:lnTo>
                <a:lnTo>
                  <a:pt x="179599" y="316123"/>
                </a:lnTo>
                <a:lnTo>
                  <a:pt x="182728" y="324804"/>
                </a:lnTo>
                <a:lnTo>
                  <a:pt x="186419" y="332510"/>
                </a:lnTo>
                <a:lnTo>
                  <a:pt x="186562" y="333123"/>
                </a:lnTo>
                <a:lnTo>
                  <a:pt x="187071" y="333977"/>
                </a:lnTo>
                <a:lnTo>
                  <a:pt x="189933" y="340958"/>
                </a:lnTo>
                <a:lnTo>
                  <a:pt x="194030" y="347891"/>
                </a:lnTo>
                <a:lnTo>
                  <a:pt x="194155" y="348340"/>
                </a:lnTo>
                <a:lnTo>
                  <a:pt x="194479" y="348677"/>
                </a:lnTo>
                <a:lnTo>
                  <a:pt x="198731" y="356404"/>
                </a:lnTo>
                <a:lnTo>
                  <a:pt x="198930" y="357155"/>
                </a:lnTo>
                <a:lnTo>
                  <a:pt x="199388" y="357673"/>
                </a:lnTo>
                <a:lnTo>
                  <a:pt x="202263" y="363592"/>
                </a:lnTo>
                <a:lnTo>
                  <a:pt x="203605" y="360691"/>
                </a:lnTo>
                <a:lnTo>
                  <a:pt x="207490" y="350088"/>
                </a:lnTo>
                <a:lnTo>
                  <a:pt x="208354" y="348543"/>
                </a:lnTo>
                <a:lnTo>
                  <a:pt x="208565" y="347645"/>
                </a:lnTo>
                <a:lnTo>
                  <a:pt x="213703" y="337444"/>
                </a:lnTo>
                <a:lnTo>
                  <a:pt x="217355" y="327463"/>
                </a:lnTo>
                <a:lnTo>
                  <a:pt x="221102" y="316386"/>
                </a:lnTo>
                <a:lnTo>
                  <a:pt x="221378" y="315864"/>
                </a:lnTo>
                <a:lnTo>
                  <a:pt x="221460" y="315436"/>
                </a:lnTo>
                <a:lnTo>
                  <a:pt x="225423" y="305334"/>
                </a:lnTo>
                <a:lnTo>
                  <a:pt x="228592" y="294779"/>
                </a:lnTo>
                <a:lnTo>
                  <a:pt x="228790" y="294378"/>
                </a:lnTo>
                <a:lnTo>
                  <a:pt x="228851" y="294007"/>
                </a:lnTo>
                <a:lnTo>
                  <a:pt x="232835" y="282442"/>
                </a:lnTo>
                <a:lnTo>
                  <a:pt x="232857" y="282403"/>
                </a:lnTo>
                <a:lnTo>
                  <a:pt x="236457" y="272094"/>
                </a:lnTo>
                <a:lnTo>
                  <a:pt x="239047" y="262998"/>
                </a:lnTo>
                <a:lnTo>
                  <a:pt x="240809" y="253466"/>
                </a:lnTo>
                <a:lnTo>
                  <a:pt x="241340" y="252067"/>
                </a:lnTo>
                <a:lnTo>
                  <a:pt x="241607" y="250401"/>
                </a:lnTo>
                <a:lnTo>
                  <a:pt x="244612" y="241150"/>
                </a:lnTo>
                <a:lnTo>
                  <a:pt x="246179" y="233297"/>
                </a:lnTo>
                <a:lnTo>
                  <a:pt x="247513" y="224607"/>
                </a:lnTo>
                <a:lnTo>
                  <a:pt x="248230" y="215654"/>
                </a:lnTo>
                <a:lnTo>
                  <a:pt x="248368" y="215157"/>
                </a:lnTo>
                <a:lnTo>
                  <a:pt x="248519" y="213426"/>
                </a:lnTo>
                <a:lnTo>
                  <a:pt x="249646" y="206916"/>
                </a:lnTo>
                <a:lnTo>
                  <a:pt x="249646" y="191561"/>
                </a:lnTo>
                <a:lnTo>
                  <a:pt x="249572" y="183044"/>
                </a:lnTo>
                <a:lnTo>
                  <a:pt x="249572" y="182810"/>
                </a:lnTo>
                <a:lnTo>
                  <a:pt x="249572" y="178152"/>
                </a:lnTo>
                <a:lnTo>
                  <a:pt x="248640" y="173974"/>
                </a:lnTo>
                <a:lnTo>
                  <a:pt x="248415" y="171988"/>
                </a:lnTo>
                <a:lnTo>
                  <a:pt x="248165" y="171172"/>
                </a:lnTo>
                <a:lnTo>
                  <a:pt x="247379" y="164334"/>
                </a:lnTo>
                <a:lnTo>
                  <a:pt x="246339" y="158091"/>
                </a:lnTo>
                <a:lnTo>
                  <a:pt x="246136" y="155730"/>
                </a:lnTo>
                <a:lnTo>
                  <a:pt x="246011" y="155242"/>
                </a:lnTo>
                <a:lnTo>
                  <a:pt x="245998" y="154979"/>
                </a:lnTo>
                <a:lnTo>
                  <a:pt x="245743" y="154452"/>
                </a:lnTo>
                <a:lnTo>
                  <a:pt x="245130" y="153779"/>
                </a:lnTo>
                <a:lnTo>
                  <a:pt x="242954" y="149432"/>
                </a:lnTo>
                <a:lnTo>
                  <a:pt x="241966" y="147882"/>
                </a:lnTo>
                <a:lnTo>
                  <a:pt x="241875" y="147778"/>
                </a:lnTo>
                <a:lnTo>
                  <a:pt x="240230" y="147023"/>
                </a:lnTo>
                <a:lnTo>
                  <a:pt x="239583" y="146457"/>
                </a:lnTo>
                <a:lnTo>
                  <a:pt x="237377" y="145447"/>
                </a:lnTo>
                <a:lnTo>
                  <a:pt x="235464" y="144230"/>
                </a:lnTo>
                <a:lnTo>
                  <a:pt x="232978" y="143738"/>
                </a:lnTo>
                <a:lnTo>
                  <a:pt x="232326" y="143479"/>
                </a:lnTo>
                <a:lnTo>
                  <a:pt x="231428" y="143358"/>
                </a:lnTo>
                <a:lnTo>
                  <a:pt x="228091" y="142455"/>
                </a:lnTo>
                <a:lnTo>
                  <a:pt x="225604" y="141998"/>
                </a:lnTo>
                <a:lnTo>
                  <a:pt x="223381" y="141795"/>
                </a:lnTo>
                <a:lnTo>
                  <a:pt x="219833" y="141730"/>
                </a:lnTo>
                <a:lnTo>
                  <a:pt x="215740" y="141730"/>
                </a:lnTo>
                <a:lnTo>
                  <a:pt x="215248" y="141726"/>
                </a:lnTo>
                <a:lnTo>
                  <a:pt x="211169" y="141648"/>
                </a:lnTo>
                <a:close/>
                <a:moveTo>
                  <a:pt x="1185740" y="131344"/>
                </a:moveTo>
                <a:lnTo>
                  <a:pt x="1185157" y="131348"/>
                </a:lnTo>
                <a:lnTo>
                  <a:pt x="1183659" y="131348"/>
                </a:lnTo>
                <a:lnTo>
                  <a:pt x="1183042" y="131473"/>
                </a:lnTo>
                <a:lnTo>
                  <a:pt x="1177227" y="132065"/>
                </a:lnTo>
                <a:lnTo>
                  <a:pt x="1176303" y="132436"/>
                </a:lnTo>
                <a:lnTo>
                  <a:pt x="1174132" y="133524"/>
                </a:lnTo>
                <a:lnTo>
                  <a:pt x="1173342" y="135186"/>
                </a:lnTo>
                <a:lnTo>
                  <a:pt x="1172289" y="137655"/>
                </a:lnTo>
                <a:lnTo>
                  <a:pt x="1172060" y="138574"/>
                </a:lnTo>
                <a:lnTo>
                  <a:pt x="1171840" y="142352"/>
                </a:lnTo>
                <a:lnTo>
                  <a:pt x="1171835" y="142356"/>
                </a:lnTo>
                <a:lnTo>
                  <a:pt x="1171835" y="142378"/>
                </a:lnTo>
                <a:lnTo>
                  <a:pt x="1171438" y="148754"/>
                </a:lnTo>
                <a:lnTo>
                  <a:pt x="1171399" y="148905"/>
                </a:lnTo>
                <a:lnTo>
                  <a:pt x="1171360" y="149695"/>
                </a:lnTo>
                <a:lnTo>
                  <a:pt x="1170911" y="154444"/>
                </a:lnTo>
                <a:lnTo>
                  <a:pt x="1171244" y="157086"/>
                </a:lnTo>
                <a:lnTo>
                  <a:pt x="1171507" y="161204"/>
                </a:lnTo>
                <a:lnTo>
                  <a:pt x="1171507" y="161204"/>
                </a:lnTo>
                <a:lnTo>
                  <a:pt x="1171503" y="161640"/>
                </a:lnTo>
                <a:lnTo>
                  <a:pt x="1171421" y="167550"/>
                </a:lnTo>
                <a:lnTo>
                  <a:pt x="1171835" y="172480"/>
                </a:lnTo>
                <a:lnTo>
                  <a:pt x="1172940" y="178001"/>
                </a:lnTo>
                <a:lnTo>
                  <a:pt x="1173091" y="179486"/>
                </a:lnTo>
                <a:lnTo>
                  <a:pt x="1173294" y="180104"/>
                </a:lnTo>
                <a:lnTo>
                  <a:pt x="1174391" y="188116"/>
                </a:lnTo>
                <a:lnTo>
                  <a:pt x="1175794" y="195809"/>
                </a:lnTo>
                <a:lnTo>
                  <a:pt x="1175837" y="196275"/>
                </a:lnTo>
                <a:lnTo>
                  <a:pt x="1175902" y="196461"/>
                </a:lnTo>
                <a:lnTo>
                  <a:pt x="1176895" y="202392"/>
                </a:lnTo>
                <a:lnTo>
                  <a:pt x="1179006" y="207547"/>
                </a:lnTo>
                <a:lnTo>
                  <a:pt x="1179632" y="210676"/>
                </a:lnTo>
                <a:lnTo>
                  <a:pt x="1181009" y="214531"/>
                </a:lnTo>
                <a:lnTo>
                  <a:pt x="1182213" y="221736"/>
                </a:lnTo>
                <a:lnTo>
                  <a:pt x="1184208" y="227983"/>
                </a:lnTo>
                <a:lnTo>
                  <a:pt x="1184294" y="228518"/>
                </a:lnTo>
                <a:lnTo>
                  <a:pt x="1184493" y="228941"/>
                </a:lnTo>
                <a:lnTo>
                  <a:pt x="1187186" y="238145"/>
                </a:lnTo>
                <a:lnTo>
                  <a:pt x="1187273" y="238724"/>
                </a:lnTo>
                <a:lnTo>
                  <a:pt x="1187458" y="239134"/>
                </a:lnTo>
                <a:lnTo>
                  <a:pt x="1189271" y="245968"/>
                </a:lnTo>
                <a:lnTo>
                  <a:pt x="1191935" y="252616"/>
                </a:lnTo>
                <a:lnTo>
                  <a:pt x="1191957" y="252737"/>
                </a:lnTo>
                <a:lnTo>
                  <a:pt x="1192008" y="252823"/>
                </a:lnTo>
                <a:lnTo>
                  <a:pt x="1195397" y="261284"/>
                </a:lnTo>
                <a:lnTo>
                  <a:pt x="1195669" y="262674"/>
                </a:lnTo>
                <a:lnTo>
                  <a:pt x="1196429" y="264246"/>
                </a:lnTo>
                <a:lnTo>
                  <a:pt x="1198536" y="271360"/>
                </a:lnTo>
                <a:lnTo>
                  <a:pt x="1201320" y="277598"/>
                </a:lnTo>
                <a:lnTo>
                  <a:pt x="1205179" y="285312"/>
                </a:lnTo>
                <a:lnTo>
                  <a:pt x="1205503" y="286664"/>
                </a:lnTo>
                <a:lnTo>
                  <a:pt x="1206716" y="288878"/>
                </a:lnTo>
                <a:lnTo>
                  <a:pt x="1209742" y="297270"/>
                </a:lnTo>
                <a:lnTo>
                  <a:pt x="1213278" y="304648"/>
                </a:lnTo>
                <a:lnTo>
                  <a:pt x="1213399" y="305166"/>
                </a:lnTo>
                <a:lnTo>
                  <a:pt x="1213826" y="305857"/>
                </a:lnTo>
                <a:lnTo>
                  <a:pt x="1217474" y="314227"/>
                </a:lnTo>
                <a:lnTo>
                  <a:pt x="1220984" y="321234"/>
                </a:lnTo>
                <a:lnTo>
                  <a:pt x="1224701" y="327653"/>
                </a:lnTo>
                <a:lnTo>
                  <a:pt x="1225012" y="328383"/>
                </a:lnTo>
                <a:lnTo>
                  <a:pt x="1225417" y="328957"/>
                </a:lnTo>
                <a:lnTo>
                  <a:pt x="1228646" y="335109"/>
                </a:lnTo>
                <a:lnTo>
                  <a:pt x="1232657" y="340544"/>
                </a:lnTo>
                <a:lnTo>
                  <a:pt x="1233162" y="341511"/>
                </a:lnTo>
                <a:lnTo>
                  <a:pt x="1233633" y="341947"/>
                </a:lnTo>
                <a:lnTo>
                  <a:pt x="1237833" y="348301"/>
                </a:lnTo>
                <a:lnTo>
                  <a:pt x="1242193" y="353512"/>
                </a:lnTo>
                <a:lnTo>
                  <a:pt x="1242210" y="353542"/>
                </a:lnTo>
                <a:lnTo>
                  <a:pt x="1242232" y="353559"/>
                </a:lnTo>
                <a:lnTo>
                  <a:pt x="1243950" y="355610"/>
                </a:lnTo>
                <a:lnTo>
                  <a:pt x="1246078" y="350313"/>
                </a:lnTo>
                <a:lnTo>
                  <a:pt x="1249968" y="339331"/>
                </a:lnTo>
                <a:lnTo>
                  <a:pt x="1253719" y="327299"/>
                </a:lnTo>
                <a:lnTo>
                  <a:pt x="1253819" y="327101"/>
                </a:lnTo>
                <a:lnTo>
                  <a:pt x="1253845" y="326945"/>
                </a:lnTo>
                <a:lnTo>
                  <a:pt x="1257708" y="315341"/>
                </a:lnTo>
                <a:lnTo>
                  <a:pt x="1260022" y="305395"/>
                </a:lnTo>
                <a:lnTo>
                  <a:pt x="1262297" y="293994"/>
                </a:lnTo>
                <a:lnTo>
                  <a:pt x="1263217" y="283840"/>
                </a:lnTo>
                <a:lnTo>
                  <a:pt x="1263355" y="283352"/>
                </a:lnTo>
                <a:lnTo>
                  <a:pt x="1263480" y="281768"/>
                </a:lnTo>
                <a:lnTo>
                  <a:pt x="1265030" y="272081"/>
                </a:lnTo>
                <a:lnTo>
                  <a:pt x="1265297" y="261660"/>
                </a:lnTo>
                <a:lnTo>
                  <a:pt x="1265315" y="261591"/>
                </a:lnTo>
                <a:lnTo>
                  <a:pt x="1265341" y="260680"/>
                </a:lnTo>
                <a:lnTo>
                  <a:pt x="1265880" y="251273"/>
                </a:lnTo>
                <a:lnTo>
                  <a:pt x="1265699" y="240753"/>
                </a:lnTo>
                <a:lnTo>
                  <a:pt x="1265699" y="240744"/>
                </a:lnTo>
                <a:lnTo>
                  <a:pt x="1265518" y="231009"/>
                </a:lnTo>
                <a:lnTo>
                  <a:pt x="1264654" y="221788"/>
                </a:lnTo>
                <a:lnTo>
                  <a:pt x="1264633" y="221309"/>
                </a:lnTo>
                <a:lnTo>
                  <a:pt x="1264607" y="221214"/>
                </a:lnTo>
                <a:lnTo>
                  <a:pt x="1264028" y="213996"/>
                </a:lnTo>
                <a:lnTo>
                  <a:pt x="1262327" y="206934"/>
                </a:lnTo>
                <a:lnTo>
                  <a:pt x="1262258" y="206342"/>
                </a:lnTo>
                <a:lnTo>
                  <a:pt x="1262120" y="206005"/>
                </a:lnTo>
                <a:lnTo>
                  <a:pt x="1260713" y="199556"/>
                </a:lnTo>
                <a:lnTo>
                  <a:pt x="1258257" y="193296"/>
                </a:lnTo>
                <a:lnTo>
                  <a:pt x="1255498" y="186873"/>
                </a:lnTo>
                <a:lnTo>
                  <a:pt x="1252161" y="180509"/>
                </a:lnTo>
                <a:lnTo>
                  <a:pt x="1247624" y="172843"/>
                </a:lnTo>
                <a:lnTo>
                  <a:pt x="1247524" y="172609"/>
                </a:lnTo>
                <a:lnTo>
                  <a:pt x="1247391" y="172437"/>
                </a:lnTo>
                <a:lnTo>
                  <a:pt x="1244619" y="167649"/>
                </a:lnTo>
                <a:lnTo>
                  <a:pt x="1242184" y="164826"/>
                </a:lnTo>
                <a:lnTo>
                  <a:pt x="1238377" y="161593"/>
                </a:lnTo>
                <a:lnTo>
                  <a:pt x="1236939" y="159715"/>
                </a:lnTo>
                <a:lnTo>
                  <a:pt x="1235001" y="158268"/>
                </a:lnTo>
                <a:lnTo>
                  <a:pt x="1232027" y="154893"/>
                </a:lnTo>
                <a:lnTo>
                  <a:pt x="1228655" y="152419"/>
                </a:lnTo>
                <a:lnTo>
                  <a:pt x="1228547" y="152285"/>
                </a:lnTo>
                <a:lnTo>
                  <a:pt x="1228336" y="152177"/>
                </a:lnTo>
                <a:lnTo>
                  <a:pt x="1223859" y="148780"/>
                </a:lnTo>
                <a:lnTo>
                  <a:pt x="1218545" y="145564"/>
                </a:lnTo>
                <a:lnTo>
                  <a:pt x="1218502" y="145520"/>
                </a:lnTo>
                <a:lnTo>
                  <a:pt x="1218433" y="145490"/>
                </a:lnTo>
                <a:lnTo>
                  <a:pt x="1213295" y="142317"/>
                </a:lnTo>
                <a:lnTo>
                  <a:pt x="1207316" y="139062"/>
                </a:lnTo>
                <a:lnTo>
                  <a:pt x="1207001" y="138829"/>
                </a:lnTo>
                <a:lnTo>
                  <a:pt x="1206673" y="138687"/>
                </a:lnTo>
                <a:lnTo>
                  <a:pt x="1203664" y="136938"/>
                </a:lnTo>
                <a:lnTo>
                  <a:pt x="1199788" y="135281"/>
                </a:lnTo>
                <a:lnTo>
                  <a:pt x="1199421" y="135052"/>
                </a:lnTo>
                <a:lnTo>
                  <a:pt x="1199187" y="135000"/>
                </a:lnTo>
                <a:lnTo>
                  <a:pt x="1196330" y="133688"/>
                </a:lnTo>
                <a:lnTo>
                  <a:pt x="1192993" y="132738"/>
                </a:lnTo>
                <a:lnTo>
                  <a:pt x="1192984" y="132734"/>
                </a:lnTo>
                <a:lnTo>
                  <a:pt x="1190575" y="132082"/>
                </a:lnTo>
                <a:lnTo>
                  <a:pt x="1187458" y="131521"/>
                </a:lnTo>
                <a:lnTo>
                  <a:pt x="1187432" y="131508"/>
                </a:lnTo>
                <a:lnTo>
                  <a:pt x="1186457" y="131331"/>
                </a:lnTo>
                <a:close/>
                <a:moveTo>
                  <a:pt x="1587701" y="70133"/>
                </a:moveTo>
                <a:lnTo>
                  <a:pt x="1585944" y="70341"/>
                </a:lnTo>
                <a:lnTo>
                  <a:pt x="1585059" y="70643"/>
                </a:lnTo>
                <a:lnTo>
                  <a:pt x="1581027" y="71260"/>
                </a:lnTo>
                <a:lnTo>
                  <a:pt x="1576516" y="72175"/>
                </a:lnTo>
                <a:lnTo>
                  <a:pt x="1576464" y="72180"/>
                </a:lnTo>
                <a:lnTo>
                  <a:pt x="1572868" y="72957"/>
                </a:lnTo>
                <a:lnTo>
                  <a:pt x="1570748" y="73665"/>
                </a:lnTo>
                <a:lnTo>
                  <a:pt x="1567442" y="75322"/>
                </a:lnTo>
                <a:lnTo>
                  <a:pt x="1565857" y="75702"/>
                </a:lnTo>
                <a:lnTo>
                  <a:pt x="1563146" y="77110"/>
                </a:lnTo>
                <a:lnTo>
                  <a:pt x="1561704" y="77593"/>
                </a:lnTo>
                <a:lnTo>
                  <a:pt x="1558911" y="79272"/>
                </a:lnTo>
                <a:lnTo>
                  <a:pt x="1558803" y="79320"/>
                </a:lnTo>
                <a:lnTo>
                  <a:pt x="1558769" y="79350"/>
                </a:lnTo>
                <a:lnTo>
                  <a:pt x="1553770" y="82359"/>
                </a:lnTo>
                <a:lnTo>
                  <a:pt x="1551331" y="83421"/>
                </a:lnTo>
                <a:lnTo>
                  <a:pt x="1549557" y="84492"/>
                </a:lnTo>
                <a:lnTo>
                  <a:pt x="1549060" y="84703"/>
                </a:lnTo>
                <a:lnTo>
                  <a:pt x="1546267" y="87492"/>
                </a:lnTo>
                <a:lnTo>
                  <a:pt x="1545550" y="87975"/>
                </a:lnTo>
                <a:lnTo>
                  <a:pt x="1545075" y="88623"/>
                </a:lnTo>
                <a:lnTo>
                  <a:pt x="1541233" y="92081"/>
                </a:lnTo>
                <a:lnTo>
                  <a:pt x="1540556" y="92702"/>
                </a:lnTo>
                <a:lnTo>
                  <a:pt x="1540219" y="93324"/>
                </a:lnTo>
                <a:lnTo>
                  <a:pt x="1540197" y="93354"/>
                </a:lnTo>
                <a:lnTo>
                  <a:pt x="1537715" y="97978"/>
                </a:lnTo>
                <a:lnTo>
                  <a:pt x="1536234" y="100944"/>
                </a:lnTo>
                <a:lnTo>
                  <a:pt x="1535414" y="103421"/>
                </a:lnTo>
                <a:lnTo>
                  <a:pt x="1534132" y="108882"/>
                </a:lnTo>
                <a:lnTo>
                  <a:pt x="1533156" y="111162"/>
                </a:lnTo>
                <a:lnTo>
                  <a:pt x="1532789" y="113074"/>
                </a:lnTo>
                <a:lnTo>
                  <a:pt x="1531041" y="117477"/>
                </a:lnTo>
                <a:lnTo>
                  <a:pt x="1530121" y="121095"/>
                </a:lnTo>
                <a:lnTo>
                  <a:pt x="1529163" y="126509"/>
                </a:lnTo>
                <a:lnTo>
                  <a:pt x="1528580" y="131456"/>
                </a:lnTo>
                <a:lnTo>
                  <a:pt x="1528641" y="137698"/>
                </a:lnTo>
                <a:lnTo>
                  <a:pt x="1528645" y="138031"/>
                </a:lnTo>
                <a:lnTo>
                  <a:pt x="1528421" y="141722"/>
                </a:lnTo>
                <a:lnTo>
                  <a:pt x="1527631" y="148305"/>
                </a:lnTo>
                <a:lnTo>
                  <a:pt x="1527730" y="154802"/>
                </a:lnTo>
                <a:lnTo>
                  <a:pt x="1527734" y="155311"/>
                </a:lnTo>
                <a:lnTo>
                  <a:pt x="1527721" y="156209"/>
                </a:lnTo>
                <a:lnTo>
                  <a:pt x="1527488" y="164412"/>
                </a:lnTo>
                <a:lnTo>
                  <a:pt x="1527488" y="171491"/>
                </a:lnTo>
                <a:lnTo>
                  <a:pt x="1527846" y="179357"/>
                </a:lnTo>
                <a:lnTo>
                  <a:pt x="1527881" y="180846"/>
                </a:lnTo>
                <a:lnTo>
                  <a:pt x="1527881" y="187360"/>
                </a:lnTo>
                <a:lnTo>
                  <a:pt x="1528753" y="193741"/>
                </a:lnTo>
                <a:lnTo>
                  <a:pt x="1528848" y="195088"/>
                </a:lnTo>
                <a:lnTo>
                  <a:pt x="1528939" y="195420"/>
                </a:lnTo>
                <a:lnTo>
                  <a:pt x="1529664" y="203722"/>
                </a:lnTo>
                <a:lnTo>
                  <a:pt x="1530709" y="211363"/>
                </a:lnTo>
                <a:lnTo>
                  <a:pt x="1531879" y="218645"/>
                </a:lnTo>
                <a:lnTo>
                  <a:pt x="1533575" y="224283"/>
                </a:lnTo>
                <a:lnTo>
                  <a:pt x="1533864" y="226235"/>
                </a:lnTo>
                <a:lnTo>
                  <a:pt x="1534400" y="227633"/>
                </a:lnTo>
                <a:lnTo>
                  <a:pt x="1535539" y="233612"/>
                </a:lnTo>
                <a:lnTo>
                  <a:pt x="1537447" y="239047"/>
                </a:lnTo>
                <a:lnTo>
                  <a:pt x="1537547" y="239609"/>
                </a:lnTo>
                <a:lnTo>
                  <a:pt x="1537801" y="240114"/>
                </a:lnTo>
                <a:lnTo>
                  <a:pt x="1540487" y="248532"/>
                </a:lnTo>
                <a:lnTo>
                  <a:pt x="1540702" y="249892"/>
                </a:lnTo>
                <a:lnTo>
                  <a:pt x="1541173" y="250988"/>
                </a:lnTo>
                <a:lnTo>
                  <a:pt x="1542546" y="256743"/>
                </a:lnTo>
                <a:lnTo>
                  <a:pt x="1543931" y="260028"/>
                </a:lnTo>
                <a:lnTo>
                  <a:pt x="1547165" y="265601"/>
                </a:lnTo>
                <a:lnTo>
                  <a:pt x="1547886" y="267311"/>
                </a:lnTo>
                <a:lnTo>
                  <a:pt x="1548697" y="268580"/>
                </a:lnTo>
                <a:lnTo>
                  <a:pt x="1551603" y="275025"/>
                </a:lnTo>
                <a:lnTo>
                  <a:pt x="1555022" y="280922"/>
                </a:lnTo>
                <a:lnTo>
                  <a:pt x="1555095" y="281099"/>
                </a:lnTo>
                <a:lnTo>
                  <a:pt x="1555186" y="281220"/>
                </a:lnTo>
                <a:lnTo>
                  <a:pt x="1559822" y="289319"/>
                </a:lnTo>
                <a:lnTo>
                  <a:pt x="1559965" y="289664"/>
                </a:lnTo>
                <a:lnTo>
                  <a:pt x="1560150" y="289914"/>
                </a:lnTo>
                <a:lnTo>
                  <a:pt x="1563859" y="296644"/>
                </a:lnTo>
                <a:lnTo>
                  <a:pt x="1568137" y="303059"/>
                </a:lnTo>
                <a:lnTo>
                  <a:pt x="1573425" y="310109"/>
                </a:lnTo>
                <a:lnTo>
                  <a:pt x="1574215" y="311590"/>
                </a:lnTo>
                <a:lnTo>
                  <a:pt x="1575614" y="313429"/>
                </a:lnTo>
                <a:lnTo>
                  <a:pt x="1580121" y="321307"/>
                </a:lnTo>
                <a:lnTo>
                  <a:pt x="1583686" y="327062"/>
                </a:lnTo>
                <a:lnTo>
                  <a:pt x="1585448" y="329155"/>
                </a:lnTo>
                <a:lnTo>
                  <a:pt x="1586842" y="327118"/>
                </a:lnTo>
                <a:lnTo>
                  <a:pt x="1587425" y="326600"/>
                </a:lnTo>
                <a:lnTo>
                  <a:pt x="1588008" y="325546"/>
                </a:lnTo>
                <a:lnTo>
                  <a:pt x="1596374" y="314892"/>
                </a:lnTo>
                <a:lnTo>
                  <a:pt x="1602327" y="306837"/>
                </a:lnTo>
                <a:lnTo>
                  <a:pt x="1607667" y="297154"/>
                </a:lnTo>
                <a:lnTo>
                  <a:pt x="1608379" y="296195"/>
                </a:lnTo>
                <a:lnTo>
                  <a:pt x="1608824" y="295254"/>
                </a:lnTo>
                <a:lnTo>
                  <a:pt x="1615576" y="284920"/>
                </a:lnTo>
                <a:lnTo>
                  <a:pt x="1615576" y="284920"/>
                </a:lnTo>
                <a:lnTo>
                  <a:pt x="1621071" y="276329"/>
                </a:lnTo>
                <a:lnTo>
                  <a:pt x="1626912" y="265726"/>
                </a:lnTo>
                <a:lnTo>
                  <a:pt x="1626912" y="265726"/>
                </a:lnTo>
                <a:lnTo>
                  <a:pt x="1631264" y="257597"/>
                </a:lnTo>
                <a:lnTo>
                  <a:pt x="1633919" y="249693"/>
                </a:lnTo>
                <a:lnTo>
                  <a:pt x="1635166" y="247332"/>
                </a:lnTo>
                <a:lnTo>
                  <a:pt x="1635490" y="245946"/>
                </a:lnTo>
                <a:lnTo>
                  <a:pt x="1639746" y="237308"/>
                </a:lnTo>
                <a:lnTo>
                  <a:pt x="1641680" y="230850"/>
                </a:lnTo>
                <a:lnTo>
                  <a:pt x="1643597" y="221883"/>
                </a:lnTo>
                <a:lnTo>
                  <a:pt x="1645056" y="212926"/>
                </a:lnTo>
                <a:lnTo>
                  <a:pt x="1646123" y="204827"/>
                </a:lnTo>
                <a:lnTo>
                  <a:pt x="1646701" y="197928"/>
                </a:lnTo>
                <a:lnTo>
                  <a:pt x="1646097" y="189523"/>
                </a:lnTo>
                <a:lnTo>
                  <a:pt x="1646097" y="189497"/>
                </a:lnTo>
                <a:lnTo>
                  <a:pt x="1645419" y="181023"/>
                </a:lnTo>
                <a:lnTo>
                  <a:pt x="1644098" y="172476"/>
                </a:lnTo>
                <a:lnTo>
                  <a:pt x="1642302" y="163151"/>
                </a:lnTo>
                <a:lnTo>
                  <a:pt x="1642293" y="163091"/>
                </a:lnTo>
                <a:lnTo>
                  <a:pt x="1640657" y="154918"/>
                </a:lnTo>
                <a:lnTo>
                  <a:pt x="1638080" y="146569"/>
                </a:lnTo>
                <a:lnTo>
                  <a:pt x="1635166" y="138087"/>
                </a:lnTo>
                <a:lnTo>
                  <a:pt x="1635084" y="137629"/>
                </a:lnTo>
                <a:lnTo>
                  <a:pt x="1634886" y="137236"/>
                </a:lnTo>
                <a:lnTo>
                  <a:pt x="1631807" y="127644"/>
                </a:lnTo>
                <a:lnTo>
                  <a:pt x="1631803" y="127592"/>
                </a:lnTo>
                <a:lnTo>
                  <a:pt x="1629118" y="119563"/>
                </a:lnTo>
                <a:lnTo>
                  <a:pt x="1626463" y="113385"/>
                </a:lnTo>
                <a:lnTo>
                  <a:pt x="1622699" y="105865"/>
                </a:lnTo>
                <a:lnTo>
                  <a:pt x="1622388" y="104561"/>
                </a:lnTo>
                <a:lnTo>
                  <a:pt x="1621214" y="102459"/>
                </a:lnTo>
                <a:lnTo>
                  <a:pt x="1619720" y="98427"/>
                </a:lnTo>
                <a:lnTo>
                  <a:pt x="1616979" y="94706"/>
                </a:lnTo>
                <a:lnTo>
                  <a:pt x="1616366" y="93536"/>
                </a:lnTo>
                <a:lnTo>
                  <a:pt x="1615809" y="93018"/>
                </a:lnTo>
                <a:lnTo>
                  <a:pt x="1611971" y="87090"/>
                </a:lnTo>
                <a:lnTo>
                  <a:pt x="1608293" y="82078"/>
                </a:lnTo>
                <a:lnTo>
                  <a:pt x="1608263" y="82018"/>
                </a:lnTo>
                <a:lnTo>
                  <a:pt x="1608233" y="81992"/>
                </a:lnTo>
                <a:lnTo>
                  <a:pt x="1606424" y="79527"/>
                </a:lnTo>
                <a:lnTo>
                  <a:pt x="1603790" y="77420"/>
                </a:lnTo>
                <a:lnTo>
                  <a:pt x="1603065" y="76518"/>
                </a:lnTo>
                <a:lnTo>
                  <a:pt x="1601869" y="75745"/>
                </a:lnTo>
                <a:lnTo>
                  <a:pt x="1599456" y="73466"/>
                </a:lnTo>
                <a:lnTo>
                  <a:pt x="1598243" y="72637"/>
                </a:lnTo>
                <a:lnTo>
                  <a:pt x="1596771" y="71847"/>
                </a:lnTo>
                <a:lnTo>
                  <a:pt x="1595804" y="71506"/>
                </a:lnTo>
                <a:lnTo>
                  <a:pt x="1592402" y="70660"/>
                </a:lnTo>
                <a:lnTo>
                  <a:pt x="1590917" y="70004"/>
                </a:lnTo>
                <a:lnTo>
                  <a:pt x="1590913" y="70004"/>
                </a:lnTo>
                <a:lnTo>
                  <a:pt x="1590369" y="70000"/>
                </a:lnTo>
                <a:lnTo>
                  <a:pt x="1588422" y="69965"/>
                </a:lnTo>
                <a:close/>
                <a:moveTo>
                  <a:pt x="1912488" y="61050"/>
                </a:moveTo>
                <a:lnTo>
                  <a:pt x="1911763" y="61197"/>
                </a:lnTo>
                <a:lnTo>
                  <a:pt x="1908624" y="61927"/>
                </a:lnTo>
                <a:lnTo>
                  <a:pt x="1906940" y="62492"/>
                </a:lnTo>
                <a:lnTo>
                  <a:pt x="1904385" y="63468"/>
                </a:lnTo>
                <a:lnTo>
                  <a:pt x="1902943" y="64206"/>
                </a:lnTo>
                <a:lnTo>
                  <a:pt x="1900456" y="65847"/>
                </a:lnTo>
                <a:lnTo>
                  <a:pt x="1899615" y="66248"/>
                </a:lnTo>
                <a:lnTo>
                  <a:pt x="1899282" y="66585"/>
                </a:lnTo>
                <a:lnTo>
                  <a:pt x="1897262" y="67798"/>
                </a:lnTo>
                <a:lnTo>
                  <a:pt x="1895915" y="68998"/>
                </a:lnTo>
                <a:lnTo>
                  <a:pt x="1891758" y="72775"/>
                </a:lnTo>
                <a:lnTo>
                  <a:pt x="1890842" y="73350"/>
                </a:lnTo>
                <a:lnTo>
                  <a:pt x="1890312" y="74014"/>
                </a:lnTo>
                <a:lnTo>
                  <a:pt x="1889776" y="74437"/>
                </a:lnTo>
                <a:lnTo>
                  <a:pt x="1888645" y="76073"/>
                </a:lnTo>
                <a:lnTo>
                  <a:pt x="1887527" y="77066"/>
                </a:lnTo>
                <a:lnTo>
                  <a:pt x="1886366" y="78940"/>
                </a:lnTo>
                <a:lnTo>
                  <a:pt x="1884971" y="80494"/>
                </a:lnTo>
                <a:lnTo>
                  <a:pt x="1883361" y="83309"/>
                </a:lnTo>
                <a:lnTo>
                  <a:pt x="1880296" y="88865"/>
                </a:lnTo>
                <a:lnTo>
                  <a:pt x="1879770" y="89404"/>
                </a:lnTo>
                <a:lnTo>
                  <a:pt x="1879100" y="90812"/>
                </a:lnTo>
                <a:lnTo>
                  <a:pt x="1876782" y="94287"/>
                </a:lnTo>
                <a:lnTo>
                  <a:pt x="1874028" y="99502"/>
                </a:lnTo>
                <a:lnTo>
                  <a:pt x="1871662" y="104242"/>
                </a:lnTo>
                <a:lnTo>
                  <a:pt x="1870130" y="107574"/>
                </a:lnTo>
                <a:lnTo>
                  <a:pt x="1868174" y="113126"/>
                </a:lnTo>
                <a:lnTo>
                  <a:pt x="1866771" y="115703"/>
                </a:lnTo>
                <a:lnTo>
                  <a:pt x="1866447" y="116994"/>
                </a:lnTo>
                <a:lnTo>
                  <a:pt x="1864060" y="121475"/>
                </a:lnTo>
                <a:lnTo>
                  <a:pt x="1862968" y="124221"/>
                </a:lnTo>
                <a:lnTo>
                  <a:pt x="1861811" y="128576"/>
                </a:lnTo>
                <a:lnTo>
                  <a:pt x="1861314" y="129660"/>
                </a:lnTo>
                <a:lnTo>
                  <a:pt x="1861133" y="130700"/>
                </a:lnTo>
                <a:lnTo>
                  <a:pt x="1859648" y="134871"/>
                </a:lnTo>
                <a:lnTo>
                  <a:pt x="1858591" y="139131"/>
                </a:lnTo>
                <a:lnTo>
                  <a:pt x="1857144" y="146380"/>
                </a:lnTo>
                <a:lnTo>
                  <a:pt x="1857131" y="146405"/>
                </a:lnTo>
                <a:lnTo>
                  <a:pt x="1856069" y="151750"/>
                </a:lnTo>
                <a:lnTo>
                  <a:pt x="1855241" y="156745"/>
                </a:lnTo>
                <a:lnTo>
                  <a:pt x="1854938" y="161567"/>
                </a:lnTo>
                <a:lnTo>
                  <a:pt x="1854852" y="161908"/>
                </a:lnTo>
                <a:lnTo>
                  <a:pt x="1854740" y="163544"/>
                </a:lnTo>
                <a:lnTo>
                  <a:pt x="1854217" y="167507"/>
                </a:lnTo>
                <a:lnTo>
                  <a:pt x="1854217" y="184308"/>
                </a:lnTo>
                <a:lnTo>
                  <a:pt x="1854809" y="189618"/>
                </a:lnTo>
                <a:lnTo>
                  <a:pt x="1854977" y="192623"/>
                </a:lnTo>
                <a:lnTo>
                  <a:pt x="1854999" y="192722"/>
                </a:lnTo>
                <a:lnTo>
                  <a:pt x="1855059" y="198766"/>
                </a:lnTo>
                <a:lnTo>
                  <a:pt x="1855331" y="203873"/>
                </a:lnTo>
                <a:lnTo>
                  <a:pt x="1856061" y="208147"/>
                </a:lnTo>
                <a:lnTo>
                  <a:pt x="1857559" y="213521"/>
                </a:lnTo>
                <a:lnTo>
                  <a:pt x="1857874" y="215766"/>
                </a:lnTo>
                <a:lnTo>
                  <a:pt x="1858344" y="217130"/>
                </a:lnTo>
                <a:lnTo>
                  <a:pt x="1859104" y="222004"/>
                </a:lnTo>
                <a:lnTo>
                  <a:pt x="1860913" y="226515"/>
                </a:lnTo>
                <a:lnTo>
                  <a:pt x="1861310" y="228540"/>
                </a:lnTo>
                <a:lnTo>
                  <a:pt x="1862307" y="230884"/>
                </a:lnTo>
                <a:lnTo>
                  <a:pt x="1863153" y="234424"/>
                </a:lnTo>
                <a:lnTo>
                  <a:pt x="1865031" y="238085"/>
                </a:lnTo>
                <a:lnTo>
                  <a:pt x="1865424" y="239686"/>
                </a:lnTo>
                <a:lnTo>
                  <a:pt x="1866940" y="242648"/>
                </a:lnTo>
                <a:lnTo>
                  <a:pt x="1868636" y="247850"/>
                </a:lnTo>
                <a:lnTo>
                  <a:pt x="1871058" y="252581"/>
                </a:lnTo>
                <a:lnTo>
                  <a:pt x="1871170" y="253047"/>
                </a:lnTo>
                <a:lnTo>
                  <a:pt x="1871606" y="253717"/>
                </a:lnTo>
                <a:lnTo>
                  <a:pt x="1873113" y="256928"/>
                </a:lnTo>
                <a:lnTo>
                  <a:pt x="1875608" y="260334"/>
                </a:lnTo>
                <a:lnTo>
                  <a:pt x="1876804" y="262627"/>
                </a:lnTo>
                <a:lnTo>
                  <a:pt x="1878638" y="265411"/>
                </a:lnTo>
                <a:lnTo>
                  <a:pt x="1880547" y="269460"/>
                </a:lnTo>
                <a:lnTo>
                  <a:pt x="1882778" y="272504"/>
                </a:lnTo>
                <a:lnTo>
                  <a:pt x="1887031" y="277814"/>
                </a:lnTo>
                <a:lnTo>
                  <a:pt x="1887713" y="279031"/>
                </a:lnTo>
                <a:lnTo>
                  <a:pt x="1888378" y="279627"/>
                </a:lnTo>
                <a:lnTo>
                  <a:pt x="1891676" y="284419"/>
                </a:lnTo>
                <a:lnTo>
                  <a:pt x="1896079" y="289409"/>
                </a:lnTo>
                <a:lnTo>
                  <a:pt x="1900983" y="294667"/>
                </a:lnTo>
                <a:lnTo>
                  <a:pt x="1906332" y="300072"/>
                </a:lnTo>
                <a:lnTo>
                  <a:pt x="1906625" y="300504"/>
                </a:lnTo>
                <a:lnTo>
                  <a:pt x="1907023" y="300789"/>
                </a:lnTo>
                <a:lnTo>
                  <a:pt x="1911262" y="305365"/>
                </a:lnTo>
                <a:lnTo>
                  <a:pt x="1916593" y="310053"/>
                </a:lnTo>
                <a:lnTo>
                  <a:pt x="1916593" y="310053"/>
                </a:lnTo>
                <a:lnTo>
                  <a:pt x="1922646" y="315380"/>
                </a:lnTo>
                <a:lnTo>
                  <a:pt x="1928970" y="320591"/>
                </a:lnTo>
                <a:lnTo>
                  <a:pt x="1929173" y="320845"/>
                </a:lnTo>
                <a:lnTo>
                  <a:pt x="1929518" y="321053"/>
                </a:lnTo>
                <a:lnTo>
                  <a:pt x="1934582" y="325439"/>
                </a:lnTo>
                <a:lnTo>
                  <a:pt x="1938731" y="328551"/>
                </a:lnTo>
                <a:lnTo>
                  <a:pt x="1941999" y="322861"/>
                </a:lnTo>
                <a:lnTo>
                  <a:pt x="1945439" y="313942"/>
                </a:lnTo>
                <a:lnTo>
                  <a:pt x="1945763" y="313381"/>
                </a:lnTo>
                <a:lnTo>
                  <a:pt x="1945845" y="312975"/>
                </a:lnTo>
                <a:lnTo>
                  <a:pt x="1949829" y="303750"/>
                </a:lnTo>
                <a:lnTo>
                  <a:pt x="1952208" y="297396"/>
                </a:lnTo>
                <a:lnTo>
                  <a:pt x="1954099" y="288550"/>
                </a:lnTo>
                <a:lnTo>
                  <a:pt x="1954544" y="287458"/>
                </a:lnTo>
                <a:lnTo>
                  <a:pt x="1954742" y="286124"/>
                </a:lnTo>
                <a:lnTo>
                  <a:pt x="1956771" y="279441"/>
                </a:lnTo>
                <a:lnTo>
                  <a:pt x="1957833" y="271977"/>
                </a:lnTo>
                <a:lnTo>
                  <a:pt x="1958541" y="262402"/>
                </a:lnTo>
                <a:lnTo>
                  <a:pt x="1958628" y="262087"/>
                </a:lnTo>
                <a:lnTo>
                  <a:pt x="1958714" y="260749"/>
                </a:lnTo>
                <a:lnTo>
                  <a:pt x="1959728" y="252888"/>
                </a:lnTo>
                <a:lnTo>
                  <a:pt x="1959784" y="243490"/>
                </a:lnTo>
                <a:lnTo>
                  <a:pt x="1959784" y="243490"/>
                </a:lnTo>
                <a:lnTo>
                  <a:pt x="1959849" y="232801"/>
                </a:lnTo>
                <a:lnTo>
                  <a:pt x="1959495" y="223252"/>
                </a:lnTo>
                <a:lnTo>
                  <a:pt x="1958804" y="211950"/>
                </a:lnTo>
                <a:lnTo>
                  <a:pt x="1958804" y="211924"/>
                </a:lnTo>
                <a:lnTo>
                  <a:pt x="1958092" y="201278"/>
                </a:lnTo>
                <a:lnTo>
                  <a:pt x="1956754" y="191151"/>
                </a:lnTo>
                <a:lnTo>
                  <a:pt x="1954958" y="179650"/>
                </a:lnTo>
                <a:lnTo>
                  <a:pt x="1954954" y="179590"/>
                </a:lnTo>
                <a:lnTo>
                  <a:pt x="1953089" y="168016"/>
                </a:lnTo>
                <a:lnTo>
                  <a:pt x="1952946" y="166268"/>
                </a:lnTo>
                <a:lnTo>
                  <a:pt x="1952800" y="165763"/>
                </a:lnTo>
                <a:lnTo>
                  <a:pt x="1951893" y="156140"/>
                </a:lnTo>
                <a:lnTo>
                  <a:pt x="1949752" y="147079"/>
                </a:lnTo>
                <a:lnTo>
                  <a:pt x="1949501" y="144955"/>
                </a:lnTo>
                <a:lnTo>
                  <a:pt x="1949165" y="143932"/>
                </a:lnTo>
                <a:lnTo>
                  <a:pt x="1947680" y="133200"/>
                </a:lnTo>
                <a:lnTo>
                  <a:pt x="1946225" y="125352"/>
                </a:lnTo>
                <a:lnTo>
                  <a:pt x="1943380" y="116532"/>
                </a:lnTo>
                <a:lnTo>
                  <a:pt x="1943099" y="114766"/>
                </a:lnTo>
                <a:lnTo>
                  <a:pt x="1942521" y="113342"/>
                </a:lnTo>
                <a:lnTo>
                  <a:pt x="1940816" y="105515"/>
                </a:lnTo>
                <a:lnTo>
                  <a:pt x="1938519" y="97991"/>
                </a:lnTo>
                <a:lnTo>
                  <a:pt x="1938515" y="97978"/>
                </a:lnTo>
                <a:lnTo>
                  <a:pt x="1936028" y="90535"/>
                </a:lnTo>
                <a:lnTo>
                  <a:pt x="1935726" y="88718"/>
                </a:lnTo>
                <a:lnTo>
                  <a:pt x="1935087" y="87164"/>
                </a:lnTo>
                <a:lnTo>
                  <a:pt x="1934362" y="83909"/>
                </a:lnTo>
                <a:lnTo>
                  <a:pt x="1933831" y="82851"/>
                </a:lnTo>
                <a:lnTo>
                  <a:pt x="1931090" y="78737"/>
                </a:lnTo>
                <a:lnTo>
                  <a:pt x="1930610" y="77744"/>
                </a:lnTo>
                <a:lnTo>
                  <a:pt x="1930209" y="77351"/>
                </a:lnTo>
                <a:lnTo>
                  <a:pt x="1927204" y="72348"/>
                </a:lnTo>
                <a:lnTo>
                  <a:pt x="1926863" y="71575"/>
                </a:lnTo>
                <a:lnTo>
                  <a:pt x="1926397" y="70932"/>
                </a:lnTo>
                <a:lnTo>
                  <a:pt x="1926125" y="70427"/>
                </a:lnTo>
                <a:lnTo>
                  <a:pt x="1925659" y="69991"/>
                </a:lnTo>
                <a:lnTo>
                  <a:pt x="1925236" y="69399"/>
                </a:lnTo>
                <a:lnTo>
                  <a:pt x="1924614" y="68972"/>
                </a:lnTo>
                <a:lnTo>
                  <a:pt x="1922054" y="66356"/>
                </a:lnTo>
                <a:lnTo>
                  <a:pt x="1919650" y="64564"/>
                </a:lnTo>
                <a:lnTo>
                  <a:pt x="1919382" y="64241"/>
                </a:lnTo>
                <a:lnTo>
                  <a:pt x="1918868" y="63951"/>
                </a:lnTo>
                <a:lnTo>
                  <a:pt x="1917478" y="62838"/>
                </a:lnTo>
                <a:lnTo>
                  <a:pt x="1916174" y="62117"/>
                </a:lnTo>
                <a:lnTo>
                  <a:pt x="1913792" y="61111"/>
                </a:lnTo>
                <a:lnTo>
                  <a:pt x="1912833" y="6105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" name="Google Shape;265;p12"/>
          <p:cNvGrpSpPr/>
          <p:nvPr/>
        </p:nvGrpSpPr>
        <p:grpSpPr>
          <a:xfrm>
            <a:off x="2928305" y="3307847"/>
            <a:ext cx="1363353" cy="1577755"/>
            <a:chOff x="334683" y="3251450"/>
            <a:chExt cx="2900751" cy="3606297"/>
          </a:xfrm>
        </p:grpSpPr>
        <p:grpSp>
          <p:nvGrpSpPr>
            <p:cNvPr id="266" name="Google Shape;266;p12"/>
            <p:cNvGrpSpPr/>
            <p:nvPr/>
          </p:nvGrpSpPr>
          <p:grpSpPr>
            <a:xfrm>
              <a:off x="334683" y="4255156"/>
              <a:ext cx="663389" cy="2533816"/>
              <a:chOff x="782917" y="1932006"/>
              <a:chExt cx="1434354" cy="4516606"/>
            </a:xfrm>
          </p:grpSpPr>
          <p:sp>
            <p:nvSpPr>
              <p:cNvPr id="267" name="Google Shape;267;p12"/>
              <p:cNvSpPr/>
              <p:nvPr/>
            </p:nvSpPr>
            <p:spPr>
              <a:xfrm>
                <a:off x="782918" y="5417671"/>
                <a:ext cx="1434353" cy="1030941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2"/>
              <p:cNvSpPr/>
              <p:nvPr/>
            </p:nvSpPr>
            <p:spPr>
              <a:xfrm>
                <a:off x="782918" y="4745318"/>
                <a:ext cx="1434353" cy="1030941"/>
              </a:xfrm>
              <a:prstGeom prst="flowChartMagneticDisk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2"/>
              <p:cNvSpPr/>
              <p:nvPr/>
            </p:nvSpPr>
            <p:spPr>
              <a:xfrm>
                <a:off x="782918" y="4072965"/>
                <a:ext cx="1434353" cy="1030941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2"/>
              <p:cNvSpPr/>
              <p:nvPr/>
            </p:nvSpPr>
            <p:spPr>
              <a:xfrm>
                <a:off x="782918" y="3400612"/>
                <a:ext cx="1434353" cy="1030941"/>
              </a:xfrm>
              <a:prstGeom prst="flowChartMagneticDisk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2"/>
              <p:cNvSpPr/>
              <p:nvPr/>
            </p:nvSpPr>
            <p:spPr>
              <a:xfrm>
                <a:off x="782917" y="2959269"/>
                <a:ext cx="1434300" cy="8826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2" name="Google Shape;272;p12"/>
              <p:cNvGrpSpPr/>
              <p:nvPr/>
            </p:nvGrpSpPr>
            <p:grpSpPr>
              <a:xfrm>
                <a:off x="1202217" y="1932006"/>
                <a:ext cx="666155" cy="1130797"/>
                <a:chOff x="1229308" y="1810865"/>
                <a:chExt cx="666155" cy="1130797"/>
              </a:xfrm>
            </p:grpSpPr>
            <p:sp>
              <p:nvSpPr>
                <p:cNvPr id="273" name="Google Shape;273;p12"/>
                <p:cNvSpPr/>
                <p:nvPr/>
              </p:nvSpPr>
              <p:spPr>
                <a:xfrm rot="10800000">
                  <a:off x="1229308" y="1810865"/>
                  <a:ext cx="666155" cy="1059676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12"/>
                <p:cNvSpPr/>
                <p:nvPr/>
              </p:nvSpPr>
              <p:spPr>
                <a:xfrm rot="10800000">
                  <a:off x="1305046" y="2102277"/>
                  <a:ext cx="496263" cy="768265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75" name="Google Shape;275;p12"/>
                <p:cNvCxnSpPr>
                  <a:stCxn id="274" idx="0"/>
                </p:cNvCxnSpPr>
                <p:nvPr/>
              </p:nvCxnSpPr>
              <p:spPr>
                <a:xfrm flipH="1">
                  <a:off x="1528298" y="2779062"/>
                  <a:ext cx="26100" cy="1626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7F6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276" name="Google Shape;276;p12"/>
            <p:cNvGrpSpPr/>
            <p:nvPr/>
          </p:nvGrpSpPr>
          <p:grpSpPr>
            <a:xfrm>
              <a:off x="1090739" y="3334794"/>
              <a:ext cx="663389" cy="3522953"/>
              <a:chOff x="782917" y="1932006"/>
              <a:chExt cx="1434354" cy="4516606"/>
            </a:xfrm>
          </p:grpSpPr>
          <p:sp>
            <p:nvSpPr>
              <p:cNvPr id="277" name="Google Shape;277;p12"/>
              <p:cNvSpPr/>
              <p:nvPr/>
            </p:nvSpPr>
            <p:spPr>
              <a:xfrm>
                <a:off x="782918" y="5417671"/>
                <a:ext cx="1434353" cy="1030941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2"/>
              <p:cNvSpPr/>
              <p:nvPr/>
            </p:nvSpPr>
            <p:spPr>
              <a:xfrm>
                <a:off x="782918" y="4745318"/>
                <a:ext cx="1434353" cy="1030941"/>
              </a:xfrm>
              <a:prstGeom prst="flowChartMagneticDisk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2"/>
              <p:cNvSpPr/>
              <p:nvPr/>
            </p:nvSpPr>
            <p:spPr>
              <a:xfrm>
                <a:off x="782918" y="4072965"/>
                <a:ext cx="1434353" cy="1030941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2"/>
              <p:cNvSpPr/>
              <p:nvPr/>
            </p:nvSpPr>
            <p:spPr>
              <a:xfrm>
                <a:off x="782918" y="3400612"/>
                <a:ext cx="1434353" cy="1030941"/>
              </a:xfrm>
              <a:prstGeom prst="flowChartMagneticDisk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2"/>
              <p:cNvSpPr/>
              <p:nvPr/>
            </p:nvSpPr>
            <p:spPr>
              <a:xfrm>
                <a:off x="782917" y="2959269"/>
                <a:ext cx="1434300" cy="8826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2" name="Google Shape;282;p12"/>
              <p:cNvGrpSpPr/>
              <p:nvPr/>
            </p:nvGrpSpPr>
            <p:grpSpPr>
              <a:xfrm>
                <a:off x="1202192" y="1932006"/>
                <a:ext cx="763023" cy="1130796"/>
                <a:chOff x="1229283" y="1810865"/>
                <a:chExt cx="763023" cy="1130796"/>
              </a:xfrm>
            </p:grpSpPr>
            <p:sp>
              <p:nvSpPr>
                <p:cNvPr id="283" name="Google Shape;283;p12"/>
                <p:cNvSpPr/>
                <p:nvPr/>
              </p:nvSpPr>
              <p:spPr>
                <a:xfrm rot="10800000">
                  <a:off x="1229283" y="1810865"/>
                  <a:ext cx="763023" cy="1059676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12"/>
                <p:cNvSpPr/>
                <p:nvPr/>
              </p:nvSpPr>
              <p:spPr>
                <a:xfrm rot="10800000">
                  <a:off x="1305600" y="2102276"/>
                  <a:ext cx="567797" cy="768265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85" name="Google Shape;285;p12"/>
                <p:cNvCxnSpPr>
                  <a:stCxn id="284" idx="0"/>
                </p:cNvCxnSpPr>
                <p:nvPr/>
              </p:nvCxnSpPr>
              <p:spPr>
                <a:xfrm flipH="1">
                  <a:off x="1528500" y="2779061"/>
                  <a:ext cx="62100" cy="1626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7F6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286" name="Google Shape;286;p12"/>
            <p:cNvGrpSpPr/>
            <p:nvPr/>
          </p:nvGrpSpPr>
          <p:grpSpPr>
            <a:xfrm>
              <a:off x="1831392" y="4059712"/>
              <a:ext cx="663389" cy="2533816"/>
              <a:chOff x="782917" y="1932006"/>
              <a:chExt cx="1434354" cy="4516606"/>
            </a:xfrm>
          </p:grpSpPr>
          <p:sp>
            <p:nvSpPr>
              <p:cNvPr id="287" name="Google Shape;287;p12"/>
              <p:cNvSpPr/>
              <p:nvPr/>
            </p:nvSpPr>
            <p:spPr>
              <a:xfrm>
                <a:off x="782918" y="5417671"/>
                <a:ext cx="1434353" cy="1030941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2"/>
              <p:cNvSpPr/>
              <p:nvPr/>
            </p:nvSpPr>
            <p:spPr>
              <a:xfrm>
                <a:off x="782918" y="4745318"/>
                <a:ext cx="1434353" cy="1030941"/>
              </a:xfrm>
              <a:prstGeom prst="flowChartMagneticDisk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2"/>
              <p:cNvSpPr/>
              <p:nvPr/>
            </p:nvSpPr>
            <p:spPr>
              <a:xfrm>
                <a:off x="782918" y="4072965"/>
                <a:ext cx="1434353" cy="1030941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2"/>
              <p:cNvSpPr/>
              <p:nvPr/>
            </p:nvSpPr>
            <p:spPr>
              <a:xfrm>
                <a:off x="782918" y="3400612"/>
                <a:ext cx="1434353" cy="1030941"/>
              </a:xfrm>
              <a:prstGeom prst="flowChartMagneticDisk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782917" y="2959269"/>
                <a:ext cx="1434300" cy="8826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2" name="Google Shape;292;p12"/>
              <p:cNvGrpSpPr/>
              <p:nvPr/>
            </p:nvGrpSpPr>
            <p:grpSpPr>
              <a:xfrm>
                <a:off x="1202217" y="1932006"/>
                <a:ext cx="666155" cy="1130797"/>
                <a:chOff x="1229308" y="1810865"/>
                <a:chExt cx="666155" cy="1130797"/>
              </a:xfrm>
            </p:grpSpPr>
            <p:sp>
              <p:nvSpPr>
                <p:cNvPr id="293" name="Google Shape;293;p12"/>
                <p:cNvSpPr/>
                <p:nvPr/>
              </p:nvSpPr>
              <p:spPr>
                <a:xfrm rot="10800000">
                  <a:off x="1229308" y="1810865"/>
                  <a:ext cx="666155" cy="1059676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12"/>
                <p:cNvSpPr/>
                <p:nvPr/>
              </p:nvSpPr>
              <p:spPr>
                <a:xfrm rot="10800000">
                  <a:off x="1305046" y="2102277"/>
                  <a:ext cx="496263" cy="768265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95" name="Google Shape;295;p12"/>
                <p:cNvCxnSpPr>
                  <a:stCxn id="294" idx="0"/>
                </p:cNvCxnSpPr>
                <p:nvPr/>
              </p:nvCxnSpPr>
              <p:spPr>
                <a:xfrm flipH="1">
                  <a:off x="1528298" y="2779062"/>
                  <a:ext cx="26100" cy="1626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7F6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296" name="Google Shape;296;p12"/>
            <p:cNvGrpSpPr/>
            <p:nvPr/>
          </p:nvGrpSpPr>
          <p:grpSpPr>
            <a:xfrm>
              <a:off x="2572045" y="3251450"/>
              <a:ext cx="663389" cy="3522953"/>
              <a:chOff x="782917" y="1932006"/>
              <a:chExt cx="1434354" cy="4516606"/>
            </a:xfrm>
          </p:grpSpPr>
          <p:sp>
            <p:nvSpPr>
              <p:cNvPr id="297" name="Google Shape;297;p12"/>
              <p:cNvSpPr/>
              <p:nvPr/>
            </p:nvSpPr>
            <p:spPr>
              <a:xfrm>
                <a:off x="782918" y="5417671"/>
                <a:ext cx="1434353" cy="1030941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782918" y="4745318"/>
                <a:ext cx="1434353" cy="1030941"/>
              </a:xfrm>
              <a:prstGeom prst="flowChartMagneticDisk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782918" y="4072965"/>
                <a:ext cx="1434353" cy="1030941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782918" y="3400612"/>
                <a:ext cx="1434353" cy="1030941"/>
              </a:xfrm>
              <a:prstGeom prst="flowChartMagneticDisk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12"/>
              <p:cNvSpPr/>
              <p:nvPr/>
            </p:nvSpPr>
            <p:spPr>
              <a:xfrm>
                <a:off x="782917" y="2959269"/>
                <a:ext cx="1434300" cy="8826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2" name="Google Shape;302;p12"/>
              <p:cNvGrpSpPr/>
              <p:nvPr/>
            </p:nvGrpSpPr>
            <p:grpSpPr>
              <a:xfrm>
                <a:off x="1202192" y="1932006"/>
                <a:ext cx="763023" cy="1130796"/>
                <a:chOff x="1229283" y="1810865"/>
                <a:chExt cx="763023" cy="1130796"/>
              </a:xfrm>
            </p:grpSpPr>
            <p:sp>
              <p:nvSpPr>
                <p:cNvPr id="303" name="Google Shape;303;p12"/>
                <p:cNvSpPr/>
                <p:nvPr/>
              </p:nvSpPr>
              <p:spPr>
                <a:xfrm rot="10800000">
                  <a:off x="1229283" y="1810865"/>
                  <a:ext cx="763023" cy="1059676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12"/>
                <p:cNvSpPr/>
                <p:nvPr/>
              </p:nvSpPr>
              <p:spPr>
                <a:xfrm rot="10800000">
                  <a:off x="1305600" y="2102276"/>
                  <a:ext cx="567797" cy="768265"/>
                </a:xfrm>
                <a:custGeom>
                  <a:rect b="b" l="l" r="r" t="t"/>
                  <a:pathLst>
                    <a:path extrusionOk="0" h="1059676" w="596112">
                      <a:moveTo>
                        <a:pt x="296758" y="126226"/>
                      </a:moveTo>
                      <a:cubicBezTo>
                        <a:pt x="370593" y="-189408"/>
                        <a:pt x="928085" y="108296"/>
                        <a:pt x="302735" y="1059676"/>
                      </a:cubicBezTo>
                      <a:cubicBezTo>
                        <a:pt x="-322615" y="108296"/>
                        <a:pt x="199018" y="-201360"/>
                        <a:pt x="296758" y="12622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05" name="Google Shape;305;p12"/>
                <p:cNvCxnSpPr>
                  <a:stCxn id="304" idx="0"/>
                </p:cNvCxnSpPr>
                <p:nvPr/>
              </p:nvCxnSpPr>
              <p:spPr>
                <a:xfrm flipH="1">
                  <a:off x="1528500" y="2779061"/>
                  <a:ext cx="62100" cy="1626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7F6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"/>
          <p:cNvSpPr txBox="1"/>
          <p:nvPr>
            <p:ph type="title"/>
          </p:nvPr>
        </p:nvSpPr>
        <p:spPr>
          <a:xfrm>
            <a:off x="2741850" y="10913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Credits</a:t>
            </a:r>
            <a:endParaRPr b="1"/>
          </a:p>
        </p:txBody>
      </p:sp>
      <p:sp>
        <p:nvSpPr>
          <p:cNvPr id="311" name="Google Shape;311;p13"/>
          <p:cNvSpPr txBox="1"/>
          <p:nvPr>
            <p:ph idx="1" type="body"/>
          </p:nvPr>
        </p:nvSpPr>
        <p:spPr>
          <a:xfrm>
            <a:off x="2741850" y="2073100"/>
            <a:ext cx="5822400" cy="19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Template: SlidesMania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Images: Unsplash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Please keep this slide or mention us and the other resources used in the footer of a slide.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145_Emma_Template_SlidesMania">
  <a:themeElements>
    <a:clrScheme name="Simple Light">
      <a:dk1>
        <a:srgbClr val="D996A2"/>
      </a:dk1>
      <a:lt1>
        <a:srgbClr val="FFFFFF"/>
      </a:lt1>
      <a:dk2>
        <a:srgbClr val="595959"/>
      </a:dk2>
      <a:lt2>
        <a:srgbClr val="EEEEEE"/>
      </a:lt2>
      <a:accent1>
        <a:srgbClr val="D996A2"/>
      </a:accent1>
      <a:accent2>
        <a:srgbClr val="EEC8C0"/>
      </a:accent2>
      <a:accent3>
        <a:srgbClr val="DEA7AC"/>
      </a:accent3>
      <a:accent4>
        <a:srgbClr val="E891A2"/>
      </a:accent4>
      <a:accent5>
        <a:srgbClr val="FFFFFF"/>
      </a:accent5>
      <a:accent6>
        <a:srgbClr val="FFFFFF"/>
      </a:accent6>
      <a:hlink>
        <a:srgbClr val="D173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