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b1a11c6c_0_3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b1a11c6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126135896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61261358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5639500" y="3327950"/>
            <a:ext cx="1708200" cy="3983700"/>
          </a:xfrm>
          <a:prstGeom prst="roundRect">
            <a:avLst>
              <a:gd fmla="val 67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Google Shape;10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7075" y="1302550"/>
            <a:ext cx="4748626" cy="8161376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01" name="Google Shape;101;p25"/>
          <p:cNvSpPr txBox="1"/>
          <p:nvPr/>
        </p:nvSpPr>
        <p:spPr>
          <a:xfrm>
            <a:off x="4565900" y="7117400"/>
            <a:ext cx="7599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Buenos Aires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102" name="Google Shape;102;p25"/>
          <p:cNvSpPr txBox="1"/>
          <p:nvPr/>
        </p:nvSpPr>
        <p:spPr>
          <a:xfrm>
            <a:off x="3845925" y="3583313"/>
            <a:ext cx="15852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Atlanta </a:t>
            </a:r>
            <a:endParaRPr b="1"/>
          </a:p>
        </p:txBody>
      </p:sp>
      <p:sp>
        <p:nvSpPr>
          <p:cNvPr id="103" name="Google Shape;103;p25"/>
          <p:cNvSpPr txBox="1"/>
          <p:nvPr/>
        </p:nvSpPr>
        <p:spPr>
          <a:xfrm>
            <a:off x="2862850" y="8545145"/>
            <a:ext cx="19230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Estación de Investigación de la Antártida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104" name="Google Shape;104;p25"/>
          <p:cNvSpPr/>
          <p:nvPr/>
        </p:nvSpPr>
        <p:spPr>
          <a:xfrm rot="-46060">
            <a:off x="1953762" y="2169740"/>
            <a:ext cx="1824728" cy="249097"/>
          </a:xfrm>
          <a:custGeom>
            <a:rect b="b" l="l" r="r" t="t"/>
            <a:pathLst>
              <a:path extrusionOk="0" h="9964" w="71904">
                <a:moveTo>
                  <a:pt x="0" y="0"/>
                </a:moveTo>
                <a:cubicBezTo>
                  <a:pt x="8737" y="0"/>
                  <a:pt x="17170" y="3345"/>
                  <a:pt x="25853" y="4309"/>
                </a:cubicBezTo>
                <a:cubicBezTo>
                  <a:pt x="41224" y="6015"/>
                  <a:pt x="56593" y="7779"/>
                  <a:pt x="71904" y="9964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5" name="Google Shape;105;p25"/>
          <p:cNvSpPr/>
          <p:nvPr/>
        </p:nvSpPr>
        <p:spPr>
          <a:xfrm>
            <a:off x="2216325" y="3327950"/>
            <a:ext cx="1622550" cy="323600"/>
          </a:xfrm>
          <a:custGeom>
            <a:rect b="b" l="l" r="r" t="t"/>
            <a:pathLst>
              <a:path extrusionOk="0" h="12944" w="64902">
                <a:moveTo>
                  <a:pt x="0" y="0"/>
                </a:moveTo>
                <a:cubicBezTo>
                  <a:pt x="9919" y="0"/>
                  <a:pt x="17248" y="10504"/>
                  <a:pt x="26930" y="12657"/>
                </a:cubicBezTo>
                <a:cubicBezTo>
                  <a:pt x="32095" y="13805"/>
                  <a:pt x="37260" y="10290"/>
                  <a:pt x="42280" y="8618"/>
                </a:cubicBezTo>
                <a:cubicBezTo>
                  <a:pt x="49434" y="6235"/>
                  <a:pt x="57361" y="8618"/>
                  <a:pt x="64902" y="8618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6" name="Google Shape;106;p25"/>
          <p:cNvSpPr/>
          <p:nvPr/>
        </p:nvSpPr>
        <p:spPr>
          <a:xfrm>
            <a:off x="2687600" y="4459000"/>
            <a:ext cx="215450" cy="53875"/>
          </a:xfrm>
          <a:custGeom>
            <a:rect b="b" l="l" r="r" t="t"/>
            <a:pathLst>
              <a:path extrusionOk="0" h="2155" w="8618">
                <a:moveTo>
                  <a:pt x="8618" y="0"/>
                </a:moveTo>
                <a:cubicBezTo>
                  <a:pt x="5675" y="328"/>
                  <a:pt x="2961" y="2155"/>
                  <a:pt x="0" y="2155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7" name="Google Shape;107;p25"/>
          <p:cNvSpPr/>
          <p:nvPr/>
        </p:nvSpPr>
        <p:spPr>
          <a:xfrm>
            <a:off x="3670550" y="6055338"/>
            <a:ext cx="1454225" cy="219200"/>
          </a:xfrm>
          <a:custGeom>
            <a:rect b="b" l="l" r="r" t="t"/>
            <a:pathLst>
              <a:path extrusionOk="0" h="8768" w="58169">
                <a:moveTo>
                  <a:pt x="0" y="2843"/>
                </a:moveTo>
                <a:cubicBezTo>
                  <a:pt x="4842" y="2843"/>
                  <a:pt x="9469" y="-452"/>
                  <a:pt x="14273" y="150"/>
                </a:cubicBezTo>
                <a:cubicBezTo>
                  <a:pt x="29069" y="2004"/>
                  <a:pt x="43258" y="8768"/>
                  <a:pt x="58169" y="8768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8" name="Google Shape;108;p25"/>
          <p:cNvSpPr/>
          <p:nvPr/>
        </p:nvSpPr>
        <p:spPr>
          <a:xfrm>
            <a:off x="4025125" y="7436885"/>
            <a:ext cx="336625" cy="31575"/>
          </a:xfrm>
          <a:custGeom>
            <a:rect b="b" l="l" r="r" t="t"/>
            <a:pathLst>
              <a:path extrusionOk="0" h="1263" w="13465">
                <a:moveTo>
                  <a:pt x="0" y="1263"/>
                </a:moveTo>
                <a:cubicBezTo>
                  <a:pt x="3590" y="-1431"/>
                  <a:pt x="8977" y="1263"/>
                  <a:pt x="13465" y="1263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9" name="Google Shape;109;p25"/>
          <p:cNvSpPr/>
          <p:nvPr/>
        </p:nvSpPr>
        <p:spPr>
          <a:xfrm>
            <a:off x="2425126" y="3484301"/>
            <a:ext cx="351240" cy="674880"/>
          </a:xfrm>
          <a:custGeom>
            <a:rect b="b" l="l" r="r" t="t"/>
            <a:pathLst>
              <a:path extrusionOk="0" h="30018" w="15220">
                <a:moveTo>
                  <a:pt x="1347" y="0"/>
                </a:moveTo>
                <a:cubicBezTo>
                  <a:pt x="8605" y="2723"/>
                  <a:pt x="9665" y="13209"/>
                  <a:pt x="12388" y="20467"/>
                </a:cubicBezTo>
                <a:cubicBezTo>
                  <a:pt x="13397" y="23158"/>
                  <a:pt x="16576" y="26784"/>
                  <a:pt x="14543" y="28816"/>
                </a:cubicBezTo>
                <a:cubicBezTo>
                  <a:pt x="10840" y="32516"/>
                  <a:pt x="3701" y="26592"/>
                  <a:pt x="0" y="22891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0" name="Google Shape;110;p25"/>
          <p:cNvSpPr/>
          <p:nvPr/>
        </p:nvSpPr>
        <p:spPr>
          <a:xfrm rot="245088">
            <a:off x="2283679" y="3474973"/>
            <a:ext cx="139636" cy="315433"/>
          </a:xfrm>
          <a:custGeom>
            <a:rect b="b" l="l" r="r" t="t"/>
            <a:pathLst>
              <a:path extrusionOk="0" h="13801" w="5588">
                <a:moveTo>
                  <a:pt x="5588" y="0"/>
                </a:moveTo>
                <a:cubicBezTo>
                  <a:pt x="756" y="1135"/>
                  <a:pt x="4709" y="12233"/>
                  <a:pt x="0" y="13801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1" name="Google Shape;111;p25"/>
          <p:cNvSpPr txBox="1"/>
          <p:nvPr/>
        </p:nvSpPr>
        <p:spPr>
          <a:xfrm>
            <a:off x="4318250" y="4850319"/>
            <a:ext cx="13650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Georgetown</a:t>
            </a:r>
            <a:endParaRPr b="1" sz="1000">
              <a:solidFill>
                <a:schemeClr val="dk1"/>
              </a:solidFill>
            </a:endParaRPr>
          </a:p>
        </p:txBody>
      </p:sp>
      <p:cxnSp>
        <p:nvCxnSpPr>
          <p:cNvPr id="112" name="Google Shape;112;p25"/>
          <p:cNvCxnSpPr/>
          <p:nvPr/>
        </p:nvCxnSpPr>
        <p:spPr>
          <a:xfrm rot="10800000">
            <a:off x="3563950" y="3702925"/>
            <a:ext cx="366300" cy="46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3" name="Google Shape;113;p25"/>
          <p:cNvSpPr txBox="1"/>
          <p:nvPr/>
        </p:nvSpPr>
        <p:spPr>
          <a:xfrm>
            <a:off x="2343675" y="2589517"/>
            <a:ext cx="9033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Winnipeg</a:t>
            </a:r>
            <a:endParaRPr b="1" sz="10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4" name="Google Shape;114;p25"/>
          <p:cNvSpPr txBox="1"/>
          <p:nvPr/>
        </p:nvSpPr>
        <p:spPr>
          <a:xfrm>
            <a:off x="1622275" y="4690750"/>
            <a:ext cx="1191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Cancún</a:t>
            </a:r>
            <a:endParaRPr b="1" sz="10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5" name="Google Shape;115;p25"/>
          <p:cNvSpPr txBox="1"/>
          <p:nvPr/>
        </p:nvSpPr>
        <p:spPr>
          <a:xfrm>
            <a:off x="1622275" y="6198100"/>
            <a:ext cx="2278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Tacna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6" name="Google Shape;116;p25"/>
          <p:cNvSpPr txBox="1"/>
          <p:nvPr/>
        </p:nvSpPr>
        <p:spPr>
          <a:xfrm>
            <a:off x="1911675" y="7847125"/>
            <a:ext cx="2278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Perito Moreno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7" name="Google Shape;117;p25"/>
          <p:cNvSpPr txBox="1"/>
          <p:nvPr/>
        </p:nvSpPr>
        <p:spPr>
          <a:xfrm>
            <a:off x="1225250" y="3767325"/>
            <a:ext cx="9876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Las Vegas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8" name="Google Shape;118;p25"/>
          <p:cNvSpPr/>
          <p:nvPr/>
        </p:nvSpPr>
        <p:spPr>
          <a:xfrm>
            <a:off x="3022725" y="2851454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5"/>
          <p:cNvSpPr/>
          <p:nvPr/>
        </p:nvSpPr>
        <p:spPr>
          <a:xfrm>
            <a:off x="2119825" y="3927150"/>
            <a:ext cx="77400" cy="77400"/>
          </a:xfrm>
          <a:prstGeom prst="ellipse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0" name="Google Shape;120;p25"/>
          <p:cNvCxnSpPr/>
          <p:nvPr/>
        </p:nvCxnSpPr>
        <p:spPr>
          <a:xfrm flipH="1" rot="10800000">
            <a:off x="2146750" y="3717550"/>
            <a:ext cx="273600" cy="19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1" name="Google Shape;121;p25"/>
          <p:cNvSpPr/>
          <p:nvPr/>
        </p:nvSpPr>
        <p:spPr>
          <a:xfrm rot="-2040450">
            <a:off x="2383336" y="2879198"/>
            <a:ext cx="120150" cy="11216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5"/>
          <p:cNvSpPr/>
          <p:nvPr/>
        </p:nvSpPr>
        <p:spPr>
          <a:xfrm rot="875449">
            <a:off x="3887321" y="6128975"/>
            <a:ext cx="120279" cy="11220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5"/>
          <p:cNvSpPr/>
          <p:nvPr/>
        </p:nvSpPr>
        <p:spPr>
          <a:xfrm>
            <a:off x="3769300" y="6236639"/>
            <a:ext cx="351225" cy="538350"/>
          </a:xfrm>
          <a:custGeom>
            <a:rect b="b" l="l" r="r" t="t"/>
            <a:pathLst>
              <a:path extrusionOk="0" h="21534" w="14049">
                <a:moveTo>
                  <a:pt x="0" y="259"/>
                </a:moveTo>
                <a:cubicBezTo>
                  <a:pt x="4124" y="-427"/>
                  <a:pt x="9506" y="227"/>
                  <a:pt x="12118" y="3491"/>
                </a:cubicBezTo>
                <a:cubicBezTo>
                  <a:pt x="15982" y="8319"/>
                  <a:pt x="13676" y="19581"/>
                  <a:pt x="7809" y="21534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cxnSp>
        <p:nvCxnSpPr>
          <p:cNvPr id="124" name="Google Shape;124;p25"/>
          <p:cNvCxnSpPr/>
          <p:nvPr/>
        </p:nvCxnSpPr>
        <p:spPr>
          <a:xfrm flipH="1" rot="10800000">
            <a:off x="2737075" y="4487125"/>
            <a:ext cx="432600" cy="348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5" name="Google Shape;125;p25"/>
          <p:cNvSpPr/>
          <p:nvPr/>
        </p:nvSpPr>
        <p:spPr>
          <a:xfrm>
            <a:off x="2912125" y="4210364"/>
            <a:ext cx="1536950" cy="878850"/>
          </a:xfrm>
          <a:custGeom>
            <a:rect b="b" l="l" r="r" t="t"/>
            <a:pathLst>
              <a:path extrusionOk="0" h="35154" w="61478">
                <a:moveTo>
                  <a:pt x="0" y="9676"/>
                </a:moveTo>
                <a:cubicBezTo>
                  <a:pt x="6325" y="6802"/>
                  <a:pt x="11958" y="1653"/>
                  <a:pt x="18851" y="789"/>
                </a:cubicBezTo>
                <a:cubicBezTo>
                  <a:pt x="32547" y="-928"/>
                  <a:pt x="51665" y="-684"/>
                  <a:pt x="58977" y="11023"/>
                </a:cubicBezTo>
                <a:cubicBezTo>
                  <a:pt x="61173" y="14539"/>
                  <a:pt x="62642" y="20174"/>
                  <a:pt x="60054" y="23411"/>
                </a:cubicBezTo>
                <a:cubicBezTo>
                  <a:pt x="58847" y="24921"/>
                  <a:pt x="56527" y="25033"/>
                  <a:pt x="54668" y="25565"/>
                </a:cubicBezTo>
                <a:cubicBezTo>
                  <a:pt x="48422" y="27351"/>
                  <a:pt x="41918" y="20522"/>
                  <a:pt x="35548" y="21795"/>
                </a:cubicBezTo>
                <a:cubicBezTo>
                  <a:pt x="30811" y="22741"/>
                  <a:pt x="27549" y="28044"/>
                  <a:pt x="25853" y="32567"/>
                </a:cubicBezTo>
                <a:cubicBezTo>
                  <a:pt x="25372" y="33850"/>
                  <a:pt x="22785" y="36021"/>
                  <a:pt x="22352" y="34721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26" name="Google Shape;126;p25"/>
          <p:cNvSpPr/>
          <p:nvPr/>
        </p:nvSpPr>
        <p:spPr>
          <a:xfrm>
            <a:off x="1832275" y="1318525"/>
            <a:ext cx="3493436" cy="1233625"/>
          </a:xfrm>
          <a:custGeom>
            <a:rect b="b" l="l" r="r" t="t"/>
            <a:pathLst>
              <a:path extrusionOk="0" h="49345" w="143394">
                <a:moveTo>
                  <a:pt x="6109" y="33144"/>
                </a:moveTo>
                <a:cubicBezTo>
                  <a:pt x="3903" y="32317"/>
                  <a:pt x="-347" y="31708"/>
                  <a:pt x="115" y="29398"/>
                </a:cubicBezTo>
                <a:cubicBezTo>
                  <a:pt x="1056" y="24694"/>
                  <a:pt x="6944" y="22297"/>
                  <a:pt x="11354" y="20407"/>
                </a:cubicBezTo>
                <a:cubicBezTo>
                  <a:pt x="22298" y="15717"/>
                  <a:pt x="34865" y="16608"/>
                  <a:pt x="46567" y="14414"/>
                </a:cubicBezTo>
                <a:cubicBezTo>
                  <a:pt x="54181" y="12986"/>
                  <a:pt x="60946" y="8622"/>
                  <a:pt x="68295" y="6172"/>
                </a:cubicBezTo>
                <a:cubicBezTo>
                  <a:pt x="83341" y="1156"/>
                  <a:pt x="99636" y="178"/>
                  <a:pt x="115496" y="178"/>
                </a:cubicBezTo>
                <a:cubicBezTo>
                  <a:pt x="123921" y="178"/>
                  <a:pt x="134264" y="-534"/>
                  <a:pt x="140221" y="5423"/>
                </a:cubicBezTo>
                <a:cubicBezTo>
                  <a:pt x="145002" y="10204"/>
                  <a:pt x="141719" y="18891"/>
                  <a:pt x="141719" y="25652"/>
                </a:cubicBezTo>
                <a:cubicBezTo>
                  <a:pt x="141719" y="32400"/>
                  <a:pt x="145741" y="41110"/>
                  <a:pt x="140970" y="45881"/>
                </a:cubicBezTo>
                <a:cubicBezTo>
                  <a:pt x="139169" y="47682"/>
                  <a:pt x="135999" y="47020"/>
                  <a:pt x="133478" y="47380"/>
                </a:cubicBezTo>
                <a:cubicBezTo>
                  <a:pt x="127524" y="48230"/>
                  <a:pt x="121511" y="48878"/>
                  <a:pt x="115496" y="48878"/>
                </a:cubicBezTo>
                <a:cubicBezTo>
                  <a:pt x="102947" y="48878"/>
                  <a:pt x="89259" y="50744"/>
                  <a:pt x="78035" y="45132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27" name="Google Shape;127;p25"/>
          <p:cNvSpPr txBox="1"/>
          <p:nvPr/>
        </p:nvSpPr>
        <p:spPr>
          <a:xfrm>
            <a:off x="2278677" y="1973452"/>
            <a:ext cx="1040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Utqiaġvik</a:t>
            </a:r>
            <a:endParaRPr b="1" sz="1100"/>
          </a:p>
        </p:txBody>
      </p:sp>
      <p:sp>
        <p:nvSpPr>
          <p:cNvPr id="128" name="Google Shape;128;p25"/>
          <p:cNvSpPr/>
          <p:nvPr/>
        </p:nvSpPr>
        <p:spPr>
          <a:xfrm>
            <a:off x="2425527" y="3617469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/>
          <p:nvPr/>
        </p:nvSpPr>
        <p:spPr>
          <a:xfrm>
            <a:off x="3440932" y="3668864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5"/>
          <p:cNvSpPr/>
          <p:nvPr/>
        </p:nvSpPr>
        <p:spPr>
          <a:xfrm>
            <a:off x="4621140" y="220866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5"/>
          <p:cNvSpPr/>
          <p:nvPr/>
        </p:nvSpPr>
        <p:spPr>
          <a:xfrm>
            <a:off x="4281070" y="512083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5"/>
          <p:cNvSpPr/>
          <p:nvPr/>
        </p:nvSpPr>
        <p:spPr>
          <a:xfrm>
            <a:off x="3162824" y="441846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5"/>
          <p:cNvSpPr/>
          <p:nvPr/>
        </p:nvSpPr>
        <p:spPr>
          <a:xfrm>
            <a:off x="3957711" y="634826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5"/>
          <p:cNvSpPr/>
          <p:nvPr/>
        </p:nvSpPr>
        <p:spPr>
          <a:xfrm>
            <a:off x="4406778" y="7097915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5"/>
          <p:cNvSpPr/>
          <p:nvPr/>
        </p:nvSpPr>
        <p:spPr>
          <a:xfrm>
            <a:off x="4190479" y="7936115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5"/>
          <p:cNvSpPr/>
          <p:nvPr/>
        </p:nvSpPr>
        <p:spPr>
          <a:xfrm>
            <a:off x="4851525" y="878666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/>
          <p:nvPr/>
        </p:nvSpPr>
        <p:spPr>
          <a:xfrm>
            <a:off x="2336925" y="198399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5"/>
          <p:cNvSpPr txBox="1"/>
          <p:nvPr/>
        </p:nvSpPr>
        <p:spPr>
          <a:xfrm>
            <a:off x="5677150" y="3746050"/>
            <a:ext cx="15852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LEYENDA </a:t>
            </a: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DEL CLIMA</a:t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190250" y="571850"/>
            <a:ext cx="2278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____________________</a:t>
            </a:r>
            <a:endParaRPr sz="1000"/>
          </a:p>
        </p:txBody>
      </p:sp>
      <p:sp>
        <p:nvSpPr>
          <p:cNvPr id="140" name="Google Shape;140;p25"/>
          <p:cNvSpPr txBox="1"/>
          <p:nvPr/>
        </p:nvSpPr>
        <p:spPr>
          <a:xfrm>
            <a:off x="423525" y="365775"/>
            <a:ext cx="4407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El Clima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 en las Américas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1" name="Google Shape;141;p25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 txBox="1"/>
          <p:nvPr/>
        </p:nvSpPr>
        <p:spPr>
          <a:xfrm>
            <a:off x="6084950" y="4381050"/>
            <a:ext cx="13227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frío todo el año</a:t>
            </a:r>
            <a:endParaRPr sz="1000"/>
          </a:p>
        </p:txBody>
      </p:sp>
      <p:sp>
        <p:nvSpPr>
          <p:cNvPr id="143" name="Google Shape;143;p25"/>
          <p:cNvSpPr txBox="1"/>
          <p:nvPr/>
        </p:nvSpPr>
        <p:spPr>
          <a:xfrm>
            <a:off x="6084950" y="4914450"/>
            <a:ext cx="12582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frío en invierno con veranos cálidos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tibio en invierno y cálido en verano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cálido todo el año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5789601" y="4494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5"/>
          <p:cNvSpPr/>
          <p:nvPr/>
        </p:nvSpPr>
        <p:spPr>
          <a:xfrm>
            <a:off x="5789601" y="50280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5"/>
          <p:cNvSpPr/>
          <p:nvPr/>
        </p:nvSpPr>
        <p:spPr>
          <a:xfrm>
            <a:off x="5789601" y="5637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5"/>
          <p:cNvSpPr/>
          <p:nvPr/>
        </p:nvSpPr>
        <p:spPr>
          <a:xfrm>
            <a:off x="5789601" y="62472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5"/>
          <p:cNvSpPr txBox="1"/>
          <p:nvPr/>
        </p:nvSpPr>
        <p:spPr>
          <a:xfrm>
            <a:off x="0" y="-406900"/>
            <a:ext cx="6182400" cy="2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 ✎  </a:t>
            </a:r>
            <a:r>
              <a:rPr b="1" lang="en" sz="1000">
                <a:solidFill>
                  <a:srgbClr val="000000"/>
                </a:solidFill>
                <a:highlight>
                  <a:srgbClr val="FFFF00"/>
                </a:highlight>
              </a:rPr>
              <a:t>Want to edit this worksheet or print?  </a:t>
            </a: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Go to File &gt; Make a Copy, and edit away--or go to File &gt; Print </a:t>
            </a:r>
            <a:r>
              <a:rPr lang="en" sz="1000">
                <a:solidFill>
                  <a:srgbClr val="FFFF00"/>
                </a:solidFill>
              </a:rPr>
              <a:t>:</a:t>
            </a:r>
            <a:endParaRPr>
              <a:solidFill>
                <a:srgbClr val="FFFF00"/>
              </a:solidFill>
            </a:endParaRPr>
          </a:p>
        </p:txBody>
      </p:sp>
      <p:grpSp>
        <p:nvGrpSpPr>
          <p:cNvPr id="149" name="Google Shape;149;p25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150" name="Google Shape;150;p2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151" name="Google Shape;151;p2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/>
          <p:nvPr/>
        </p:nvSpPr>
        <p:spPr>
          <a:xfrm>
            <a:off x="3085600" y="1271925"/>
            <a:ext cx="3213805" cy="211750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7" name="Google Shape;157;p26"/>
          <p:cNvSpPr txBox="1"/>
          <p:nvPr/>
        </p:nvSpPr>
        <p:spPr>
          <a:xfrm>
            <a:off x="564175" y="369660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Utqiaġvik, Alaska, E.U.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58" name="Google Shape;158;p26"/>
          <p:cNvSpPr txBox="1"/>
          <p:nvPr/>
        </p:nvSpPr>
        <p:spPr>
          <a:xfrm>
            <a:off x="564175" y="5993600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Georgetown, Guyana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564175" y="522205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Cancún, México</a:t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554375" y="7493963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Perito Moreno, Argentina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1" name="Google Shape;161;p26"/>
          <p:cNvSpPr txBox="1"/>
          <p:nvPr/>
        </p:nvSpPr>
        <p:spPr>
          <a:xfrm>
            <a:off x="564175" y="4454750"/>
            <a:ext cx="1923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Buenos Aires, Argentina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555400" y="6736600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Las Vegas, Nevada, E.U.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3" name="Google Shape;163;p26"/>
          <p:cNvSpPr txBox="1"/>
          <p:nvPr/>
        </p:nvSpPr>
        <p:spPr>
          <a:xfrm>
            <a:off x="5523500" y="571850"/>
            <a:ext cx="19035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</a:t>
            </a:r>
            <a:endParaRPr sz="1000"/>
          </a:p>
        </p:txBody>
      </p:sp>
      <p:sp>
        <p:nvSpPr>
          <p:cNvPr id="164" name="Google Shape;164;p26"/>
          <p:cNvSpPr txBox="1"/>
          <p:nvPr/>
        </p:nvSpPr>
        <p:spPr>
          <a:xfrm>
            <a:off x="423525" y="365775"/>
            <a:ext cx="4407000" cy="5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El Clima</a:t>
            </a:r>
            <a:r>
              <a:rPr lang="en"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en las Américas 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(Celsius)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5" name="Google Shape;165;p26"/>
          <p:cNvSpPr txBox="1"/>
          <p:nvPr/>
        </p:nvSpPr>
        <p:spPr>
          <a:xfrm>
            <a:off x="564175" y="21744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Estación de investigación de Antártida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559250" y="902320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Winnipeg, Canadá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7" name="Google Shape;167;p26"/>
          <p:cNvSpPr txBox="1"/>
          <p:nvPr/>
        </p:nvSpPr>
        <p:spPr>
          <a:xfrm>
            <a:off x="571300" y="292155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Atlanta, Georgia, E.U.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8" name="Google Shape;168;p26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6"/>
          <p:cNvSpPr txBox="1"/>
          <p:nvPr/>
        </p:nvSpPr>
        <p:spPr>
          <a:xfrm>
            <a:off x="3758375" y="12106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AZUL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4797499" y="1210650"/>
            <a:ext cx="7260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AMARILLO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171" name="Google Shape;171;p26"/>
          <p:cNvSpPr txBox="1"/>
          <p:nvPr/>
        </p:nvSpPr>
        <p:spPr>
          <a:xfrm>
            <a:off x="4616563" y="922850"/>
            <a:ext cx="318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172" name="Google Shape;172;p26"/>
          <p:cNvSpPr txBox="1"/>
          <p:nvPr/>
        </p:nvSpPr>
        <p:spPr>
          <a:xfrm>
            <a:off x="5404278" y="922859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cxnSp>
        <p:nvCxnSpPr>
          <p:cNvPr id="173" name="Google Shape;173;p26"/>
          <p:cNvCxnSpPr/>
          <p:nvPr/>
        </p:nvCxnSpPr>
        <p:spPr>
          <a:xfrm>
            <a:off x="4740813" y="11995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4" name="Google Shape;174;p26"/>
          <p:cNvSpPr txBox="1"/>
          <p:nvPr/>
        </p:nvSpPr>
        <p:spPr>
          <a:xfrm>
            <a:off x="5669725" y="1211450"/>
            <a:ext cx="5136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ROJO</a:t>
            </a:r>
            <a:endParaRPr sz="800">
              <a:solidFill>
                <a:srgbClr val="B7B7B7"/>
              </a:solidFill>
            </a:endParaRPr>
          </a:p>
        </p:txBody>
      </p:sp>
      <p:cxnSp>
        <p:nvCxnSpPr>
          <p:cNvPr id="175" name="Google Shape;175;p26"/>
          <p:cNvCxnSpPr/>
          <p:nvPr/>
        </p:nvCxnSpPr>
        <p:spPr>
          <a:xfrm flipH="1">
            <a:off x="6326089" y="1482842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6" name="Google Shape;176;p26"/>
          <p:cNvCxnSpPr/>
          <p:nvPr/>
        </p:nvCxnSpPr>
        <p:spPr>
          <a:xfrm>
            <a:off x="6323881" y="1407855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7" name="Google Shape;177;p26"/>
          <p:cNvCxnSpPr/>
          <p:nvPr/>
        </p:nvCxnSpPr>
        <p:spPr>
          <a:xfrm>
            <a:off x="583743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8" name="Google Shape;178;p26"/>
          <p:cNvCxnSpPr/>
          <p:nvPr/>
        </p:nvCxnSpPr>
        <p:spPr>
          <a:xfrm>
            <a:off x="556136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9" name="Google Shape;179;p26"/>
          <p:cNvCxnSpPr/>
          <p:nvPr/>
        </p:nvCxnSpPr>
        <p:spPr>
          <a:xfrm>
            <a:off x="5284937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0" name="Google Shape;180;p26"/>
          <p:cNvCxnSpPr/>
          <p:nvPr/>
        </p:nvCxnSpPr>
        <p:spPr>
          <a:xfrm>
            <a:off x="5012984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1" name="Google Shape;181;p26"/>
          <p:cNvCxnSpPr/>
          <p:nvPr/>
        </p:nvCxnSpPr>
        <p:spPr>
          <a:xfrm>
            <a:off x="474241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2" name="Google Shape;182;p26"/>
          <p:cNvCxnSpPr/>
          <p:nvPr/>
        </p:nvCxnSpPr>
        <p:spPr>
          <a:xfrm>
            <a:off x="4471549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3" name="Google Shape;183;p26"/>
          <p:cNvCxnSpPr/>
          <p:nvPr/>
        </p:nvCxnSpPr>
        <p:spPr>
          <a:xfrm>
            <a:off x="420371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4" name="Google Shape;184;p26"/>
          <p:cNvCxnSpPr/>
          <p:nvPr/>
        </p:nvCxnSpPr>
        <p:spPr>
          <a:xfrm>
            <a:off x="392744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5" name="Google Shape;185;p26"/>
          <p:cNvCxnSpPr/>
          <p:nvPr/>
        </p:nvCxnSpPr>
        <p:spPr>
          <a:xfrm>
            <a:off x="3655488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6" name="Google Shape;186;p26"/>
          <p:cNvCxnSpPr/>
          <p:nvPr/>
        </p:nvCxnSpPr>
        <p:spPr>
          <a:xfrm>
            <a:off x="3413845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7" name="Google Shape;187;p26"/>
          <p:cNvCxnSpPr/>
          <p:nvPr/>
        </p:nvCxnSpPr>
        <p:spPr>
          <a:xfrm>
            <a:off x="316942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8" name="Google Shape;188;p26"/>
          <p:cNvCxnSpPr/>
          <p:nvPr/>
        </p:nvCxnSpPr>
        <p:spPr>
          <a:xfrm>
            <a:off x="2879745" y="1476381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9" name="Google Shape;189;p26"/>
          <p:cNvCxnSpPr/>
          <p:nvPr/>
        </p:nvCxnSpPr>
        <p:spPr>
          <a:xfrm flipH="1">
            <a:off x="2879228" y="1405284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0" name="Google Shape;190;p26"/>
          <p:cNvSpPr txBox="1"/>
          <p:nvPr/>
        </p:nvSpPr>
        <p:spPr>
          <a:xfrm>
            <a:off x="329175" y="1222425"/>
            <a:ext cx="2166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Decodificador climático</a:t>
            </a:r>
            <a:endParaRPr b="1" sz="170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191" name="Google Shape;191;p26"/>
          <p:cNvCxnSpPr/>
          <p:nvPr/>
        </p:nvCxnSpPr>
        <p:spPr>
          <a:xfrm>
            <a:off x="5559038" y="11966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2" name="Google Shape;192;p26"/>
          <p:cNvSpPr txBox="1"/>
          <p:nvPr/>
        </p:nvSpPr>
        <p:spPr>
          <a:xfrm>
            <a:off x="5994177" y="1466906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30°</a:t>
            </a:r>
            <a:endParaRPr sz="800"/>
          </a:p>
        </p:txBody>
      </p:sp>
      <p:cxnSp>
        <p:nvCxnSpPr>
          <p:cNvPr id="193" name="Google Shape;193;p26"/>
          <p:cNvCxnSpPr/>
          <p:nvPr/>
        </p:nvCxnSpPr>
        <p:spPr>
          <a:xfrm>
            <a:off x="2888450" y="1481150"/>
            <a:ext cx="3517200" cy="4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4" name="Google Shape;194;p26"/>
          <p:cNvCxnSpPr/>
          <p:nvPr/>
        </p:nvCxnSpPr>
        <p:spPr>
          <a:xfrm>
            <a:off x="6117321" y="1436748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5" name="Google Shape;195;p26"/>
          <p:cNvSpPr txBox="1"/>
          <p:nvPr/>
        </p:nvSpPr>
        <p:spPr>
          <a:xfrm>
            <a:off x="3461375" y="1461300"/>
            <a:ext cx="473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-15°</a:t>
            </a:r>
            <a:endParaRPr sz="800"/>
          </a:p>
        </p:txBody>
      </p:sp>
      <p:sp>
        <p:nvSpPr>
          <p:cNvPr id="196" name="Google Shape;196;p26"/>
          <p:cNvSpPr txBox="1"/>
          <p:nvPr/>
        </p:nvSpPr>
        <p:spPr>
          <a:xfrm>
            <a:off x="3761663" y="1461938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-10°</a:t>
            </a:r>
            <a:endParaRPr sz="800"/>
          </a:p>
        </p:txBody>
      </p:sp>
      <p:sp>
        <p:nvSpPr>
          <p:cNvPr id="197" name="Google Shape;197;p26"/>
          <p:cNvSpPr txBox="1"/>
          <p:nvPr/>
        </p:nvSpPr>
        <p:spPr>
          <a:xfrm>
            <a:off x="4051034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 -5°</a:t>
            </a:r>
            <a:endParaRPr sz="800"/>
          </a:p>
        </p:txBody>
      </p:sp>
      <p:sp>
        <p:nvSpPr>
          <p:cNvPr id="198" name="Google Shape;198;p26"/>
          <p:cNvSpPr txBox="1"/>
          <p:nvPr/>
        </p:nvSpPr>
        <p:spPr>
          <a:xfrm>
            <a:off x="4355897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0</a:t>
            </a:r>
            <a:r>
              <a:rPr lang="en" sz="800">
                <a:solidFill>
                  <a:schemeClr val="dk1"/>
                </a:solidFill>
              </a:rPr>
              <a:t>°</a:t>
            </a:r>
            <a:endParaRPr sz="800"/>
          </a:p>
        </p:txBody>
      </p:sp>
      <p:sp>
        <p:nvSpPr>
          <p:cNvPr id="199" name="Google Shape;199;p26"/>
          <p:cNvSpPr txBox="1"/>
          <p:nvPr/>
        </p:nvSpPr>
        <p:spPr>
          <a:xfrm>
            <a:off x="4635931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200" name="Google Shape;200;p26"/>
          <p:cNvSpPr txBox="1"/>
          <p:nvPr/>
        </p:nvSpPr>
        <p:spPr>
          <a:xfrm>
            <a:off x="4899558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10°</a:t>
            </a:r>
            <a:endParaRPr sz="800"/>
          </a:p>
        </p:txBody>
      </p:sp>
      <p:sp>
        <p:nvSpPr>
          <p:cNvPr id="201" name="Google Shape;201;p26"/>
          <p:cNvSpPr txBox="1"/>
          <p:nvPr/>
        </p:nvSpPr>
        <p:spPr>
          <a:xfrm>
            <a:off x="5192007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15°</a:t>
            </a:r>
            <a:endParaRPr sz="800"/>
          </a:p>
        </p:txBody>
      </p:sp>
      <p:sp>
        <p:nvSpPr>
          <p:cNvPr id="202" name="Google Shape;202;p26"/>
          <p:cNvSpPr txBox="1"/>
          <p:nvPr/>
        </p:nvSpPr>
        <p:spPr>
          <a:xfrm>
            <a:off x="5484455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sp>
        <p:nvSpPr>
          <p:cNvPr id="203" name="Google Shape;203;p26"/>
          <p:cNvSpPr txBox="1"/>
          <p:nvPr/>
        </p:nvSpPr>
        <p:spPr>
          <a:xfrm>
            <a:off x="5735698" y="1461313"/>
            <a:ext cx="426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25°</a:t>
            </a:r>
            <a:endParaRPr sz="800"/>
          </a:p>
        </p:txBody>
      </p:sp>
      <p:sp>
        <p:nvSpPr>
          <p:cNvPr id="204" name="Google Shape;204;p26"/>
          <p:cNvSpPr txBox="1"/>
          <p:nvPr/>
        </p:nvSpPr>
        <p:spPr>
          <a:xfrm>
            <a:off x="2927600" y="1461300"/>
            <a:ext cx="4047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-25°</a:t>
            </a:r>
            <a:endParaRPr sz="800"/>
          </a:p>
        </p:txBody>
      </p:sp>
      <p:sp>
        <p:nvSpPr>
          <p:cNvPr id="205" name="Google Shape;205;p26"/>
          <p:cNvSpPr txBox="1"/>
          <p:nvPr/>
        </p:nvSpPr>
        <p:spPr>
          <a:xfrm>
            <a:off x="3186450" y="1461300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-20°</a:t>
            </a:r>
            <a:endParaRPr sz="800"/>
          </a:p>
        </p:txBody>
      </p:sp>
      <p:sp>
        <p:nvSpPr>
          <p:cNvPr id="206" name="Google Shape;206;p26"/>
          <p:cNvSpPr txBox="1"/>
          <p:nvPr/>
        </p:nvSpPr>
        <p:spPr>
          <a:xfrm>
            <a:off x="2701175" y="1459325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207" name="Google Shape;207;p26"/>
          <p:cNvGrpSpPr/>
          <p:nvPr/>
        </p:nvGrpSpPr>
        <p:grpSpPr>
          <a:xfrm>
            <a:off x="5514659" y="2550274"/>
            <a:ext cx="605224" cy="557179"/>
            <a:chOff x="3008174" y="2245526"/>
            <a:chExt cx="696300" cy="620674"/>
          </a:xfrm>
        </p:grpSpPr>
        <p:sp>
          <p:nvSpPr>
            <p:cNvPr id="208" name="Google Shape;208;p26"/>
            <p:cNvSpPr txBox="1"/>
            <p:nvPr/>
          </p:nvSpPr>
          <p:spPr>
            <a:xfrm>
              <a:off x="3008174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09" name="Google Shape;209;p26"/>
            <p:cNvCxnSpPr>
              <a:stCxn id="210" idx="4"/>
            </p:cNvCxnSpPr>
            <p:nvPr/>
          </p:nvCxnSpPr>
          <p:spPr>
            <a:xfrm>
              <a:off x="3330450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0" name="Google Shape;210;p26"/>
            <p:cNvSpPr/>
            <p:nvPr/>
          </p:nvSpPr>
          <p:spPr>
            <a:xfrm>
              <a:off x="3240600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1" name="Google Shape;211;p26"/>
          <p:cNvGrpSpPr/>
          <p:nvPr/>
        </p:nvGrpSpPr>
        <p:grpSpPr>
          <a:xfrm>
            <a:off x="4669900" y="2554300"/>
            <a:ext cx="603138" cy="553153"/>
            <a:chOff x="2746451" y="2250011"/>
            <a:chExt cx="693900" cy="616189"/>
          </a:xfrm>
        </p:grpSpPr>
        <p:sp>
          <p:nvSpPr>
            <p:cNvPr id="212" name="Google Shape;212;p26"/>
            <p:cNvSpPr txBox="1"/>
            <p:nvPr/>
          </p:nvSpPr>
          <p:spPr>
            <a:xfrm>
              <a:off x="2746451" y="2250011"/>
              <a:ext cx="6939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13" name="Google Shape;213;p26"/>
            <p:cNvCxnSpPr>
              <a:stCxn id="214" idx="4"/>
            </p:cNvCxnSpPr>
            <p:nvPr/>
          </p:nvCxnSpPr>
          <p:spPr>
            <a:xfrm>
              <a:off x="3144767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4" name="Google Shape;214;p26"/>
            <p:cNvSpPr/>
            <p:nvPr/>
          </p:nvSpPr>
          <p:spPr>
            <a:xfrm>
              <a:off x="3054917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5" name="Google Shape;215;p26"/>
          <p:cNvGrpSpPr/>
          <p:nvPr/>
        </p:nvGrpSpPr>
        <p:grpSpPr>
          <a:xfrm>
            <a:off x="2874950" y="2267484"/>
            <a:ext cx="3534418" cy="157995"/>
            <a:chOff x="3345953" y="2332634"/>
            <a:chExt cx="3654278" cy="157995"/>
          </a:xfrm>
        </p:grpSpPr>
        <p:cxnSp>
          <p:nvCxnSpPr>
            <p:cNvPr id="216" name="Google Shape;21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7" name="Google Shape;21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8" name="Google Shape;21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9" name="Google Shape;21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0" name="Google Shape;22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1" name="Google Shape;22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2" name="Google Shape;22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3" name="Google Shape;22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4" name="Google Shape;22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5" name="Google Shape;22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6" name="Google Shape;22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7" name="Google Shape;22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8" name="Google Shape;22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9" name="Google Shape;22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0" name="Google Shape;23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31" name="Google Shape;23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32" name="Google Shape;23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33" name="Google Shape;23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34" name="Google Shape;23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35" name="Google Shape;235;p26"/>
          <p:cNvGrpSpPr/>
          <p:nvPr/>
        </p:nvGrpSpPr>
        <p:grpSpPr>
          <a:xfrm>
            <a:off x="2873435" y="3029460"/>
            <a:ext cx="3538072" cy="157995"/>
            <a:chOff x="3345953" y="2332634"/>
            <a:chExt cx="3654278" cy="157995"/>
          </a:xfrm>
        </p:grpSpPr>
        <p:cxnSp>
          <p:nvCxnSpPr>
            <p:cNvPr id="236" name="Google Shape;23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7" name="Google Shape;23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8" name="Google Shape;23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9" name="Google Shape;23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0" name="Google Shape;24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1" name="Google Shape;24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2" name="Google Shape;24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3" name="Google Shape;24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4" name="Google Shape;24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5" name="Google Shape;24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6" name="Google Shape;24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7" name="Google Shape;24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8" name="Google Shape;24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9" name="Google Shape;24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0" name="Google Shape;25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51" name="Google Shape;25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52" name="Google Shape;25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53" name="Google Shape;25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54" name="Google Shape;25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55" name="Google Shape;255;p26"/>
          <p:cNvGrpSpPr/>
          <p:nvPr/>
        </p:nvGrpSpPr>
        <p:grpSpPr>
          <a:xfrm>
            <a:off x="2879331" y="4553461"/>
            <a:ext cx="3525648" cy="157995"/>
            <a:chOff x="3345953" y="2332634"/>
            <a:chExt cx="3654278" cy="157995"/>
          </a:xfrm>
        </p:grpSpPr>
        <p:cxnSp>
          <p:nvCxnSpPr>
            <p:cNvPr id="256" name="Google Shape;25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7" name="Google Shape;25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8" name="Google Shape;25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9" name="Google Shape;25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0" name="Google Shape;26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1" name="Google Shape;26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2" name="Google Shape;26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3" name="Google Shape;26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4" name="Google Shape;26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5" name="Google Shape;26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6" name="Google Shape;26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7" name="Google Shape;26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8" name="Google Shape;26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9" name="Google Shape;26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0" name="Google Shape;27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71" name="Google Shape;27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72" name="Google Shape;27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3" name="Google Shape;27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74" name="Google Shape;27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75" name="Google Shape;275;p26"/>
          <p:cNvGrpSpPr/>
          <p:nvPr/>
        </p:nvGrpSpPr>
        <p:grpSpPr>
          <a:xfrm>
            <a:off x="2870910" y="5315484"/>
            <a:ext cx="3534052" cy="157995"/>
            <a:chOff x="3345953" y="2332634"/>
            <a:chExt cx="3654278" cy="157995"/>
          </a:xfrm>
        </p:grpSpPr>
        <p:cxnSp>
          <p:nvCxnSpPr>
            <p:cNvPr id="276" name="Google Shape;27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7" name="Google Shape;27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8" name="Google Shape;27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9" name="Google Shape;27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0" name="Google Shape;28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1" name="Google Shape;28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2" name="Google Shape;28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3" name="Google Shape;28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4" name="Google Shape;28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5" name="Google Shape;28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6" name="Google Shape;28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7" name="Google Shape;28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8" name="Google Shape;28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0" name="Google Shape;29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91" name="Google Shape;29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92" name="Google Shape;29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93" name="Google Shape;29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94" name="Google Shape;29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95" name="Google Shape;295;p26"/>
          <p:cNvGrpSpPr/>
          <p:nvPr/>
        </p:nvGrpSpPr>
        <p:grpSpPr>
          <a:xfrm>
            <a:off x="2878133" y="6077465"/>
            <a:ext cx="3536976" cy="157995"/>
            <a:chOff x="3345953" y="2332634"/>
            <a:chExt cx="3654278" cy="157995"/>
          </a:xfrm>
        </p:grpSpPr>
        <p:cxnSp>
          <p:nvCxnSpPr>
            <p:cNvPr id="296" name="Google Shape;29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7" name="Google Shape;29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3" name="Google Shape;30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4" name="Google Shape;30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5" name="Google Shape;30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6" name="Google Shape;30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7" name="Google Shape;30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8" name="Google Shape;30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9" name="Google Shape;30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0" name="Google Shape;31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11" name="Google Shape;31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12" name="Google Shape;31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13" name="Google Shape;31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14" name="Google Shape;31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15" name="Google Shape;315;p26"/>
          <p:cNvGrpSpPr/>
          <p:nvPr/>
        </p:nvGrpSpPr>
        <p:grpSpPr>
          <a:xfrm>
            <a:off x="2871105" y="6839496"/>
            <a:ext cx="3538072" cy="157995"/>
            <a:chOff x="3345953" y="2332634"/>
            <a:chExt cx="3654278" cy="157995"/>
          </a:xfrm>
        </p:grpSpPr>
        <p:cxnSp>
          <p:nvCxnSpPr>
            <p:cNvPr id="316" name="Google Shape;31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7" name="Google Shape;31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8" name="Google Shape;31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9" name="Google Shape;31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2" name="Google Shape;32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3" name="Google Shape;32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4" name="Google Shape;32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5" name="Google Shape;32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6" name="Google Shape;32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7" name="Google Shape;32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8" name="Google Shape;32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9" name="Google Shape;32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0" name="Google Shape;33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31" name="Google Shape;33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32" name="Google Shape;33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33" name="Google Shape;33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34" name="Google Shape;33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35" name="Google Shape;335;p26"/>
          <p:cNvGrpSpPr/>
          <p:nvPr/>
        </p:nvGrpSpPr>
        <p:grpSpPr>
          <a:xfrm>
            <a:off x="2873237" y="7601484"/>
            <a:ext cx="3541726" cy="157995"/>
            <a:chOff x="3345953" y="2332634"/>
            <a:chExt cx="3654278" cy="157995"/>
          </a:xfrm>
        </p:grpSpPr>
        <p:cxnSp>
          <p:nvCxnSpPr>
            <p:cNvPr id="336" name="Google Shape;33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7" name="Google Shape;33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8" name="Google Shape;33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9" name="Google Shape;33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0" name="Google Shape;34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1" name="Google Shape;34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3" name="Google Shape;34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4" name="Google Shape;34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5" name="Google Shape;34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6" name="Google Shape;34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7" name="Google Shape;34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8" name="Google Shape;34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9" name="Google Shape;34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0" name="Google Shape;35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51" name="Google Shape;35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52" name="Google Shape;35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3" name="Google Shape;35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54" name="Google Shape;35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55" name="Google Shape;355;p26"/>
          <p:cNvGrpSpPr/>
          <p:nvPr/>
        </p:nvGrpSpPr>
        <p:grpSpPr>
          <a:xfrm>
            <a:off x="2880973" y="8363484"/>
            <a:ext cx="3528206" cy="157995"/>
            <a:chOff x="3345953" y="2332634"/>
            <a:chExt cx="3654278" cy="157995"/>
          </a:xfrm>
        </p:grpSpPr>
        <p:cxnSp>
          <p:nvCxnSpPr>
            <p:cNvPr id="356" name="Google Shape;35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7" name="Google Shape;35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8" name="Google Shape;35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9" name="Google Shape;35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0" name="Google Shape;36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Google Shape;36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Google Shape;36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3" name="Google Shape;36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4" name="Google Shape;36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Google Shape;36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6" name="Google Shape;36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7" name="Google Shape;36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8" name="Google Shape;36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9" name="Google Shape;36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0" name="Google Shape;37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71" name="Google Shape;37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72" name="Google Shape;37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3" name="Google Shape;37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74" name="Google Shape;37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75" name="Google Shape;375;p26"/>
          <p:cNvGrpSpPr/>
          <p:nvPr/>
        </p:nvGrpSpPr>
        <p:grpSpPr>
          <a:xfrm>
            <a:off x="2869496" y="9125484"/>
            <a:ext cx="3539899" cy="157995"/>
            <a:chOff x="3345953" y="2332634"/>
            <a:chExt cx="3654278" cy="157995"/>
          </a:xfrm>
        </p:grpSpPr>
        <p:cxnSp>
          <p:nvCxnSpPr>
            <p:cNvPr id="376" name="Google Shape;37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7" name="Google Shape;37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2" name="Google Shape;38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3" name="Google Shape;38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4" name="Google Shape;38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5" name="Google Shape;38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6" name="Google Shape;38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7" name="Google Shape;38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8" name="Google Shape;38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0" name="Google Shape;39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91" name="Google Shape;39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92" name="Google Shape;39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3" name="Google Shape;39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94" name="Google Shape;39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5" name="Google Shape;395;p26"/>
          <p:cNvGrpSpPr/>
          <p:nvPr/>
        </p:nvGrpSpPr>
        <p:grpSpPr>
          <a:xfrm>
            <a:off x="3876726" y="3314800"/>
            <a:ext cx="602999" cy="553141"/>
            <a:chOff x="2523797" y="2250024"/>
            <a:chExt cx="693900" cy="616176"/>
          </a:xfrm>
        </p:grpSpPr>
        <p:sp>
          <p:nvSpPr>
            <p:cNvPr id="396" name="Google Shape;396;p26"/>
            <p:cNvSpPr txBox="1"/>
            <p:nvPr/>
          </p:nvSpPr>
          <p:spPr>
            <a:xfrm>
              <a:off x="2523797" y="2250024"/>
              <a:ext cx="6939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397" name="Google Shape;397;p26"/>
            <p:cNvCxnSpPr>
              <a:stCxn id="398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398" name="Google Shape;398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9" name="Google Shape;399;p26"/>
          <p:cNvGrpSpPr/>
          <p:nvPr/>
        </p:nvGrpSpPr>
        <p:grpSpPr>
          <a:xfrm>
            <a:off x="4878624" y="4076750"/>
            <a:ext cx="605404" cy="553154"/>
            <a:chOff x="2504512" y="2250010"/>
            <a:chExt cx="699000" cy="616190"/>
          </a:xfrm>
        </p:grpSpPr>
        <p:sp>
          <p:nvSpPr>
            <p:cNvPr id="400" name="Google Shape;400;p26"/>
            <p:cNvSpPr txBox="1"/>
            <p:nvPr/>
          </p:nvSpPr>
          <p:spPr>
            <a:xfrm>
              <a:off x="2504512" y="2250010"/>
              <a:ext cx="699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401" name="Google Shape;401;p26"/>
            <p:cNvCxnSpPr>
              <a:stCxn id="402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2" name="Google Shape;402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3" name="Google Shape;403;p26"/>
          <p:cNvGrpSpPr/>
          <p:nvPr/>
        </p:nvGrpSpPr>
        <p:grpSpPr>
          <a:xfrm>
            <a:off x="5439819" y="4074725"/>
            <a:ext cx="603065" cy="557179"/>
            <a:chOff x="2583740" y="2245526"/>
            <a:chExt cx="696300" cy="620674"/>
          </a:xfrm>
        </p:grpSpPr>
        <p:sp>
          <p:nvSpPr>
            <p:cNvPr id="404" name="Google Shape;404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405" name="Google Shape;405;p26"/>
            <p:cNvCxnSpPr>
              <a:stCxn id="406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6" name="Google Shape;406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7" name="Google Shape;407;p26"/>
          <p:cNvGrpSpPr/>
          <p:nvPr/>
        </p:nvGrpSpPr>
        <p:grpSpPr>
          <a:xfrm>
            <a:off x="5484275" y="4838775"/>
            <a:ext cx="658443" cy="553154"/>
            <a:chOff x="2497071" y="2250010"/>
            <a:chExt cx="758400" cy="616190"/>
          </a:xfrm>
        </p:grpSpPr>
        <p:sp>
          <p:nvSpPr>
            <p:cNvPr id="408" name="Google Shape;408;p26"/>
            <p:cNvSpPr txBox="1"/>
            <p:nvPr/>
          </p:nvSpPr>
          <p:spPr>
            <a:xfrm>
              <a:off x="2497071" y="2250010"/>
              <a:ext cx="758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   </a:t>
              </a:r>
              <a:endParaRPr b="1" sz="800"/>
            </a:p>
          </p:txBody>
        </p:sp>
        <p:cxnSp>
          <p:nvCxnSpPr>
            <p:cNvPr id="409" name="Google Shape;409;p26"/>
            <p:cNvCxnSpPr>
              <a:stCxn id="410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10" name="Google Shape;410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1" name="Google Shape;411;p26"/>
          <p:cNvGrpSpPr/>
          <p:nvPr/>
        </p:nvGrpSpPr>
        <p:grpSpPr>
          <a:xfrm>
            <a:off x="5629597" y="5600750"/>
            <a:ext cx="605606" cy="553158"/>
            <a:chOff x="2505039" y="2250005"/>
            <a:chExt cx="696900" cy="616195"/>
          </a:xfrm>
        </p:grpSpPr>
        <p:sp>
          <p:nvSpPr>
            <p:cNvPr id="412" name="Google Shape;412;p26"/>
            <p:cNvSpPr txBox="1"/>
            <p:nvPr/>
          </p:nvSpPr>
          <p:spPr>
            <a:xfrm>
              <a:off x="2505039" y="2250005"/>
              <a:ext cx="6969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413" name="Google Shape;413;p26"/>
            <p:cNvCxnSpPr>
              <a:stCxn id="414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14" name="Google Shape;414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5" name="Google Shape;415;p26"/>
          <p:cNvGrpSpPr/>
          <p:nvPr/>
        </p:nvGrpSpPr>
        <p:grpSpPr>
          <a:xfrm>
            <a:off x="4610501" y="6362800"/>
            <a:ext cx="605485" cy="553154"/>
            <a:chOff x="2520997" y="2250010"/>
            <a:chExt cx="696600" cy="616190"/>
          </a:xfrm>
        </p:grpSpPr>
        <p:sp>
          <p:nvSpPr>
            <p:cNvPr id="416" name="Google Shape;416;p26"/>
            <p:cNvSpPr txBox="1"/>
            <p:nvPr/>
          </p:nvSpPr>
          <p:spPr>
            <a:xfrm>
              <a:off x="2520997" y="2250010"/>
              <a:ext cx="696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417" name="Google Shape;417;p26"/>
            <p:cNvCxnSpPr>
              <a:stCxn id="418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18" name="Google Shape;418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9" name="Google Shape;419;p26"/>
          <p:cNvGrpSpPr/>
          <p:nvPr/>
        </p:nvGrpSpPr>
        <p:grpSpPr>
          <a:xfrm>
            <a:off x="5891927" y="6360775"/>
            <a:ext cx="605224" cy="557179"/>
            <a:chOff x="2583740" y="2245526"/>
            <a:chExt cx="696300" cy="620674"/>
          </a:xfrm>
        </p:grpSpPr>
        <p:sp>
          <p:nvSpPr>
            <p:cNvPr id="420" name="Google Shape;420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421" name="Google Shape;421;p26"/>
            <p:cNvCxnSpPr>
              <a:stCxn id="422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22" name="Google Shape;422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3" name="Google Shape;423;p26"/>
          <p:cNvGrpSpPr/>
          <p:nvPr/>
        </p:nvGrpSpPr>
        <p:grpSpPr>
          <a:xfrm>
            <a:off x="3996752" y="7124775"/>
            <a:ext cx="605520" cy="553166"/>
            <a:chOff x="2505156" y="2249996"/>
            <a:chExt cx="696000" cy="616204"/>
          </a:xfrm>
        </p:grpSpPr>
        <p:sp>
          <p:nvSpPr>
            <p:cNvPr id="424" name="Google Shape;424;p26"/>
            <p:cNvSpPr txBox="1"/>
            <p:nvPr/>
          </p:nvSpPr>
          <p:spPr>
            <a:xfrm>
              <a:off x="2505156" y="2249996"/>
              <a:ext cx="696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425" name="Google Shape;425;p26"/>
            <p:cNvCxnSpPr>
              <a:stCxn id="426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26" name="Google Shape;426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7" name="Google Shape;427;p26"/>
          <p:cNvGrpSpPr/>
          <p:nvPr/>
        </p:nvGrpSpPr>
        <p:grpSpPr>
          <a:xfrm>
            <a:off x="5588984" y="8646775"/>
            <a:ext cx="605502" cy="557179"/>
            <a:chOff x="2583740" y="2245526"/>
            <a:chExt cx="696300" cy="620674"/>
          </a:xfrm>
        </p:grpSpPr>
        <p:sp>
          <p:nvSpPr>
            <p:cNvPr id="428" name="Google Shape;428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429" name="Google Shape;429;p26"/>
            <p:cNvCxnSpPr>
              <a:stCxn id="430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30" name="Google Shape;430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1" name="Google Shape;431;p26"/>
          <p:cNvGrpSpPr/>
          <p:nvPr/>
        </p:nvGrpSpPr>
        <p:grpSpPr>
          <a:xfrm>
            <a:off x="3060900" y="1792325"/>
            <a:ext cx="658519" cy="553154"/>
            <a:chOff x="2679784" y="2250010"/>
            <a:chExt cx="758400" cy="616190"/>
          </a:xfrm>
        </p:grpSpPr>
        <p:sp>
          <p:nvSpPr>
            <p:cNvPr id="432" name="Google Shape;432;p26"/>
            <p:cNvSpPr txBox="1"/>
            <p:nvPr/>
          </p:nvSpPr>
          <p:spPr>
            <a:xfrm>
              <a:off x="2679784" y="2250010"/>
              <a:ext cx="758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433" name="Google Shape;433;p26"/>
            <p:cNvCxnSpPr>
              <a:stCxn id="434" idx="4"/>
            </p:cNvCxnSpPr>
            <p:nvPr/>
          </p:nvCxnSpPr>
          <p:spPr>
            <a:xfrm>
              <a:off x="2959084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34" name="Google Shape;434;p26"/>
            <p:cNvSpPr/>
            <p:nvPr/>
          </p:nvSpPr>
          <p:spPr>
            <a:xfrm>
              <a:off x="2869234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5" name="Google Shape;435;p26"/>
          <p:cNvGrpSpPr/>
          <p:nvPr/>
        </p:nvGrpSpPr>
        <p:grpSpPr>
          <a:xfrm>
            <a:off x="4212090" y="1788300"/>
            <a:ext cx="604597" cy="557179"/>
            <a:chOff x="3124889" y="2245526"/>
            <a:chExt cx="696300" cy="620674"/>
          </a:xfrm>
        </p:grpSpPr>
        <p:sp>
          <p:nvSpPr>
            <p:cNvPr id="436" name="Google Shape;436;p26"/>
            <p:cNvSpPr txBox="1"/>
            <p:nvPr/>
          </p:nvSpPr>
          <p:spPr>
            <a:xfrm>
              <a:off x="3124889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437" name="Google Shape;437;p26"/>
            <p:cNvCxnSpPr>
              <a:stCxn id="438" idx="4"/>
            </p:cNvCxnSpPr>
            <p:nvPr/>
          </p:nvCxnSpPr>
          <p:spPr>
            <a:xfrm>
              <a:off x="3447165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38" name="Google Shape;438;p26"/>
            <p:cNvSpPr/>
            <p:nvPr/>
          </p:nvSpPr>
          <p:spPr>
            <a:xfrm>
              <a:off x="3357315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9" name="Google Shape;439;p26"/>
          <p:cNvGrpSpPr/>
          <p:nvPr/>
        </p:nvGrpSpPr>
        <p:grpSpPr>
          <a:xfrm>
            <a:off x="4341435" y="3312775"/>
            <a:ext cx="605085" cy="557179"/>
            <a:chOff x="2583740" y="2245526"/>
            <a:chExt cx="696300" cy="620674"/>
          </a:xfrm>
        </p:grpSpPr>
        <p:sp>
          <p:nvSpPr>
            <p:cNvPr id="440" name="Google Shape;440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441" name="Google Shape;441;p26"/>
            <p:cNvCxnSpPr>
              <a:stCxn id="442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42" name="Google Shape;442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3" name="Google Shape;443;p26"/>
          <p:cNvSpPr txBox="1"/>
          <p:nvPr/>
        </p:nvSpPr>
        <p:spPr>
          <a:xfrm>
            <a:off x="2581025" y="3071850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444" name="Google Shape;444;p26"/>
          <p:cNvSpPr txBox="1"/>
          <p:nvPr/>
        </p:nvSpPr>
        <p:spPr>
          <a:xfrm>
            <a:off x="3490438" y="2331875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5" name="Google Shape;445;p26"/>
          <p:cNvSpPr txBox="1"/>
          <p:nvPr/>
        </p:nvSpPr>
        <p:spPr>
          <a:xfrm>
            <a:off x="3780876" y="2332513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6" name="Google Shape;446;p26"/>
          <p:cNvSpPr txBox="1"/>
          <p:nvPr/>
        </p:nvSpPr>
        <p:spPr>
          <a:xfrm>
            <a:off x="4060756" y="2321431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7" name="Google Shape;447;p26"/>
          <p:cNvSpPr txBox="1"/>
          <p:nvPr/>
        </p:nvSpPr>
        <p:spPr>
          <a:xfrm>
            <a:off x="435561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8" name="Google Shape;448;p26"/>
          <p:cNvSpPr txBox="1"/>
          <p:nvPr/>
        </p:nvSpPr>
        <p:spPr>
          <a:xfrm>
            <a:off x="462646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9" name="Google Shape;449;p26"/>
          <p:cNvSpPr txBox="1"/>
          <p:nvPr/>
        </p:nvSpPr>
        <p:spPr>
          <a:xfrm>
            <a:off x="488144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0" name="Google Shape;450;p26"/>
          <p:cNvSpPr txBox="1"/>
          <p:nvPr/>
        </p:nvSpPr>
        <p:spPr>
          <a:xfrm>
            <a:off x="5164304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1" name="Google Shape;451;p26"/>
          <p:cNvSpPr txBox="1"/>
          <p:nvPr/>
        </p:nvSpPr>
        <p:spPr>
          <a:xfrm>
            <a:off x="5447160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2" name="Google Shape;452;p26"/>
          <p:cNvSpPr txBox="1"/>
          <p:nvPr/>
        </p:nvSpPr>
        <p:spPr>
          <a:xfrm>
            <a:off x="5690162" y="2331888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3" name="Google Shape;453;p26"/>
          <p:cNvSpPr txBox="1"/>
          <p:nvPr/>
        </p:nvSpPr>
        <p:spPr>
          <a:xfrm>
            <a:off x="2974170" y="2331875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4" name="Google Shape;454;p26"/>
          <p:cNvSpPr txBox="1"/>
          <p:nvPr/>
        </p:nvSpPr>
        <p:spPr>
          <a:xfrm>
            <a:off x="3224530" y="23318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5" name="Google Shape;455;p26"/>
          <p:cNvSpPr txBox="1"/>
          <p:nvPr/>
        </p:nvSpPr>
        <p:spPr>
          <a:xfrm>
            <a:off x="2755172" y="232990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456" name="Google Shape;456;p26"/>
          <p:cNvGrpSpPr/>
          <p:nvPr/>
        </p:nvGrpSpPr>
        <p:grpSpPr>
          <a:xfrm>
            <a:off x="2872497" y="3791496"/>
            <a:ext cx="3537341" cy="157995"/>
            <a:chOff x="3345953" y="2332634"/>
            <a:chExt cx="3654278" cy="157995"/>
          </a:xfrm>
        </p:grpSpPr>
        <p:cxnSp>
          <p:nvCxnSpPr>
            <p:cNvPr id="457" name="Google Shape;4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8" name="Google Shape;4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9" name="Google Shape;4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0" name="Google Shape;4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1" name="Google Shape;4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2" name="Google Shape;4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3" name="Google Shape;4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4" name="Google Shape;4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5" name="Google Shape;4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6" name="Google Shape;4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7" name="Google Shape;4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8" name="Google Shape;4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9" name="Google Shape;4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0" name="Google Shape;4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1" name="Google Shape;4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72" name="Google Shape;4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73" name="Google Shape;4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74" name="Google Shape;4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75" name="Google Shape;4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76" name="Google Shape;476;p26"/>
          <p:cNvGrpSpPr/>
          <p:nvPr/>
        </p:nvGrpSpPr>
        <p:grpSpPr>
          <a:xfrm>
            <a:off x="5836923" y="4836775"/>
            <a:ext cx="793882" cy="557166"/>
            <a:chOff x="2583728" y="2330424"/>
            <a:chExt cx="914400" cy="620660"/>
          </a:xfrm>
        </p:grpSpPr>
        <p:sp>
          <p:nvSpPr>
            <p:cNvPr id="477" name="Google Shape;477;p26"/>
            <p:cNvSpPr txBox="1"/>
            <p:nvPr/>
          </p:nvSpPr>
          <p:spPr>
            <a:xfrm>
              <a:off x="2583728" y="2330424"/>
              <a:ext cx="914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verano</a:t>
              </a:r>
              <a:endParaRPr b="1" sz="800"/>
            </a:p>
          </p:txBody>
        </p:sp>
        <p:cxnSp>
          <p:nvCxnSpPr>
            <p:cNvPr id="478" name="Google Shape;478;p26"/>
            <p:cNvCxnSpPr>
              <a:stCxn id="479" idx="4"/>
            </p:cNvCxnSpPr>
            <p:nvPr/>
          </p:nvCxnSpPr>
          <p:spPr>
            <a:xfrm>
              <a:off x="2906032" y="2767484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79" name="Google Shape;479;p26"/>
            <p:cNvSpPr/>
            <p:nvPr/>
          </p:nvSpPr>
          <p:spPr>
            <a:xfrm>
              <a:off x="2816182" y="2587784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0" name="Google Shape;480;p26"/>
          <p:cNvGrpSpPr/>
          <p:nvPr/>
        </p:nvGrpSpPr>
        <p:grpSpPr>
          <a:xfrm>
            <a:off x="5886397" y="5598754"/>
            <a:ext cx="884034" cy="557166"/>
            <a:chOff x="2583729" y="2245540"/>
            <a:chExt cx="1017300" cy="620660"/>
          </a:xfrm>
        </p:grpSpPr>
        <p:sp>
          <p:nvSpPr>
            <p:cNvPr id="481" name="Google Shape;481;p26"/>
            <p:cNvSpPr txBox="1"/>
            <p:nvPr/>
          </p:nvSpPr>
          <p:spPr>
            <a:xfrm>
              <a:off x="2583729" y="2245540"/>
              <a:ext cx="1017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  verano</a:t>
              </a:r>
              <a:endParaRPr b="1" sz="800"/>
            </a:p>
          </p:txBody>
        </p:sp>
        <p:cxnSp>
          <p:nvCxnSpPr>
            <p:cNvPr id="482" name="Google Shape;482;p26"/>
            <p:cNvCxnSpPr>
              <a:stCxn id="483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83" name="Google Shape;48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4" name="Google Shape;484;p26"/>
          <p:cNvGrpSpPr/>
          <p:nvPr/>
        </p:nvGrpSpPr>
        <p:grpSpPr>
          <a:xfrm>
            <a:off x="5878309" y="7122775"/>
            <a:ext cx="726102" cy="557166"/>
            <a:chOff x="2583742" y="2245540"/>
            <a:chExt cx="834600" cy="620660"/>
          </a:xfrm>
        </p:grpSpPr>
        <p:sp>
          <p:nvSpPr>
            <p:cNvPr id="485" name="Google Shape;485;p26"/>
            <p:cNvSpPr txBox="1"/>
            <p:nvPr/>
          </p:nvSpPr>
          <p:spPr>
            <a:xfrm>
              <a:off x="2583742" y="2245540"/>
              <a:ext cx="834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verano</a:t>
              </a:r>
              <a:endParaRPr b="1" sz="800"/>
            </a:p>
          </p:txBody>
        </p:sp>
        <p:cxnSp>
          <p:nvCxnSpPr>
            <p:cNvPr id="486" name="Google Shape;486;p26"/>
            <p:cNvCxnSpPr>
              <a:stCxn id="487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87" name="Google Shape;48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8" name="Google Shape;488;p26"/>
          <p:cNvGrpSpPr/>
          <p:nvPr/>
        </p:nvGrpSpPr>
        <p:grpSpPr>
          <a:xfrm>
            <a:off x="5034573" y="7886775"/>
            <a:ext cx="685465" cy="553166"/>
            <a:chOff x="2465721" y="2249996"/>
            <a:chExt cx="790800" cy="616204"/>
          </a:xfrm>
        </p:grpSpPr>
        <p:sp>
          <p:nvSpPr>
            <p:cNvPr id="489" name="Google Shape;489;p26"/>
            <p:cNvSpPr txBox="1"/>
            <p:nvPr/>
          </p:nvSpPr>
          <p:spPr>
            <a:xfrm>
              <a:off x="2465721" y="2249996"/>
              <a:ext cx="7908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490" name="Google Shape;490;p26"/>
            <p:cNvCxnSpPr>
              <a:stCxn id="491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1" name="Google Shape;49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2" name="Google Shape;492;p26"/>
          <p:cNvGrpSpPr/>
          <p:nvPr/>
        </p:nvGrpSpPr>
        <p:grpSpPr>
          <a:xfrm>
            <a:off x="5605949" y="7884775"/>
            <a:ext cx="1067464" cy="557166"/>
            <a:chOff x="2583742" y="2245540"/>
            <a:chExt cx="1231500" cy="620660"/>
          </a:xfrm>
        </p:grpSpPr>
        <p:sp>
          <p:nvSpPr>
            <p:cNvPr id="493" name="Google Shape;493;p26"/>
            <p:cNvSpPr txBox="1"/>
            <p:nvPr/>
          </p:nvSpPr>
          <p:spPr>
            <a:xfrm>
              <a:off x="2583742" y="2245540"/>
              <a:ext cx="123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verano</a:t>
              </a:r>
              <a:endParaRPr b="1" sz="800"/>
            </a:p>
          </p:txBody>
        </p:sp>
        <p:cxnSp>
          <p:nvCxnSpPr>
            <p:cNvPr id="494" name="Google Shape;494;p26"/>
            <p:cNvCxnSpPr>
              <a:stCxn id="495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5" name="Google Shape;49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6" name="Google Shape;496;p26"/>
          <p:cNvGrpSpPr/>
          <p:nvPr/>
        </p:nvGrpSpPr>
        <p:grpSpPr>
          <a:xfrm>
            <a:off x="3540451" y="8648800"/>
            <a:ext cx="658461" cy="553154"/>
            <a:chOff x="2497442" y="2250010"/>
            <a:chExt cx="757200" cy="616190"/>
          </a:xfrm>
        </p:grpSpPr>
        <p:sp>
          <p:nvSpPr>
            <p:cNvPr id="497" name="Google Shape;497;p26"/>
            <p:cNvSpPr txBox="1"/>
            <p:nvPr/>
          </p:nvSpPr>
          <p:spPr>
            <a:xfrm>
              <a:off x="2497442" y="2250010"/>
              <a:ext cx="7572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498" name="Google Shape;498;p26"/>
            <p:cNvCxnSpPr>
              <a:stCxn id="499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9" name="Google Shape;49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0" name="Google Shape;500;p26"/>
          <p:cNvSpPr txBox="1"/>
          <p:nvPr/>
        </p:nvSpPr>
        <p:spPr>
          <a:xfrm>
            <a:off x="5972613" y="38472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5960263" y="460091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3484225" y="4599425"/>
            <a:ext cx="456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3" name="Google Shape;503;p26"/>
          <p:cNvSpPr txBox="1"/>
          <p:nvPr/>
        </p:nvSpPr>
        <p:spPr>
          <a:xfrm>
            <a:off x="3773942" y="4600063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4" name="Google Shape;504;p26"/>
          <p:cNvSpPr txBox="1"/>
          <p:nvPr/>
        </p:nvSpPr>
        <p:spPr>
          <a:xfrm>
            <a:off x="4053128" y="4607351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5" name="Google Shape;505;p26"/>
          <p:cNvSpPr txBox="1"/>
          <p:nvPr/>
        </p:nvSpPr>
        <p:spPr>
          <a:xfrm>
            <a:off x="4347259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6" name="Google Shape;506;p26"/>
          <p:cNvSpPr txBox="1"/>
          <p:nvPr/>
        </p:nvSpPr>
        <p:spPr>
          <a:xfrm>
            <a:off x="4617436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7" name="Google Shape;507;p26"/>
          <p:cNvSpPr txBox="1"/>
          <p:nvPr/>
        </p:nvSpPr>
        <p:spPr>
          <a:xfrm>
            <a:off x="4871784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8" name="Google Shape;508;p26"/>
          <p:cNvSpPr txBox="1"/>
          <p:nvPr/>
        </p:nvSpPr>
        <p:spPr>
          <a:xfrm>
            <a:off x="5153938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9" name="Google Shape;509;p26"/>
          <p:cNvSpPr txBox="1"/>
          <p:nvPr/>
        </p:nvSpPr>
        <p:spPr>
          <a:xfrm>
            <a:off x="5436092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0" name="Google Shape;510;p26"/>
          <p:cNvSpPr txBox="1"/>
          <p:nvPr/>
        </p:nvSpPr>
        <p:spPr>
          <a:xfrm>
            <a:off x="5678491" y="4599438"/>
            <a:ext cx="411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1" name="Google Shape;511;p26"/>
          <p:cNvSpPr txBox="1"/>
          <p:nvPr/>
        </p:nvSpPr>
        <p:spPr>
          <a:xfrm>
            <a:off x="2969238" y="4599425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2" name="Google Shape;512;p26"/>
          <p:cNvSpPr txBox="1"/>
          <p:nvPr/>
        </p:nvSpPr>
        <p:spPr>
          <a:xfrm>
            <a:off x="3218977" y="45994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3" name="Google Shape;513;p26"/>
          <p:cNvSpPr txBox="1"/>
          <p:nvPr/>
        </p:nvSpPr>
        <p:spPr>
          <a:xfrm>
            <a:off x="2750784" y="459745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4" name="Google Shape;514;p26"/>
          <p:cNvSpPr txBox="1"/>
          <p:nvPr/>
        </p:nvSpPr>
        <p:spPr>
          <a:xfrm>
            <a:off x="3491192" y="3080474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5" name="Google Shape;515;p26"/>
          <p:cNvSpPr txBox="1"/>
          <p:nvPr/>
        </p:nvSpPr>
        <p:spPr>
          <a:xfrm>
            <a:off x="3781931" y="308111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4062100" y="3082423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435726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4628397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4883641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5166790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544993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5693191" y="3080487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2974391" y="308047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4" name="Google Shape;524;p26"/>
          <p:cNvSpPr txBox="1"/>
          <p:nvPr/>
        </p:nvSpPr>
        <p:spPr>
          <a:xfrm>
            <a:off x="3225010" y="308047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5" name="Google Shape;525;p26"/>
          <p:cNvSpPr txBox="1"/>
          <p:nvPr/>
        </p:nvSpPr>
        <p:spPr>
          <a:xfrm>
            <a:off x="2755167" y="307849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5969163" y="536352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3485852" y="5362050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3776260" y="5362687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4056111" y="5365845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4350943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4621764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4876718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5159545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5442372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5685349" y="5362062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2969637" y="5362050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3219971" y="536205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2750662" y="53600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5966738" y="614758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3491223" y="6146104"/>
            <a:ext cx="458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3781872" y="614674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4061954" y="614989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4357030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4628075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488324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516630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5449362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5692540" y="6146117"/>
            <a:ext cx="412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2974582" y="614610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3225123" y="614610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2755426" y="614412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5973513" y="69121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3490939" y="69106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4" name="Google Shape;554;p26"/>
          <p:cNvSpPr txBox="1"/>
          <p:nvPr/>
        </p:nvSpPr>
        <p:spPr>
          <a:xfrm>
            <a:off x="3781678" y="69113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5" name="Google Shape;555;p26"/>
          <p:cNvSpPr txBox="1"/>
          <p:nvPr/>
        </p:nvSpPr>
        <p:spPr>
          <a:xfrm>
            <a:off x="4061847" y="6901446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6" name="Google Shape;556;p26"/>
          <p:cNvSpPr txBox="1"/>
          <p:nvPr/>
        </p:nvSpPr>
        <p:spPr>
          <a:xfrm>
            <a:off x="435701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7" name="Google Shape;557;p26"/>
          <p:cNvSpPr txBox="1"/>
          <p:nvPr/>
        </p:nvSpPr>
        <p:spPr>
          <a:xfrm>
            <a:off x="462814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8" name="Google Shape;558;p26"/>
          <p:cNvSpPr txBox="1"/>
          <p:nvPr/>
        </p:nvSpPr>
        <p:spPr>
          <a:xfrm>
            <a:off x="4883388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9" name="Google Shape;559;p26"/>
          <p:cNvSpPr txBox="1"/>
          <p:nvPr/>
        </p:nvSpPr>
        <p:spPr>
          <a:xfrm>
            <a:off x="5166536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0" name="Google Shape;560;p26"/>
          <p:cNvSpPr txBox="1"/>
          <p:nvPr/>
        </p:nvSpPr>
        <p:spPr>
          <a:xfrm>
            <a:off x="5449685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1" name="Google Shape;561;p26"/>
          <p:cNvSpPr txBox="1"/>
          <p:nvPr/>
        </p:nvSpPr>
        <p:spPr>
          <a:xfrm>
            <a:off x="5692938" y="69106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2" name="Google Shape;562;p26"/>
          <p:cNvSpPr txBox="1"/>
          <p:nvPr/>
        </p:nvSpPr>
        <p:spPr>
          <a:xfrm>
            <a:off x="2974138" y="69106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3" name="Google Shape;563;p26"/>
          <p:cNvSpPr txBox="1"/>
          <p:nvPr/>
        </p:nvSpPr>
        <p:spPr>
          <a:xfrm>
            <a:off x="3224756" y="69106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4" name="Google Shape;564;p26"/>
          <p:cNvSpPr txBox="1"/>
          <p:nvPr/>
        </p:nvSpPr>
        <p:spPr>
          <a:xfrm>
            <a:off x="2754914" y="69087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5" name="Google Shape;565;p26"/>
          <p:cNvSpPr txBox="1"/>
          <p:nvPr/>
        </p:nvSpPr>
        <p:spPr>
          <a:xfrm>
            <a:off x="5977288" y="7685950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6" name="Google Shape;566;p26"/>
          <p:cNvSpPr txBox="1"/>
          <p:nvPr/>
        </p:nvSpPr>
        <p:spPr>
          <a:xfrm>
            <a:off x="3497404" y="7684475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7" name="Google Shape;567;p26"/>
          <p:cNvSpPr txBox="1"/>
          <p:nvPr/>
        </p:nvSpPr>
        <p:spPr>
          <a:xfrm>
            <a:off x="3788443" y="7685112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8" name="Google Shape;568;p26"/>
          <p:cNvSpPr txBox="1"/>
          <p:nvPr/>
        </p:nvSpPr>
        <p:spPr>
          <a:xfrm>
            <a:off x="4068901" y="768413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9" name="Google Shape;569;p26"/>
          <p:cNvSpPr txBox="1"/>
          <p:nvPr/>
        </p:nvSpPr>
        <p:spPr>
          <a:xfrm>
            <a:off x="4364374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0" name="Google Shape;570;p26"/>
          <p:cNvSpPr txBox="1"/>
          <p:nvPr/>
        </p:nvSpPr>
        <p:spPr>
          <a:xfrm>
            <a:off x="463578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1" name="Google Shape;571;p26"/>
          <p:cNvSpPr txBox="1"/>
          <p:nvPr/>
        </p:nvSpPr>
        <p:spPr>
          <a:xfrm>
            <a:off x="4891291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2" name="Google Shape;572;p26"/>
          <p:cNvSpPr txBox="1"/>
          <p:nvPr/>
        </p:nvSpPr>
        <p:spPr>
          <a:xfrm>
            <a:off x="5174732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3" name="Google Shape;573;p26"/>
          <p:cNvSpPr txBox="1"/>
          <p:nvPr/>
        </p:nvSpPr>
        <p:spPr>
          <a:xfrm>
            <a:off x="545817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4" name="Google Shape;574;p26"/>
          <p:cNvSpPr txBox="1"/>
          <p:nvPr/>
        </p:nvSpPr>
        <p:spPr>
          <a:xfrm>
            <a:off x="5701678" y="7684487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5" name="Google Shape;575;p26"/>
          <p:cNvSpPr txBox="1"/>
          <p:nvPr/>
        </p:nvSpPr>
        <p:spPr>
          <a:xfrm>
            <a:off x="2980069" y="7684475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6" name="Google Shape;576;p26"/>
          <p:cNvSpPr txBox="1"/>
          <p:nvPr/>
        </p:nvSpPr>
        <p:spPr>
          <a:xfrm>
            <a:off x="3230946" y="768447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7" name="Google Shape;577;p26"/>
          <p:cNvSpPr txBox="1"/>
          <p:nvPr/>
        </p:nvSpPr>
        <p:spPr>
          <a:xfrm>
            <a:off x="2760618" y="76825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8" name="Google Shape;578;p26"/>
          <p:cNvSpPr txBox="1"/>
          <p:nvPr/>
        </p:nvSpPr>
        <p:spPr>
          <a:xfrm>
            <a:off x="5970813" y="92021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9" name="Google Shape;579;p26"/>
          <p:cNvSpPr txBox="1"/>
          <p:nvPr/>
        </p:nvSpPr>
        <p:spPr>
          <a:xfrm>
            <a:off x="3487042" y="9200700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0" name="Google Shape;580;p26"/>
          <p:cNvSpPr txBox="1"/>
          <p:nvPr/>
        </p:nvSpPr>
        <p:spPr>
          <a:xfrm>
            <a:off x="3777931" y="9201338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1" name="Google Shape;581;p26"/>
          <p:cNvSpPr txBox="1"/>
          <p:nvPr/>
        </p:nvSpPr>
        <p:spPr>
          <a:xfrm>
            <a:off x="4058244" y="920036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2" name="Google Shape;582;p26"/>
          <p:cNvSpPr txBox="1"/>
          <p:nvPr/>
        </p:nvSpPr>
        <p:spPr>
          <a:xfrm>
            <a:off x="4353565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3" name="Google Shape;583;p26"/>
          <p:cNvSpPr txBox="1"/>
          <p:nvPr/>
        </p:nvSpPr>
        <p:spPr>
          <a:xfrm>
            <a:off x="462483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4" name="Google Shape;584;p26"/>
          <p:cNvSpPr txBox="1"/>
          <p:nvPr/>
        </p:nvSpPr>
        <p:spPr>
          <a:xfrm>
            <a:off x="4880210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516350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6" name="Google Shape;586;p26"/>
          <p:cNvSpPr txBox="1"/>
          <p:nvPr/>
        </p:nvSpPr>
        <p:spPr>
          <a:xfrm>
            <a:off x="5446799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7" name="Google Shape;587;p26"/>
          <p:cNvSpPr txBox="1"/>
          <p:nvPr/>
        </p:nvSpPr>
        <p:spPr>
          <a:xfrm>
            <a:off x="5690178" y="9200713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8" name="Google Shape;588;p26"/>
          <p:cNvSpPr txBox="1"/>
          <p:nvPr/>
        </p:nvSpPr>
        <p:spPr>
          <a:xfrm>
            <a:off x="2969974" y="9200700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9" name="Google Shape;589;p26"/>
          <p:cNvSpPr txBox="1"/>
          <p:nvPr/>
        </p:nvSpPr>
        <p:spPr>
          <a:xfrm>
            <a:off x="3220722" y="92007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0" name="Google Shape;590;p26"/>
          <p:cNvSpPr txBox="1"/>
          <p:nvPr/>
        </p:nvSpPr>
        <p:spPr>
          <a:xfrm>
            <a:off x="2750636" y="919872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1" name="Google Shape;591;p26"/>
          <p:cNvSpPr txBox="1"/>
          <p:nvPr/>
        </p:nvSpPr>
        <p:spPr>
          <a:xfrm>
            <a:off x="5963063" y="84582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2" name="Google Shape;592;p26"/>
          <p:cNvSpPr txBox="1"/>
          <p:nvPr/>
        </p:nvSpPr>
        <p:spPr>
          <a:xfrm>
            <a:off x="3488988" y="8456800"/>
            <a:ext cx="457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3" name="Google Shape;593;p26"/>
          <p:cNvSpPr txBox="1"/>
          <p:nvPr/>
        </p:nvSpPr>
        <p:spPr>
          <a:xfrm>
            <a:off x="3778916" y="8457437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4" name="Google Shape;594;p26"/>
          <p:cNvSpPr txBox="1"/>
          <p:nvPr/>
        </p:nvSpPr>
        <p:spPr>
          <a:xfrm>
            <a:off x="4058304" y="8454618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5" name="Google Shape;595;p26"/>
          <p:cNvSpPr txBox="1"/>
          <p:nvPr/>
        </p:nvSpPr>
        <p:spPr>
          <a:xfrm>
            <a:off x="4352648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6" name="Google Shape;596;p26"/>
          <p:cNvSpPr txBox="1"/>
          <p:nvPr/>
        </p:nvSpPr>
        <p:spPr>
          <a:xfrm>
            <a:off x="4623021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7" name="Google Shape;597;p26"/>
          <p:cNvSpPr txBox="1"/>
          <p:nvPr/>
        </p:nvSpPr>
        <p:spPr>
          <a:xfrm>
            <a:off x="4877554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8" name="Google Shape;598;p26"/>
          <p:cNvSpPr txBox="1"/>
          <p:nvPr/>
        </p:nvSpPr>
        <p:spPr>
          <a:xfrm>
            <a:off x="5159913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9" name="Google Shape;599;p26"/>
          <p:cNvSpPr txBox="1"/>
          <p:nvPr/>
        </p:nvSpPr>
        <p:spPr>
          <a:xfrm>
            <a:off x="5442272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0" name="Google Shape;600;p26"/>
          <p:cNvSpPr txBox="1"/>
          <p:nvPr/>
        </p:nvSpPr>
        <p:spPr>
          <a:xfrm>
            <a:off x="5684847" y="8456812"/>
            <a:ext cx="411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1" name="Google Shape;601;p26"/>
          <p:cNvSpPr txBox="1"/>
          <p:nvPr/>
        </p:nvSpPr>
        <p:spPr>
          <a:xfrm>
            <a:off x="2973628" y="8456800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2" name="Google Shape;602;p26"/>
          <p:cNvSpPr txBox="1"/>
          <p:nvPr/>
        </p:nvSpPr>
        <p:spPr>
          <a:xfrm>
            <a:off x="3223548" y="845680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3" name="Google Shape;603;p26"/>
          <p:cNvSpPr txBox="1"/>
          <p:nvPr/>
        </p:nvSpPr>
        <p:spPr>
          <a:xfrm>
            <a:off x="2755015" y="84548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4" name="Google Shape;604;p26"/>
          <p:cNvSpPr txBox="1"/>
          <p:nvPr/>
        </p:nvSpPr>
        <p:spPr>
          <a:xfrm>
            <a:off x="558625" y="961370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Nota: todas las temperaturas en Celsius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5" name="Google Shape;605;p26"/>
          <p:cNvSpPr txBox="1"/>
          <p:nvPr/>
        </p:nvSpPr>
        <p:spPr>
          <a:xfrm>
            <a:off x="564175" y="827040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Tacna, Perú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606" name="Google Shape;606;p26"/>
          <p:cNvSpPr/>
          <p:nvPr/>
        </p:nvSpPr>
        <p:spPr>
          <a:xfrm>
            <a:off x="2872981" y="9725519"/>
            <a:ext cx="3533617" cy="129337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7" name="Google Shape;607;p26"/>
          <p:cNvSpPr txBox="1"/>
          <p:nvPr/>
        </p:nvSpPr>
        <p:spPr>
          <a:xfrm>
            <a:off x="4619922" y="9462650"/>
            <a:ext cx="214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8" name="Google Shape;608;p26"/>
          <p:cNvSpPr txBox="1"/>
          <p:nvPr/>
        </p:nvSpPr>
        <p:spPr>
          <a:xfrm>
            <a:off x="5417041" y="9462647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09" name="Google Shape;609;p26"/>
          <p:cNvGrpSpPr/>
          <p:nvPr/>
        </p:nvGrpSpPr>
        <p:grpSpPr>
          <a:xfrm>
            <a:off x="3719525" y="9639775"/>
            <a:ext cx="2534650" cy="397000"/>
            <a:chOff x="4252925" y="9698650"/>
            <a:chExt cx="2534650" cy="397000"/>
          </a:xfrm>
        </p:grpSpPr>
        <p:sp>
          <p:nvSpPr>
            <p:cNvPr id="610" name="Google Shape;610;p26"/>
            <p:cNvSpPr txBox="1"/>
            <p:nvPr/>
          </p:nvSpPr>
          <p:spPr>
            <a:xfrm>
              <a:off x="4252925" y="9704750"/>
              <a:ext cx="4398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AZUL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11" name="Google Shape;611;p26"/>
            <p:cNvSpPr txBox="1"/>
            <p:nvPr/>
          </p:nvSpPr>
          <p:spPr>
            <a:xfrm>
              <a:off x="5291550" y="9703100"/>
              <a:ext cx="749100" cy="29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AMARILLO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12" name="Google Shape;612;p26"/>
            <p:cNvSpPr txBox="1"/>
            <p:nvPr/>
          </p:nvSpPr>
          <p:spPr>
            <a:xfrm>
              <a:off x="6221475" y="9698650"/>
              <a:ext cx="5661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ROJO</a:t>
              </a:r>
              <a:endParaRPr sz="700">
                <a:solidFill>
                  <a:srgbClr val="B7B7B7"/>
                </a:solidFill>
              </a:endParaRPr>
            </a:p>
          </p:txBody>
        </p:sp>
      </p:grpSp>
      <p:cxnSp>
        <p:nvCxnSpPr>
          <p:cNvPr id="613" name="Google Shape;613;p26"/>
          <p:cNvCxnSpPr/>
          <p:nvPr/>
        </p:nvCxnSpPr>
        <p:spPr>
          <a:xfrm flipH="1" rot="10800000">
            <a:off x="2963840" y="9853701"/>
            <a:ext cx="3353700" cy="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4" name="Google Shape;614;p26"/>
          <p:cNvCxnSpPr/>
          <p:nvPr/>
        </p:nvCxnSpPr>
        <p:spPr>
          <a:xfrm flipH="1">
            <a:off x="5559242" y="9681282"/>
            <a:ext cx="1200" cy="178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5" name="Google Shape;615;p26"/>
          <p:cNvCxnSpPr/>
          <p:nvPr/>
        </p:nvCxnSpPr>
        <p:spPr>
          <a:xfrm>
            <a:off x="4739452" y="9681282"/>
            <a:ext cx="0" cy="174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6" name="Google Shape;616;p26"/>
          <p:cNvSpPr/>
          <p:nvPr/>
        </p:nvSpPr>
        <p:spPr>
          <a:xfrm>
            <a:off x="6884448" y="201412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26"/>
          <p:cNvSpPr/>
          <p:nvPr/>
        </p:nvSpPr>
        <p:spPr>
          <a:xfrm>
            <a:off x="6884448" y="3532031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26"/>
          <p:cNvSpPr/>
          <p:nvPr/>
        </p:nvSpPr>
        <p:spPr>
          <a:xfrm>
            <a:off x="6884448" y="4286728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9" name="Google Shape;619;p26"/>
          <p:cNvSpPr/>
          <p:nvPr/>
        </p:nvSpPr>
        <p:spPr>
          <a:xfrm>
            <a:off x="6884448" y="504683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26"/>
          <p:cNvSpPr/>
          <p:nvPr/>
        </p:nvSpPr>
        <p:spPr>
          <a:xfrm>
            <a:off x="6884448" y="579517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26"/>
          <p:cNvSpPr/>
          <p:nvPr/>
        </p:nvSpPr>
        <p:spPr>
          <a:xfrm>
            <a:off x="6884448" y="6558437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26"/>
          <p:cNvSpPr/>
          <p:nvPr/>
        </p:nvSpPr>
        <p:spPr>
          <a:xfrm>
            <a:off x="6884448" y="731353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p26"/>
          <p:cNvSpPr/>
          <p:nvPr/>
        </p:nvSpPr>
        <p:spPr>
          <a:xfrm>
            <a:off x="6884448" y="807510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26"/>
          <p:cNvSpPr/>
          <p:nvPr/>
        </p:nvSpPr>
        <p:spPr>
          <a:xfrm>
            <a:off x="6884448" y="882051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5" name="Google Shape;625;p26"/>
          <p:cNvSpPr txBox="1"/>
          <p:nvPr/>
        </p:nvSpPr>
        <p:spPr>
          <a:xfrm>
            <a:off x="6606450" y="217219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6" name="Google Shape;626;p26"/>
          <p:cNvSpPr txBox="1"/>
          <p:nvPr/>
        </p:nvSpPr>
        <p:spPr>
          <a:xfrm>
            <a:off x="6606450" y="291907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7" name="Google Shape;627;p26"/>
          <p:cNvSpPr txBox="1"/>
          <p:nvPr/>
        </p:nvSpPr>
        <p:spPr>
          <a:xfrm>
            <a:off x="6606450" y="36848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8" name="Google Shape;628;p26"/>
          <p:cNvSpPr txBox="1"/>
          <p:nvPr/>
        </p:nvSpPr>
        <p:spPr>
          <a:xfrm>
            <a:off x="6606450" y="443347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9" name="Google Shape;629;p26"/>
          <p:cNvSpPr txBox="1"/>
          <p:nvPr/>
        </p:nvSpPr>
        <p:spPr>
          <a:xfrm>
            <a:off x="6606450" y="5190087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0" name="Google Shape;630;p26"/>
          <p:cNvSpPr txBox="1"/>
          <p:nvPr/>
        </p:nvSpPr>
        <p:spPr>
          <a:xfrm>
            <a:off x="6606450" y="591604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1" name="Google Shape;631;p26"/>
          <p:cNvSpPr txBox="1"/>
          <p:nvPr/>
        </p:nvSpPr>
        <p:spPr>
          <a:xfrm>
            <a:off x="6606450" y="669129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2" name="Google Shape;632;p26"/>
          <p:cNvSpPr txBox="1"/>
          <p:nvPr/>
        </p:nvSpPr>
        <p:spPr>
          <a:xfrm>
            <a:off x="6606450" y="743817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3" name="Google Shape;633;p26"/>
          <p:cNvSpPr txBox="1"/>
          <p:nvPr/>
        </p:nvSpPr>
        <p:spPr>
          <a:xfrm>
            <a:off x="6606450" y="823406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4" name="Google Shape;634;p26"/>
          <p:cNvSpPr txBox="1"/>
          <p:nvPr/>
        </p:nvSpPr>
        <p:spPr>
          <a:xfrm>
            <a:off x="6606450" y="89717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5" name="Google Shape;635;p26"/>
          <p:cNvSpPr/>
          <p:nvPr/>
        </p:nvSpPr>
        <p:spPr>
          <a:xfrm>
            <a:off x="6886423" y="277780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26"/>
          <p:cNvSpPr txBox="1"/>
          <p:nvPr/>
        </p:nvSpPr>
        <p:spPr>
          <a:xfrm>
            <a:off x="5967219" y="2328224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7" name="Google Shape;637;p26"/>
          <p:cNvSpPr txBox="1"/>
          <p:nvPr/>
        </p:nvSpPr>
        <p:spPr>
          <a:xfrm>
            <a:off x="3491354" y="38457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8" name="Google Shape;638;p26"/>
          <p:cNvSpPr txBox="1"/>
          <p:nvPr/>
        </p:nvSpPr>
        <p:spPr>
          <a:xfrm>
            <a:off x="3782033" y="38464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9" name="Google Shape;639;p26"/>
          <p:cNvSpPr txBox="1"/>
          <p:nvPr/>
        </p:nvSpPr>
        <p:spPr>
          <a:xfrm>
            <a:off x="4062144" y="3839462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0" name="Google Shape;640;p26"/>
          <p:cNvSpPr txBox="1"/>
          <p:nvPr/>
        </p:nvSpPr>
        <p:spPr>
          <a:xfrm>
            <a:off x="4357251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1" name="Google Shape;641;p26"/>
          <p:cNvSpPr txBox="1"/>
          <p:nvPr/>
        </p:nvSpPr>
        <p:spPr>
          <a:xfrm>
            <a:off x="4628324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2" name="Google Shape;642;p26"/>
          <p:cNvSpPr txBox="1"/>
          <p:nvPr/>
        </p:nvSpPr>
        <p:spPr>
          <a:xfrm>
            <a:off x="488351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3" name="Google Shape;643;p26"/>
          <p:cNvSpPr txBox="1"/>
          <p:nvPr/>
        </p:nvSpPr>
        <p:spPr>
          <a:xfrm>
            <a:off x="516660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4" name="Google Shape;644;p26"/>
          <p:cNvSpPr txBox="1"/>
          <p:nvPr/>
        </p:nvSpPr>
        <p:spPr>
          <a:xfrm>
            <a:off x="544969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5" name="Google Shape;645;p26"/>
          <p:cNvSpPr txBox="1"/>
          <p:nvPr/>
        </p:nvSpPr>
        <p:spPr>
          <a:xfrm>
            <a:off x="5692899" y="38457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6" name="Google Shape;646;p26"/>
          <p:cNvSpPr txBox="1"/>
          <p:nvPr/>
        </p:nvSpPr>
        <p:spPr>
          <a:xfrm>
            <a:off x="2974660" y="38457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7" name="Google Shape;647;p26"/>
          <p:cNvSpPr txBox="1"/>
          <p:nvPr/>
        </p:nvSpPr>
        <p:spPr>
          <a:xfrm>
            <a:off x="3225227" y="38457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8" name="Google Shape;648;p26"/>
          <p:cNvSpPr txBox="1"/>
          <p:nvPr/>
        </p:nvSpPr>
        <p:spPr>
          <a:xfrm>
            <a:off x="2755481" y="38438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9" name="Google Shape;649;p26"/>
          <p:cNvSpPr txBox="1"/>
          <p:nvPr/>
        </p:nvSpPr>
        <p:spPr>
          <a:xfrm>
            <a:off x="5967219" y="308609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50" name="Google Shape;650;p26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651" name="Google Shape;651;p2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652" name="Google Shape;652;p26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