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320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nhập lễ cầu hồn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Lạy Chúa, xin cho các linh hồn được nghỉ yên muôn đời, và cho ánh sáng ngàn thu chiếu soi trên các linh hồn ấy.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5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FEB50-6379-225C-CCAF-AC86F9D2E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A09D0-A2BC-FBC1-9E09-75AD714C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3DB93C-8BD5-BC4B-7C02-4A1AF49A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E3B2BF-46B6-6EC4-160B-84490716C6B1}"/>
              </a:ext>
            </a:extLst>
          </p:cNvPr>
          <p:cNvSpPr/>
          <p:nvPr/>
        </p:nvSpPr>
        <p:spPr>
          <a:xfrm>
            <a:off x="438727" y="208898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Lạy Chúa, Chúa đáng được chúc tụng trên Si-on, và từ Giê-ru-sa-lem những lời tán tụng hướng về Chúa, xin Chúa nhậm lời con khẩn cầu: Chúa là cùng đích mọi người sẽ phải tới.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01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B7A5C-2F5D-4C48-5B90-00EB9F2EA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B2703-93E6-DB94-ECF3-27E242163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84432C-DD1E-E3CF-7C0B-E2F05171A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E6C934C-F2DB-A8B5-651D-11397B2CB316}"/>
              </a:ext>
            </a:extLst>
          </p:cNvPr>
          <p:cNvSpPr/>
          <p:nvPr/>
        </p:nvSpPr>
        <p:spPr>
          <a:xfrm>
            <a:off x="438727" y="60513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Lạy Chúa, xin cho các linh hồn được nghỉ yên muôn đời, và cho ánh sáng ngàn thu chiếu soi trên các linh hồn ấy.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294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142</TotalTime>
  <Words>107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Garamond</vt:lpstr>
      <vt:lpstr>Savon</vt:lpstr>
      <vt:lpstr>CA nhập lễ cầu hồn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DINH GIA</cp:lastModifiedBy>
  <cp:revision>28</cp:revision>
  <dcterms:created xsi:type="dcterms:W3CDTF">2024-12-09T02:06:03Z</dcterms:created>
  <dcterms:modified xsi:type="dcterms:W3CDTF">2025-09-23T13:46:39Z</dcterms:modified>
</cp:coreProperties>
</file>